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49A1-EA81-4B83-BF4C-4B101B355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10C50-A5EF-4225-9896-7CE3F57DD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625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3C02-D0AE-4800-9497-1D839C6A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2145-DED5-4007-83ED-E50F7340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err="1"/>
              <a:t>Apakah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a. IP address</a:t>
            </a:r>
          </a:p>
          <a:p>
            <a:pPr marL="0" indent="0">
              <a:buNone/>
            </a:pPr>
            <a:r>
              <a:rPr lang="en-US" dirty="0"/>
              <a:t>	b. network address</a:t>
            </a:r>
          </a:p>
          <a:p>
            <a:pPr marL="0" indent="0">
              <a:buNone/>
            </a:pPr>
            <a:r>
              <a:rPr lang="en-US" dirty="0"/>
              <a:t>	c. Domain name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yang relate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pada masa </a:t>
            </a:r>
            <a:r>
              <a:rPr lang="en-US" dirty="0" err="1"/>
              <a:t>sekarang</a:t>
            </a:r>
            <a:r>
              <a:rPr lang="en-US" dirty="0"/>
              <a:t>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Apakah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RPC,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748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A7EC-2E8B-4BAD-ADD6-212A3FE3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8C51-C7D2-4B92-9349-A4F951EF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4"/>
            </a:pPr>
            <a:r>
              <a:rPr lang="en-US" dirty="0" err="1"/>
              <a:t>Berikan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object interface pada java/C# program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form.</a:t>
            </a:r>
          </a:p>
          <a:p>
            <a:pPr marL="457200" indent="-457200">
              <a:buAutoNum type="arabicPeriod" startAt="4"/>
            </a:pPr>
            <a:r>
              <a:rPr lang="en-US" dirty="0" err="1"/>
              <a:t>Apakah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a. </a:t>
            </a:r>
            <a:r>
              <a:rPr lang="en-US" dirty="0" err="1"/>
              <a:t>pewarisan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b. </a:t>
            </a:r>
            <a:r>
              <a:rPr lang="en-US" dirty="0" err="1"/>
              <a:t>enkapsulasi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model client server.</a:t>
            </a:r>
          </a:p>
          <a:p>
            <a:pPr marL="0" indent="0">
              <a:buNone/>
            </a:pPr>
            <a:r>
              <a:rPr lang="en-US" dirty="0"/>
              <a:t>7. 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API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Thread.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474232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298</TotalTime>
  <Words>106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Quiz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opitasari@gmail.com</dc:creator>
  <cp:lastModifiedBy>opitasari@gmail.com</cp:lastModifiedBy>
  <cp:revision>3</cp:revision>
  <dcterms:created xsi:type="dcterms:W3CDTF">2021-09-22T10:44:05Z</dcterms:created>
  <dcterms:modified xsi:type="dcterms:W3CDTF">2021-09-22T15:42:23Z</dcterms:modified>
</cp:coreProperties>
</file>