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9"/>
  </p:notesMasterIdLst>
  <p:handoutMasterIdLst>
    <p:handoutMasterId r:id="rId30"/>
  </p:handoutMasterIdLst>
  <p:sldIdLst>
    <p:sldId id="257" r:id="rId5"/>
    <p:sldId id="258" r:id="rId6"/>
    <p:sldId id="269" r:id="rId7"/>
    <p:sldId id="277" r:id="rId8"/>
    <p:sldId id="268" r:id="rId9"/>
    <p:sldId id="281" r:id="rId10"/>
    <p:sldId id="278" r:id="rId11"/>
    <p:sldId id="282" r:id="rId12"/>
    <p:sldId id="280" r:id="rId13"/>
    <p:sldId id="283" r:id="rId14"/>
    <p:sldId id="284" r:id="rId15"/>
    <p:sldId id="279" r:id="rId16"/>
    <p:sldId id="270" r:id="rId17"/>
    <p:sldId id="271" r:id="rId18"/>
    <p:sldId id="285" r:id="rId19"/>
    <p:sldId id="272" r:id="rId20"/>
    <p:sldId id="287" r:id="rId21"/>
    <p:sldId id="288" r:id="rId22"/>
    <p:sldId id="289" r:id="rId23"/>
    <p:sldId id="290" r:id="rId24"/>
    <p:sldId id="266" r:id="rId25"/>
    <p:sldId id="291" r:id="rId26"/>
    <p:sldId id="292" r:id="rId27"/>
    <p:sldId id="276" r:id="rId28"/>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F"/>
    <a:srgbClr val="008600"/>
    <a:srgbClr val="009900"/>
    <a:srgbClr val="EFEFFF"/>
    <a:srgbClr val="E7F6FF"/>
    <a:srgbClr val="E5E5FF"/>
    <a:srgbClr val="E1FFFF"/>
    <a:srgbClr val="00FF00"/>
    <a:srgbClr val="2C567A"/>
    <a:srgbClr val="0D1D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2" autoAdjust="0"/>
    <p:restoredTop sz="87949" autoAdjust="0"/>
  </p:normalViewPr>
  <p:slideViewPr>
    <p:cSldViewPr snapToGrid="0" showGuides="1">
      <p:cViewPr varScale="1">
        <p:scale>
          <a:sx n="69" d="100"/>
          <a:sy n="69" d="100"/>
        </p:scale>
        <p:origin x="-60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BF404C6-F3CC-4383-8FBC-3F7F856D112C}" type="datetime1">
              <a:rPr lang="ru-RU" smtClean="0"/>
              <a:pPr rtl="0"/>
              <a:t>06.04.2021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ru-RU" smtClean="0"/>
              <a:pPr rtl="0"/>
              <a:t>‹#›</a:t>
            </a:fld>
            <a:endParaRPr lang="ru-RU"/>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53AFD-DFF1-40C5-A030-1B2F2E9C0365}" type="datetime1">
              <a:rPr lang="ru-RU" smtClean="0"/>
              <a:pPr/>
              <a:t>06.04.2021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ru-RU" noProof="0" smtClean="0"/>
              <a:pPr rtl="0"/>
              <a:t>‹#›</a:t>
            </a:fld>
            <a:endParaRPr lang="ru-RU" noProof="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1</a:t>
            </a:fld>
            <a:endParaRPr lang="ru-RU"/>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20</a:t>
            </a:fld>
            <a:endParaRPr lang="ru-RU"/>
          </a:p>
        </p:txBody>
      </p:sp>
    </p:spTree>
    <p:extLst>
      <p:ext uri="{BB962C8B-B14F-4D97-AF65-F5344CB8AC3E}">
        <p14:creationId xmlns:p14="http://schemas.microsoft.com/office/powerpoint/2010/main" val="332807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21</a:t>
            </a:fld>
            <a:endParaRPr lang="ru-RU"/>
          </a:p>
        </p:txBody>
      </p:sp>
    </p:spTree>
    <p:extLst>
      <p:ext uri="{BB962C8B-B14F-4D97-AF65-F5344CB8AC3E}">
        <p14:creationId xmlns:p14="http://schemas.microsoft.com/office/powerpoint/2010/main" val="314079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24</a:t>
            </a:fld>
            <a:endParaRPr lang="ru-RU"/>
          </a:p>
        </p:txBody>
      </p:sp>
    </p:spTree>
    <p:extLst>
      <p:ext uri="{BB962C8B-B14F-4D97-AF65-F5344CB8AC3E}">
        <p14:creationId xmlns:p14="http://schemas.microsoft.com/office/powerpoint/2010/main" val="258822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2</a:t>
            </a:fld>
            <a:endParaRPr lang="ru-RU"/>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3</a:t>
            </a:fld>
            <a:endParaRPr lang="ru-RU"/>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5</a:t>
            </a:fld>
            <a:endParaRPr lang="ru-RU"/>
          </a:p>
        </p:txBody>
      </p:sp>
    </p:spTree>
    <p:extLst>
      <p:ext uri="{BB962C8B-B14F-4D97-AF65-F5344CB8AC3E}">
        <p14:creationId xmlns:p14="http://schemas.microsoft.com/office/powerpoint/2010/main" val="224316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7</a:t>
            </a:fld>
            <a:endParaRPr lang="ru-RU"/>
          </a:p>
        </p:txBody>
      </p:sp>
    </p:spTree>
    <p:extLst>
      <p:ext uri="{BB962C8B-B14F-4D97-AF65-F5344CB8AC3E}">
        <p14:creationId xmlns:p14="http://schemas.microsoft.com/office/powerpoint/2010/main" val="224316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13</a:t>
            </a:fld>
            <a:endParaRPr lang="ru-RU"/>
          </a:p>
        </p:txBody>
      </p:sp>
    </p:spTree>
    <p:extLst>
      <p:ext uri="{BB962C8B-B14F-4D97-AF65-F5344CB8AC3E}">
        <p14:creationId xmlns:p14="http://schemas.microsoft.com/office/powerpoint/2010/main" val="332807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14</a:t>
            </a:fld>
            <a:endParaRPr lang="ru-RU"/>
          </a:p>
        </p:txBody>
      </p:sp>
    </p:spTree>
    <p:extLst>
      <p:ext uri="{BB962C8B-B14F-4D97-AF65-F5344CB8AC3E}">
        <p14:creationId xmlns:p14="http://schemas.microsoft.com/office/powerpoint/2010/main" val="388040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15</a:t>
            </a:fld>
            <a:endParaRPr lang="ru-RU"/>
          </a:p>
        </p:txBody>
      </p:sp>
    </p:spTree>
    <p:extLst>
      <p:ext uri="{BB962C8B-B14F-4D97-AF65-F5344CB8AC3E}">
        <p14:creationId xmlns:p14="http://schemas.microsoft.com/office/powerpoint/2010/main" val="163115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10"/>
          </p:nvPr>
        </p:nvSpPr>
        <p:spPr/>
        <p:txBody>
          <a:bodyPr rtlCol="0"/>
          <a:lstStyle/>
          <a:p>
            <a:pPr rtl="0"/>
            <a:fld id="{6336304E-FDE3-4B4F-A3B7-EBE87F3FA5E2}" type="slidenum">
              <a:rPr lang="ru-RU" smtClean="0"/>
              <a:pPr rtl="0"/>
              <a:t>16</a:t>
            </a:fld>
            <a:endParaRPr lang="ru-RU"/>
          </a:p>
        </p:txBody>
      </p:sp>
    </p:spTree>
    <p:extLst>
      <p:ext uri="{BB962C8B-B14F-4D97-AF65-F5344CB8AC3E}">
        <p14:creationId xmlns:p14="http://schemas.microsoft.com/office/powerpoint/2010/main" val="163115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6" Type="http://schemas.openxmlformats.org/officeDocument/2006/relationships/image" Target="../media/image6.svg" /><Relationship Id="rId5" Type="http://schemas.openxmlformats.org/officeDocument/2006/relationships/image" Target="../media/image5.png" /><Relationship Id="rId4" Type="http://schemas.openxmlformats.org/officeDocument/2006/relationships/image" Target="../media/image4.svg" /></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Master" Target="../slideMasters/slideMaster1.xml" /><Relationship Id="rId5" Type="http://schemas.openxmlformats.org/officeDocument/2006/relationships/image" Target="../media/image8.png" /><Relationship Id="rId4" Type="http://schemas.openxmlformats.org/officeDocument/2006/relationships/image" Target="../media/image7.png" /></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Название слайда_01">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ru-RU" noProof="0" dirty="0"/>
              <a:t>Место для заголовка</a:t>
            </a:r>
          </a:p>
        </p:txBody>
      </p:sp>
      <p:sp>
        <p:nvSpPr>
          <p:cNvPr id="3" name="Подзаголовок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endParaRPr lang="ru-RU" noProof="0" dirty="0"/>
          </a:p>
        </p:txBody>
      </p:sp>
      <p:sp>
        <p:nvSpPr>
          <p:cNvPr id="13" name="Рисунок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ru-RU" noProof="0"/>
              <a:t>Вставка рисунка</a:t>
            </a:r>
            <a:endParaRPr lang="ru-RU" noProof="0" dirty="0"/>
          </a:p>
        </p:txBody>
      </p:sp>
      <p:grpSp>
        <p:nvGrpSpPr>
          <p:cNvPr id="14" name="Группа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Полилиния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6" name="Полилиния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pic>
        <p:nvPicPr>
          <p:cNvPr id="9" name="Рисунок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Прямая соединительная линия 4">
            <a:extLst>
              <a:ext uri="{FF2B5EF4-FFF2-40B4-BE49-F238E27FC236}">
                <a16:creationId xmlns:a16="http://schemas.microsoft.com/office/drawing/2014/main" id="{819AFA09-F4B1-493D-BCAD-FF30C20CD1AA}"/>
              </a:ext>
            </a:extLst>
          </p:cNvPr>
          <p:cNvCxnSpPr/>
          <p:nvPr userDrawn="1"/>
        </p:nvCxnSpPr>
        <p:spPr>
          <a:xfrm>
            <a:off x="6469778" y="4233582"/>
            <a:ext cx="504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Группа 9">
            <a:extLst>
              <a:ext uri="{FF2B5EF4-FFF2-40B4-BE49-F238E27FC236}">
                <a16:creationId xmlns:a16="http://schemas.microsoft.com/office/drawing/2014/main" id="{3AE61224-6208-4388-840A-2A613B842650}"/>
              </a:ext>
            </a:extLst>
          </p:cNvPr>
          <p:cNvGrpSpPr/>
          <p:nvPr userDrawn="1"/>
        </p:nvGrpSpPr>
        <p:grpSpPr>
          <a:xfrm>
            <a:off x="-1871180" y="-2049517"/>
            <a:ext cx="8917229" cy="10769768"/>
            <a:chOff x="11114088" y="2241550"/>
            <a:chExt cx="1905000" cy="2354263"/>
          </a:xfrm>
          <a:solidFill>
            <a:schemeClr val="bg2">
              <a:alpha val="91000"/>
            </a:schemeClr>
          </a:solidFill>
        </p:grpSpPr>
        <p:sp>
          <p:nvSpPr>
            <p:cNvPr id="11" name="Полилиния 5">
              <a:extLst>
                <a:ext uri="{FF2B5EF4-FFF2-40B4-BE49-F238E27FC236}">
                  <a16:creationId xmlns:a16="http://schemas.microsoft.com/office/drawing/2014/main" id="{9C262CDC-D38F-428C-A15E-DDD5A48CA06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2" name="Полилиния 6">
              <a:extLst>
                <a:ext uri="{FF2B5EF4-FFF2-40B4-BE49-F238E27FC236}">
                  <a16:creationId xmlns:a16="http://schemas.microsoft.com/office/drawing/2014/main" id="{6CA70729-6AED-407B-8058-1348C4E2ED0A}"/>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пасибо 01">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dirty="0"/>
              <a:t>адрес электронной почты</a:t>
            </a:r>
          </a:p>
        </p:txBody>
      </p:sp>
      <p:sp>
        <p:nvSpPr>
          <p:cNvPr id="13" name="Рисунок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ru-RU" noProof="0"/>
              <a:t>Вставка рисунка</a:t>
            </a:r>
            <a:endParaRPr lang="ru-RU" noProof="0" dirty="0"/>
          </a:p>
        </p:txBody>
      </p:sp>
      <p:grpSp>
        <p:nvGrpSpPr>
          <p:cNvPr id="14" name="Группа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Полилиния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6" name="Полилиния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pic>
        <p:nvPicPr>
          <p:cNvPr id="9" name="Рисунок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Прямая соединительная линия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Текст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ru-RU" noProof="0" dirty="0"/>
              <a:t>Место для URL-адреса веб-сайта</a:t>
            </a:r>
          </a:p>
        </p:txBody>
      </p:sp>
      <p:pic>
        <p:nvPicPr>
          <p:cNvPr id="17" name="Графический объект 16" descr="Конверт">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Графический объект 17" descr="Сеть">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Заголовок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ru-RU" noProof="0"/>
              <a:t>Образец заголовка</a:t>
            </a:r>
            <a:endParaRPr lang="ru-RU"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титульный слайд_02">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3" name="Рисунок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ru-RU" noProof="0"/>
              <a:t>Вставка рисунка</a:t>
            </a:r>
            <a:endParaRPr lang="ru-RU" noProof="0" dirty="0"/>
          </a:p>
        </p:txBody>
      </p:sp>
      <p:grpSp>
        <p:nvGrpSpPr>
          <p:cNvPr id="14" name="Группа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Полилиния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6" name="Полилиния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pic>
        <p:nvPicPr>
          <p:cNvPr id="9" name="Рисунок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Прямая соединительная линия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Графический объект 18" descr="Конверт">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Графический объект 19" descr="Сеть">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Подзаголовок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dirty="0"/>
              <a:t>адрес электронной почты</a:t>
            </a:r>
          </a:p>
        </p:txBody>
      </p:sp>
      <p:sp>
        <p:nvSpPr>
          <p:cNvPr id="22" name="Текст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ru-RU" noProof="0" dirty="0"/>
              <a:t>Место для URL-адреса веб-сайта</a:t>
            </a:r>
          </a:p>
        </p:txBody>
      </p:sp>
      <p:sp>
        <p:nvSpPr>
          <p:cNvPr id="18" name="Заголовок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ru-RU" noProof="0"/>
              <a:t>Образец заголовка</a:t>
            </a:r>
            <a:endParaRPr lang="ru-RU"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6" name="Овал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 name="Заголовок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ru-RU" noProof="0" dirty="0"/>
              <a:t>Место для заголовка</a:t>
            </a:r>
          </a:p>
        </p:txBody>
      </p:sp>
      <p:sp>
        <p:nvSpPr>
          <p:cNvPr id="3" name="Подзаголовок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endParaRPr lang="ru-RU" noProof="0" dirty="0"/>
          </a:p>
        </p:txBody>
      </p:sp>
      <p:grpSp>
        <p:nvGrpSpPr>
          <p:cNvPr id="14" name="Группа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Полилиния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6" name="Полилиния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pic>
        <p:nvPicPr>
          <p:cNvPr id="9" name="Рисунок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Прямая соединительная линия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 name="Заголовок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ru-RU" noProof="0"/>
              <a:t>Образец заголовка</a:t>
            </a:r>
            <a:endParaRPr lang="ru-RU" noProof="0" dirty="0"/>
          </a:p>
        </p:txBody>
      </p:sp>
      <p:pic>
        <p:nvPicPr>
          <p:cNvPr id="8" name="Рисунок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Овал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6" name="Номер слайда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ru-RU" noProof="0" smtClean="0"/>
              <a:pPr rtl="0"/>
              <a:t>‹#›</a:t>
            </a:fld>
            <a:endParaRPr lang="ru-RU" noProof="0" dirty="0"/>
          </a:p>
        </p:txBody>
      </p:sp>
      <p:grpSp>
        <p:nvGrpSpPr>
          <p:cNvPr id="4" name="Группа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Овал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grpSp>
          <p:nvGrpSpPr>
            <p:cNvPr id="18" name="Группа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Полилиния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0" name="Полилиния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grpSp>
      <p:sp>
        <p:nvSpPr>
          <p:cNvPr id="21" name="Текст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Образец текста</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pSp>
        <p:nvGrpSpPr>
          <p:cNvPr id="22" name="Группа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Полилиния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noProof="0" dirty="0"/>
            </a:p>
          </p:txBody>
        </p:sp>
        <p:sp>
          <p:nvSpPr>
            <p:cNvPr id="25" name="Полилиния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noProof="0" dirty="0"/>
            </a:p>
          </p:txBody>
        </p:sp>
        <p:sp>
          <p:nvSpPr>
            <p:cNvPr id="26" name="Полилиния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noProof="0" dirty="0"/>
            </a:p>
          </p:txBody>
        </p:sp>
      </p:gr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solidFill>
                <a:schemeClr val="bg1"/>
              </a:solidFill>
            </a:endParaRPr>
          </a:p>
        </p:txBody>
      </p:sp>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US" noProof="0" smtClean="0"/>
              <a:pPr rtl="0"/>
              <a:t>‹#›</a:t>
            </a:fld>
            <a:endParaRPr lang="en-US" noProof="0" dirty="0"/>
          </a:p>
        </p:txBody>
      </p:sp>
      <p:sp>
        <p:nvSpPr>
          <p:cNvPr id="27" name="Объект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pic>
        <p:nvPicPr>
          <p:cNvPr id="12" name="Рисунок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Заголовок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endParaRPr lang="ru" noProof="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grpSp>
        <p:nvGrpSpPr>
          <p:cNvPr id="18" name="Группа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Полилиния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0" name="Полилиния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2" name="Полилиния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solidFill>
                <a:schemeClr val="bg1"/>
              </a:solidFill>
            </a:endParaRPr>
          </a:p>
        </p:txBody>
      </p:sp>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dirty="0"/>
          </a:p>
        </p:txBody>
      </p:sp>
      <p:sp>
        <p:nvSpPr>
          <p:cNvPr id="14" name="Объект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17" name="Объект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pic>
        <p:nvPicPr>
          <p:cNvPr id="13" name="Рисунок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Заголовок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endParaRPr lang="ru-RU"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grpSp>
        <p:nvGrpSpPr>
          <p:cNvPr id="20" name="Группа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Полилиния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3" name="Полилиния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4" name="Полилиния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solidFill>
                <a:schemeClr val="bg1"/>
              </a:solidFill>
            </a:endParaRPr>
          </a:p>
        </p:txBody>
      </p:sp>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dirty="0"/>
          </a:p>
        </p:txBody>
      </p:sp>
      <p:sp>
        <p:nvSpPr>
          <p:cNvPr id="14" name="Текст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17" name="Объект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18" name="Текст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19" name="Объект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pic>
        <p:nvPicPr>
          <p:cNvPr id="21" name="Рисунок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Заголовок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endParaRPr lang="ru-RU"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2" name="Рисунок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Вставка рисунка</a:t>
            </a:r>
            <a:endParaRPr lang="ru-RU" noProof="0" dirty="0"/>
          </a:p>
        </p:txBody>
      </p:sp>
      <p:grpSp>
        <p:nvGrpSpPr>
          <p:cNvPr id="14" name="Группа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Полилиния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6" name="Полилиния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19" name="Заголовок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a:t>Образец заголовка</a:t>
            </a:r>
            <a:endParaRPr lang="ru-RU" noProof="0" dirty="0"/>
          </a:p>
        </p:txBody>
      </p:sp>
      <p:sp>
        <p:nvSpPr>
          <p:cNvPr id="20" name="Текст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Образец текста</a:t>
            </a:r>
          </a:p>
        </p:txBody>
      </p:sp>
      <p:pic>
        <p:nvPicPr>
          <p:cNvPr id="8" name="Рисунок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grpSp>
        <p:nvGrpSpPr>
          <p:cNvPr id="19" name="Группа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Полилиния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2" name="Полилиния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3" name="Полилиния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solidFill>
                <a:schemeClr val="bg1"/>
              </a:solidFill>
            </a:endParaRPr>
          </a:p>
        </p:txBody>
      </p:sp>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dirty="0"/>
          </a:p>
        </p:txBody>
      </p:sp>
      <p:sp>
        <p:nvSpPr>
          <p:cNvPr id="14" name="Заголовок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a:t>Образец заголовка</a:t>
            </a:r>
            <a:endParaRPr lang="ru-RU" noProof="0" dirty="0"/>
          </a:p>
        </p:txBody>
      </p:sp>
      <p:sp>
        <p:nvSpPr>
          <p:cNvPr id="17" name="Текст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Образец текста</a:t>
            </a:r>
          </a:p>
        </p:txBody>
      </p:sp>
      <p:sp>
        <p:nvSpPr>
          <p:cNvPr id="18" name="Объект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pic>
        <p:nvPicPr>
          <p:cNvPr id="13" name="Рисунок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Название слайда_02">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 name="Заголовок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ru-RU" noProof="0" dirty="0"/>
              <a:t>Место для заголовка</a:t>
            </a:r>
          </a:p>
        </p:txBody>
      </p:sp>
      <p:sp>
        <p:nvSpPr>
          <p:cNvPr id="3" name="Подзаголовок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endParaRPr lang="ru-RU" noProof="0" dirty="0"/>
          </a:p>
        </p:txBody>
      </p:sp>
      <p:sp>
        <p:nvSpPr>
          <p:cNvPr id="13" name="Рисунок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ru-RU" noProof="0"/>
              <a:t>Вставка рисунка</a:t>
            </a:r>
            <a:endParaRPr lang="ru-RU" noProof="0" dirty="0"/>
          </a:p>
        </p:txBody>
      </p:sp>
      <p:grpSp>
        <p:nvGrpSpPr>
          <p:cNvPr id="14" name="Группа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Полилиния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6" name="Полилиния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pic>
        <p:nvPicPr>
          <p:cNvPr id="9" name="Рисунок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Прямая соединительная линия 4">
            <a:extLst>
              <a:ext uri="{FF2B5EF4-FFF2-40B4-BE49-F238E27FC236}">
                <a16:creationId xmlns:a16="http://schemas.microsoft.com/office/drawing/2014/main" id="{819AFA09-F4B1-493D-BCAD-FF30C20CD1AA}"/>
              </a:ext>
            </a:extLst>
          </p:cNvPr>
          <p:cNvCxnSpPr/>
          <p:nvPr userDrawn="1"/>
        </p:nvCxnSpPr>
        <p:spPr>
          <a:xfrm>
            <a:off x="6469778" y="4233582"/>
            <a:ext cx="50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с изображением">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ru-RU" noProof="0"/>
              <a:t>Образец заголовка</a:t>
            </a:r>
          </a:p>
        </p:txBody>
      </p:sp>
      <p:sp>
        <p:nvSpPr>
          <p:cNvPr id="3" name="Текст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Место для замещающего текста</a:t>
            </a:r>
          </a:p>
        </p:txBody>
      </p:sp>
      <p:pic>
        <p:nvPicPr>
          <p:cNvPr id="8" name="Рисунок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Овал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6" name="Номер слайда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ru-RU" noProof="0" smtClean="0"/>
              <a:pPr rtl="0"/>
              <a:t>‹#›</a:t>
            </a:fld>
            <a:endParaRPr lang="ru-RU" noProof="0"/>
          </a:p>
        </p:txBody>
      </p:sp>
      <p:sp>
        <p:nvSpPr>
          <p:cNvPr id="15" name="Рисунок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ru-RU" noProof="0"/>
              <a:t>Вставка рисунка</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Название и содержимое с изображением">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endParaRPr lang="ru-RU" noProof="0" dirty="0"/>
          </a:p>
        </p:txBody>
      </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solidFill>
                <a:schemeClr val="bg1"/>
              </a:solidFill>
            </a:endParaRPr>
          </a:p>
        </p:txBody>
      </p:sp>
      <p:pic>
        <p:nvPicPr>
          <p:cNvPr id="8" name="Рисунок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Группа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Полилиния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2" name="Полилиния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3" name="Полилиния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dirty="0"/>
          </a:p>
        </p:txBody>
      </p:sp>
      <p:sp>
        <p:nvSpPr>
          <p:cNvPr id="23" name="Рисунок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ru-RU" noProof="0"/>
              <a:t>Вставка рисунка</a:t>
            </a:r>
            <a:endParaRPr lang="ru-RU" noProof="0" dirty="0"/>
          </a:p>
        </p:txBody>
      </p:sp>
      <p:sp>
        <p:nvSpPr>
          <p:cNvPr id="14" name="Заголовок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ru-RU" noProof="0"/>
              <a:t>Образец заголовка</a:t>
            </a:r>
            <a:endParaRPr lang="ru-RU"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02">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ru-RU" noProof="0"/>
              <a:t>Образец заголовка</a:t>
            </a:r>
          </a:p>
        </p:txBody>
      </p:sp>
      <p:sp>
        <p:nvSpPr>
          <p:cNvPr id="3" name="Объект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solidFill>
                <a:schemeClr val="bg1"/>
              </a:solidFill>
            </a:endParaRPr>
          </a:p>
        </p:txBody>
      </p:sp>
      <p:pic>
        <p:nvPicPr>
          <p:cNvPr id="8" name="Рисунок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a:p>
        </p:txBody>
      </p:sp>
      <p:sp>
        <p:nvSpPr>
          <p:cNvPr id="14" name="Прямоугольник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4" name="Овал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8" name="Рисунок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ru-RU" noProof="0"/>
              <a:t>Вставка рисунка</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03">
    <p:spTree>
      <p:nvGrpSpPr>
        <p:cNvPr id="1" name=""/>
        <p:cNvGrpSpPr/>
        <p:nvPr/>
      </p:nvGrpSpPr>
      <p:grpSpPr>
        <a:xfrm>
          <a:off x="0" y="0"/>
          <a:ext cx="0" cy="0"/>
          <a:chOff x="0" y="0"/>
          <a:chExt cx="0" cy="0"/>
        </a:xfrm>
      </p:grpSpPr>
      <p:sp>
        <p:nvSpPr>
          <p:cNvPr id="19" name="Прямоугольник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2" name="Овал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3" name="Рисунок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ru-RU" noProof="0"/>
              <a:t>значок</a:t>
            </a:r>
          </a:p>
        </p:txBody>
      </p:sp>
      <p:sp>
        <p:nvSpPr>
          <p:cNvPr id="9" name="Прямоугольник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4" name="Овал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p>
        </p:txBody>
      </p:sp>
      <p:sp>
        <p:nvSpPr>
          <p:cNvPr id="3" name="Объект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solidFill>
                <a:schemeClr val="bg1"/>
              </a:solidFill>
            </a:endParaRPr>
          </a:p>
        </p:txBody>
      </p:sp>
      <p:pic>
        <p:nvPicPr>
          <p:cNvPr id="8" name="Рисунок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a:p>
        </p:txBody>
      </p:sp>
      <p:sp>
        <p:nvSpPr>
          <p:cNvPr id="6" name="Рисунок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ru-RU" noProof="0"/>
              <a:t>Вставка рисунка</a:t>
            </a:r>
          </a:p>
        </p:txBody>
      </p:sp>
      <p:sp>
        <p:nvSpPr>
          <p:cNvPr id="17" name="Объект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20" name="Объект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21" name="Объект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12" name="Рисунок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ru-RU" noProof="0"/>
              <a:t>значок</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Макет сравнения">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4" name="Прямоугольник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p>
        </p:txBody>
      </p:sp>
      <p:sp>
        <p:nvSpPr>
          <p:cNvPr id="3" name="Объект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7" name="Прямоугольник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solidFill>
                <a:schemeClr val="accent2"/>
              </a:solidFill>
            </a:endParaRPr>
          </a:p>
        </p:txBody>
      </p:sp>
      <p:pic>
        <p:nvPicPr>
          <p:cNvPr id="8" name="Рисунок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Овал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6" name="Номер слайда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a:p>
        </p:txBody>
      </p:sp>
      <p:sp>
        <p:nvSpPr>
          <p:cNvPr id="20" name="Объект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Место для раздела 01</a:t>
            </a:r>
          </a:p>
        </p:txBody>
      </p:sp>
      <p:sp>
        <p:nvSpPr>
          <p:cNvPr id="23" name="Объект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25" name="Объект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Место для раздела 02</a:t>
            </a:r>
          </a:p>
        </p:txBody>
      </p:sp>
      <p:sp>
        <p:nvSpPr>
          <p:cNvPr id="21" name="Овал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4" name="Рисунок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ru-RU" noProof="0"/>
              <a:t>значок</a:t>
            </a:r>
          </a:p>
        </p:txBody>
      </p:sp>
      <p:sp>
        <p:nvSpPr>
          <p:cNvPr id="28" name="Овал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9" name="Рисунок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ru-RU" noProof="0"/>
              <a:t>значок</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grpSp>
        <p:nvGrpSpPr>
          <p:cNvPr id="11" name="Группа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Полилиния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3" name="Полилиния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4" name="Полилиния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6" name="Заголовок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endParaRPr lang="ru-RU" noProof="0" dirty="0"/>
          </a:p>
        </p:txBody>
      </p:sp>
      <p:sp>
        <p:nvSpPr>
          <p:cNvPr id="7" name="Прямоугольник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solidFill>
                <a:schemeClr val="bg1"/>
              </a:solidFill>
            </a:endParaRPr>
          </a:p>
        </p:txBody>
      </p:sp>
      <p:pic>
        <p:nvPicPr>
          <p:cNvPr id="8" name="Рисунок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Овал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0" name="Номер слайда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лайд группы">
    <p:spTree>
      <p:nvGrpSpPr>
        <p:cNvPr id="1" name=""/>
        <p:cNvGrpSpPr/>
        <p:nvPr/>
      </p:nvGrpSpPr>
      <p:grpSpPr>
        <a:xfrm>
          <a:off x="0" y="0"/>
          <a:ext cx="0" cy="0"/>
          <a:chOff x="0" y="0"/>
          <a:chExt cx="0" cy="0"/>
        </a:xfrm>
      </p:grpSpPr>
      <p:grpSp>
        <p:nvGrpSpPr>
          <p:cNvPr id="35" name="Группа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Полилиния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37" name="Полилиния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38" name="Полилиния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noProof="0" dirty="0"/>
            </a:p>
          </p:txBody>
        </p:sp>
      </p:grpSp>
      <p:sp>
        <p:nvSpPr>
          <p:cNvPr id="23" name="Овал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4" name="Овал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5" name="Овал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6" name="Овал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0" name="Полилиния: Форма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1" name="Полилиния: Форма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2" name="Полилиния: фигура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7" name="Полилиния: Фигура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6" name="Заголовок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ru-RU" noProof="0"/>
              <a:t>Образец заголовка</a:t>
            </a:r>
            <a:endParaRPr lang="ru-RU" noProof="0" dirty="0"/>
          </a:p>
        </p:txBody>
      </p:sp>
      <p:sp>
        <p:nvSpPr>
          <p:cNvPr id="7" name="Прямоугольник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solidFill>
                <a:schemeClr val="bg1"/>
              </a:solidFill>
            </a:endParaRPr>
          </a:p>
        </p:txBody>
      </p:sp>
      <p:pic>
        <p:nvPicPr>
          <p:cNvPr id="8" name="Рисунок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Овал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0" name="Номер слайда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ru-RU" noProof="0" smtClean="0"/>
              <a:pPr rtl="0"/>
              <a:t>‹#›</a:t>
            </a:fld>
            <a:endParaRPr lang="ru-RU" noProof="0" dirty="0"/>
          </a:p>
        </p:txBody>
      </p:sp>
      <p:sp>
        <p:nvSpPr>
          <p:cNvPr id="3" name="Рисунок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ru-RU" noProof="0"/>
              <a:t>Вставка рисунка</a:t>
            </a:r>
            <a:endParaRPr lang="ru-RU" noProof="0" dirty="0"/>
          </a:p>
        </p:txBody>
      </p:sp>
      <p:sp>
        <p:nvSpPr>
          <p:cNvPr id="11" name="Рисунок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ru-RU" noProof="0"/>
              <a:t>Вставка рисунка</a:t>
            </a:r>
            <a:endParaRPr lang="ru-RU" noProof="0" dirty="0"/>
          </a:p>
        </p:txBody>
      </p:sp>
      <p:sp>
        <p:nvSpPr>
          <p:cNvPr id="12" name="Рисунок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ru-RU" noProof="0"/>
              <a:t>Вставка рисунка</a:t>
            </a:r>
            <a:endParaRPr lang="ru-RU" noProof="0" dirty="0"/>
          </a:p>
        </p:txBody>
      </p:sp>
      <p:sp>
        <p:nvSpPr>
          <p:cNvPr id="13" name="Рисунок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ru-RU" noProof="0"/>
              <a:t>Вставка рисунка</a:t>
            </a:r>
            <a:endParaRPr lang="ru-RU" noProof="0" dirty="0"/>
          </a:p>
        </p:txBody>
      </p:sp>
      <p:sp>
        <p:nvSpPr>
          <p:cNvPr id="27" name="Объект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28" name="Объект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dirty="0"/>
              <a:t>Исполнительный блок 01</a:t>
            </a:r>
          </a:p>
        </p:txBody>
      </p:sp>
      <p:sp>
        <p:nvSpPr>
          <p:cNvPr id="29" name="Объект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30" name="Объект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dirty="0"/>
              <a:t>Исполнительный блок 01</a:t>
            </a:r>
          </a:p>
        </p:txBody>
      </p:sp>
      <p:sp>
        <p:nvSpPr>
          <p:cNvPr id="31" name="Объект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32" name="Объект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dirty="0"/>
              <a:t>Исполнительный блок 01</a:t>
            </a:r>
          </a:p>
        </p:txBody>
      </p:sp>
      <p:sp>
        <p:nvSpPr>
          <p:cNvPr id="33" name="Объект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a:t>Образец текста</a:t>
            </a:r>
          </a:p>
        </p:txBody>
      </p:sp>
      <p:sp>
        <p:nvSpPr>
          <p:cNvPr id="34" name="Объект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ru-RU" noProof="0" dirty="0"/>
              <a:t>Исполнительный блок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a:t>Образец заголовка</a:t>
            </a:r>
          </a:p>
        </p:txBody>
      </p:sp>
      <p:sp>
        <p:nvSpPr>
          <p:cNvPr id="3" name="Текст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A4B3A73-9DD3-4028-87DB-C033F5E3B44F}" type="datetime1">
              <a:rPr lang="ru-RU" noProof="0" smtClean="0"/>
              <a:pPr rtl="0"/>
              <a:t>06.04.2021</a:t>
            </a:fld>
            <a:endParaRPr lang="ru-RU" noProof="0"/>
          </a:p>
        </p:txBody>
      </p:sp>
      <p:sp>
        <p:nvSpPr>
          <p:cNvPr id="5" name="Нижний колонтитул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ru-RU" noProof="0"/>
          </a:p>
        </p:txBody>
      </p:sp>
      <p:sp>
        <p:nvSpPr>
          <p:cNvPr id="6" name="Номер слайда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ru-RU" noProof="0" smtClean="0"/>
              <a:pPr rtl="0"/>
              <a:t>‹#›</a:t>
            </a:fld>
            <a:endParaRPr lang="ru-RU"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3" Type="http://schemas.openxmlformats.org/officeDocument/2006/relationships/image" Target="../media/image22.jpeg" /><Relationship Id="rId7" Type="http://schemas.openxmlformats.org/officeDocument/2006/relationships/image" Target="../media/image29.svg" /><Relationship Id="rId2" Type="http://schemas.openxmlformats.org/officeDocument/2006/relationships/notesSlide" Target="../notesSlides/notesSlide7.xml" /><Relationship Id="rId1" Type="http://schemas.openxmlformats.org/officeDocument/2006/relationships/slideLayout" Target="../slideLayouts/slideLayout6.xml" /><Relationship Id="rId6" Type="http://schemas.openxmlformats.org/officeDocument/2006/relationships/image" Target="../media/image28.png" /><Relationship Id="rId5" Type="http://schemas.openxmlformats.org/officeDocument/2006/relationships/image" Target="../media/image27.svg" /><Relationship Id="rId4" Type="http://schemas.openxmlformats.org/officeDocument/2006/relationships/image" Target="../media/image26.png" /></Relationships>
</file>

<file path=ppt/slides/_rels/slide15.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8.xml" /><Relationship Id="rId1" Type="http://schemas.openxmlformats.org/officeDocument/2006/relationships/slideLayout" Target="../slideLayouts/slideLayout7.xml" /><Relationship Id="rId6" Type="http://schemas.openxmlformats.org/officeDocument/2006/relationships/image" Target="../media/image33.svg" /><Relationship Id="rId5" Type="http://schemas.openxmlformats.org/officeDocument/2006/relationships/image" Target="../media/image32.png" /><Relationship Id="rId4" Type="http://schemas.openxmlformats.org/officeDocument/2006/relationships/image" Target="../media/image31.svg" /></Relationships>
</file>

<file path=ppt/slides/_rels/slide16.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9.xml" /><Relationship Id="rId1" Type="http://schemas.openxmlformats.org/officeDocument/2006/relationships/slideLayout" Target="../slideLayouts/slideLayout7.xml" /><Relationship Id="rId6" Type="http://schemas.openxmlformats.org/officeDocument/2006/relationships/image" Target="../media/image33.svg" /><Relationship Id="rId5" Type="http://schemas.openxmlformats.org/officeDocument/2006/relationships/image" Target="../media/image32.png" /><Relationship Id="rId4" Type="http://schemas.openxmlformats.org/officeDocument/2006/relationships/image" Target="../media/image31.sv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8.xml" /></Relationships>
</file>

<file path=ppt/slides/_rels/slide22.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4.xml" /><Relationship Id="rId1" Type="http://schemas.openxmlformats.org/officeDocument/2006/relationships/slideLayout" Target="../slideLayouts/slideLayout3.xml" /><Relationship Id="rId4" Type="http://schemas.openxmlformats.org/officeDocument/2006/relationships/image" Target="../media/image14.png" /></Relationships>
</file>

<file path=ppt/slides/_rels/slide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5.xml" /><Relationship Id="rId1" Type="http://schemas.openxmlformats.org/officeDocument/2006/relationships/slideLayout" Target="../slideLayouts/slideLayout3.xml" /><Relationship Id="rId4" Type="http://schemas.openxmlformats.org/officeDocument/2006/relationships/image" Target="../media/image17.png" /></Relationships>
</file>

<file path=ppt/slides/_rels/slide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jpe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EF7BD-FE81-4B20-8DC5-0B3EB736F9F8}"/>
              </a:ext>
            </a:extLst>
          </p:cNvPr>
          <p:cNvSpPr>
            <a:spLocks noGrp="1"/>
          </p:cNvSpPr>
          <p:nvPr>
            <p:ph type="ctrTitle"/>
          </p:nvPr>
        </p:nvSpPr>
        <p:spPr/>
        <p:txBody>
          <a:bodyPr rtlCol="0"/>
          <a:lstStyle/>
          <a:p>
            <a:pPr algn="r"/>
            <a:r>
              <a:rPr lang="en-US" sz="4400" i="1" dirty="0" err="1"/>
              <a:t>Mavzu</a:t>
            </a:r>
            <a:r>
              <a:rPr lang="en-US" sz="4400" i="1" dirty="0"/>
              <a:t>: </a:t>
            </a:r>
            <a:r>
              <a:rPr lang="en-US" sz="4400" i="1" dirty="0" err="1"/>
              <a:t>Linuxdagi</a:t>
            </a:r>
            <a:r>
              <a:rPr lang="en-US" sz="4400" i="1" dirty="0"/>
              <a:t> </a:t>
            </a:r>
            <a:r>
              <a:rPr lang="en-US" sz="4400" i="1" dirty="0" err="1"/>
              <a:t>hisoblar</a:t>
            </a:r>
            <a:r>
              <a:rPr lang="en-US" sz="4400" i="1" dirty="0"/>
              <a:t>.</a:t>
            </a:r>
            <a:endParaRPr lang="ru-RU" sz="4400" dirty="0"/>
          </a:p>
        </p:txBody>
      </p:sp>
      <p:sp>
        <p:nvSpPr>
          <p:cNvPr id="3" name="Подзаголовок 2">
            <a:extLst>
              <a:ext uri="{FF2B5EF4-FFF2-40B4-BE49-F238E27FC236}">
                <a16:creationId xmlns:a16="http://schemas.microsoft.com/office/drawing/2014/main" id="{1AFF0EFE-C50F-44EB-8978-B97795477C9E}"/>
              </a:ext>
            </a:extLst>
          </p:cNvPr>
          <p:cNvSpPr>
            <a:spLocks noGrp="1"/>
          </p:cNvSpPr>
          <p:nvPr>
            <p:ph type="subTitle" idx="1"/>
          </p:nvPr>
        </p:nvSpPr>
        <p:spPr>
          <a:xfrm>
            <a:off x="6343650" y="4279971"/>
            <a:ext cx="5143500" cy="698429"/>
          </a:xfrm>
        </p:spPr>
        <p:txBody>
          <a:bodyPr rtlCol="0"/>
          <a:lstStyle/>
          <a:p>
            <a:pPr algn="r" rtl="0"/>
            <a:r>
              <a:rPr lang="uz-Latn-UZ"/>
              <a:t>Uzmu  </a:t>
            </a:r>
            <a:r>
              <a:rPr lang="uz-Latn-UZ" dirty="0"/>
              <a:t>tmi - 2001 </a:t>
            </a:r>
          </a:p>
          <a:p>
            <a:pPr algn="r" rtl="0"/>
            <a:r>
              <a:rPr lang="uz-Latn-UZ" dirty="0"/>
              <a:t>Boltaboyeva Nodiraxon</a:t>
            </a:r>
            <a:endParaRPr lang="ru-RU" dirty="0"/>
          </a:p>
        </p:txBody>
      </p:sp>
      <p:pic>
        <p:nvPicPr>
          <p:cNvPr id="10" name="Рисунок 9" descr="Городской пейзаж&#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tretch>
            <a:fillRect/>
          </a:stretch>
        </p:blipFill>
        <p:spPr>
          <a:xfrm>
            <a:off x="769254" y="735307"/>
            <a:ext cx="5573486" cy="5303803"/>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200008600696_391219.jpg"/>
          <p:cNvPicPr>
            <a:picLocks noGrp="1" noChangeAspect="1"/>
          </p:cNvPicPr>
          <p:nvPr>
            <p:ph type="pic" sz="quarter" idx="13"/>
          </p:nvPr>
        </p:nvPicPr>
        <p:blipFill>
          <a:blip r:embed="rId2"/>
          <a:srcRect l="9294" r="9294"/>
          <a:stretch>
            <a:fillRect/>
          </a:stretch>
        </p:blipFill>
        <p:spPr/>
      </p:pic>
      <p:sp>
        <p:nvSpPr>
          <p:cNvPr id="8" name="Хорда 7"/>
          <p:cNvSpPr/>
          <p:nvPr/>
        </p:nvSpPr>
        <p:spPr>
          <a:xfrm>
            <a:off x="6026727" y="2036619"/>
            <a:ext cx="5971309" cy="2036618"/>
          </a:xfrm>
          <a:prstGeom prst="chord">
            <a:avLst>
              <a:gd name="adj1" fmla="val 21216233"/>
              <a:gd name="adj2" fmla="val 11167851"/>
            </a:avLst>
          </a:prstGeom>
          <a:solidFill>
            <a:srgbClr val="EF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Содержимое 1"/>
          <p:cNvSpPr>
            <a:spLocks noGrp="1"/>
          </p:cNvSpPr>
          <p:nvPr>
            <p:ph idx="1"/>
          </p:nvPr>
        </p:nvSpPr>
        <p:spPr>
          <a:xfrm>
            <a:off x="538960" y="554182"/>
            <a:ext cx="4914189" cy="5622781"/>
          </a:xfrm>
        </p:spPr>
        <p:txBody>
          <a:bodyPr/>
          <a:lstStyle/>
          <a:p>
            <a:r>
              <a:rPr lang="en-US" sz="2000" dirty="0"/>
              <a:t>a) </a:t>
            </a:r>
            <a:r>
              <a:rPr lang="en-US" sz="2000" dirty="0" err="1"/>
              <a:t>foydalanuvchi</a:t>
            </a:r>
            <a:r>
              <a:rPr lang="en-US" sz="2000" dirty="0"/>
              <a:t> </a:t>
            </a:r>
            <a:r>
              <a:rPr lang="en-US" sz="2000" dirty="0" err="1"/>
              <a:t>nomi</a:t>
            </a:r>
            <a:endParaRPr lang="en-US" sz="2000" dirty="0"/>
          </a:p>
          <a:p>
            <a:r>
              <a:rPr lang="uz-Cyrl-UZ" sz="2000" dirty="0"/>
              <a:t>б</a:t>
            </a:r>
            <a:r>
              <a:rPr lang="en-US" sz="2000" dirty="0"/>
              <a:t>) </a:t>
            </a:r>
            <a:r>
              <a:rPr lang="en-US" sz="2000" dirty="0" err="1"/>
              <a:t>shifrlangan</a:t>
            </a:r>
            <a:r>
              <a:rPr lang="en-US" sz="2000" dirty="0"/>
              <a:t> </a:t>
            </a:r>
            <a:r>
              <a:rPr lang="en-US" sz="2000" dirty="0" err="1"/>
              <a:t>parol</a:t>
            </a:r>
            <a:r>
              <a:rPr lang="en-US" sz="2000" dirty="0"/>
              <a:t> </a:t>
            </a:r>
            <a:r>
              <a:rPr lang="en-US" sz="2000" dirty="0" err="1"/>
              <a:t>odatda</a:t>
            </a:r>
            <a:r>
              <a:rPr lang="en-US" sz="2000" dirty="0"/>
              <a:t> MD5 </a:t>
            </a:r>
            <a:r>
              <a:rPr lang="en-US" sz="2000" dirty="0" err="1"/>
              <a:t>aralashgan</a:t>
            </a:r>
            <a:r>
              <a:rPr lang="en-US" sz="2000" dirty="0"/>
              <a:t> </a:t>
            </a:r>
            <a:r>
              <a:rPr lang="en-US" sz="2000" dirty="0" err="1"/>
              <a:t>algoritmlarni</a:t>
            </a:r>
            <a:r>
              <a:rPr lang="en-US" sz="2000" dirty="0"/>
              <a:t> </a:t>
            </a:r>
            <a:r>
              <a:rPr lang="en-US" sz="2000" dirty="0" err="1"/>
              <a:t>qo'llaniladi</a:t>
            </a:r>
            <a:endParaRPr lang="en-US" sz="2000" dirty="0"/>
          </a:p>
          <a:p>
            <a:r>
              <a:rPr lang="uz-Cyrl-UZ" sz="2000" dirty="0"/>
              <a:t>в</a:t>
            </a:r>
            <a:r>
              <a:rPr lang="en-US" sz="2000" dirty="0"/>
              <a:t>) 1970 </a:t>
            </a:r>
            <a:r>
              <a:rPr lang="en-US" sz="2000" dirty="0" err="1"/>
              <a:t>yil</a:t>
            </a:r>
            <a:r>
              <a:rPr lang="en-US" sz="2000" dirty="0"/>
              <a:t> 1 </a:t>
            </a:r>
            <a:r>
              <a:rPr lang="en-US" sz="2000" dirty="0" err="1"/>
              <a:t>yanvardan</a:t>
            </a:r>
            <a:r>
              <a:rPr lang="en-US" sz="2000" dirty="0"/>
              <a:t> </a:t>
            </a:r>
            <a:r>
              <a:rPr lang="en-US" sz="2000" dirty="0" err="1"/>
              <a:t>boshlab</a:t>
            </a:r>
            <a:r>
              <a:rPr lang="en-US" sz="2000" dirty="0"/>
              <a:t> </a:t>
            </a:r>
            <a:r>
              <a:rPr lang="en-US" sz="2000" dirty="0" err="1"/>
              <a:t>oxirgi</a:t>
            </a:r>
            <a:r>
              <a:rPr lang="en-US" sz="2000" dirty="0"/>
              <a:t> </a:t>
            </a:r>
            <a:r>
              <a:rPr lang="en-US" sz="2000" dirty="0" err="1"/>
              <a:t>parolni</a:t>
            </a:r>
            <a:r>
              <a:rPr lang="en-US" sz="2000" dirty="0"/>
              <a:t> </a:t>
            </a:r>
            <a:r>
              <a:rPr lang="en-US" sz="2000" dirty="0" err="1"/>
              <a:t>o'zgartirish</a:t>
            </a:r>
            <a:r>
              <a:rPr lang="en-US" sz="2000" dirty="0"/>
              <a:t> </a:t>
            </a:r>
            <a:r>
              <a:rPr lang="en-US" sz="2000" dirty="0" err="1"/>
              <a:t>kunlari</a:t>
            </a:r>
            <a:r>
              <a:rPr lang="en-US" sz="2000" dirty="0"/>
              <a:t> </a:t>
            </a:r>
            <a:r>
              <a:rPr lang="en-US" sz="2000" dirty="0" err="1"/>
              <a:t>soni</a:t>
            </a:r>
            <a:r>
              <a:rPr lang="en-US" sz="2000" dirty="0"/>
              <a:t>, </a:t>
            </a:r>
            <a:r>
              <a:rPr lang="en-US" sz="2000" dirty="0" err="1"/>
              <a:t>oxirgi</a:t>
            </a:r>
            <a:r>
              <a:rPr lang="en-US" sz="2000" dirty="0"/>
              <a:t> </a:t>
            </a:r>
            <a:r>
              <a:rPr lang="en-US" sz="2000" dirty="0" err="1"/>
              <a:t>parol</a:t>
            </a:r>
            <a:r>
              <a:rPr lang="en-US" sz="2000" dirty="0"/>
              <a:t> </a:t>
            </a:r>
            <a:r>
              <a:rPr lang="en-US" sz="2000" dirty="0" err="1"/>
              <a:t>o'zgarishi</a:t>
            </a:r>
            <a:endParaRPr lang="en-US" sz="2000" dirty="0"/>
          </a:p>
          <a:p>
            <a:r>
              <a:rPr lang="uz-Cyrl-UZ" sz="2000" dirty="0"/>
              <a:t>г</a:t>
            </a:r>
            <a:r>
              <a:rPr lang="en-US" sz="2000" dirty="0"/>
              <a:t>) </a:t>
            </a:r>
            <a:r>
              <a:rPr lang="en-US" sz="2000" dirty="0" err="1"/>
              <a:t>parolni</a:t>
            </a:r>
            <a:r>
              <a:rPr lang="en-US" sz="2000" dirty="0"/>
              <a:t> </a:t>
            </a:r>
            <a:r>
              <a:rPr lang="en-US" sz="2000" dirty="0" err="1"/>
              <a:t>o'zgartirishdan</a:t>
            </a:r>
            <a:r>
              <a:rPr lang="en-US" sz="2000" dirty="0"/>
              <a:t> </a:t>
            </a:r>
            <a:r>
              <a:rPr lang="en-US" sz="2000" dirty="0" err="1"/>
              <a:t>oldin</a:t>
            </a:r>
            <a:r>
              <a:rPr lang="en-US" sz="2000" dirty="0"/>
              <a:t> </a:t>
            </a:r>
            <a:r>
              <a:rPr lang="en-US" sz="2000" dirty="0" err="1"/>
              <a:t>kunlar</a:t>
            </a:r>
            <a:r>
              <a:rPr lang="en-US" sz="2000" dirty="0"/>
              <a:t> </a:t>
            </a:r>
            <a:r>
              <a:rPr lang="en-US" sz="2000" dirty="0" err="1"/>
              <a:t>soni</a:t>
            </a:r>
            <a:endParaRPr lang="en-US" sz="2000" dirty="0"/>
          </a:p>
          <a:p>
            <a:r>
              <a:rPr lang="uz-Cyrl-UZ" sz="2000" dirty="0"/>
              <a:t>д</a:t>
            </a:r>
            <a:r>
              <a:rPr lang="en-US" sz="2000" dirty="0"/>
              <a:t>) </a:t>
            </a:r>
            <a:r>
              <a:rPr lang="en-US" sz="2000" dirty="0" err="1"/>
              <a:t>parolni</a:t>
            </a:r>
            <a:r>
              <a:rPr lang="en-US" sz="2000" dirty="0"/>
              <a:t> </a:t>
            </a:r>
            <a:r>
              <a:rPr lang="en-US" sz="2000" dirty="0" err="1"/>
              <a:t>o'zgartirish</a:t>
            </a:r>
            <a:r>
              <a:rPr lang="en-US" sz="2000" dirty="0"/>
              <a:t> </a:t>
            </a:r>
            <a:r>
              <a:rPr lang="en-US" sz="2000" dirty="0" err="1"/>
              <a:t>kerak</a:t>
            </a:r>
            <a:r>
              <a:rPr lang="en-US" sz="2000" dirty="0"/>
              <a:t> </a:t>
            </a:r>
            <a:r>
              <a:rPr lang="en-US" sz="2000" dirty="0" err="1"/>
              <a:t>bo'lgan</a:t>
            </a:r>
            <a:r>
              <a:rPr lang="en-US" sz="2000" dirty="0"/>
              <a:t> </a:t>
            </a:r>
            <a:r>
              <a:rPr lang="en-US" sz="2000" dirty="0" err="1"/>
              <a:t>kunlar</a:t>
            </a:r>
            <a:r>
              <a:rPr lang="en-US" sz="2000" dirty="0"/>
              <a:t> </a:t>
            </a:r>
            <a:r>
              <a:rPr lang="en-US" sz="2000" dirty="0" err="1"/>
              <a:t>soni</a:t>
            </a:r>
            <a:endParaRPr lang="en-US" sz="2000" dirty="0"/>
          </a:p>
          <a:p>
            <a:r>
              <a:rPr lang="en-US" sz="2000" dirty="0"/>
              <a:t>e) </a:t>
            </a:r>
            <a:r>
              <a:rPr lang="en-US" sz="2000" dirty="0" err="1"/>
              <a:t>parol</a:t>
            </a:r>
            <a:r>
              <a:rPr lang="en-US" sz="2000" dirty="0"/>
              <a:t> </a:t>
            </a:r>
            <a:r>
              <a:rPr lang="en-US" sz="2000" dirty="0" err="1"/>
              <a:t>eskirib</a:t>
            </a:r>
            <a:r>
              <a:rPr lang="en-US" sz="2000" dirty="0"/>
              <a:t> </a:t>
            </a:r>
            <a:r>
              <a:rPr lang="en-US" sz="2000" dirty="0" err="1"/>
              <a:t>qolganligi</a:t>
            </a:r>
            <a:r>
              <a:rPr lang="en-US" sz="2000" dirty="0"/>
              <a:t> </a:t>
            </a:r>
            <a:r>
              <a:rPr lang="en-US" sz="2000" dirty="0" err="1"/>
              <a:t>haqida</a:t>
            </a:r>
            <a:r>
              <a:rPr lang="en-US" sz="2000" dirty="0"/>
              <a:t> </a:t>
            </a:r>
            <a:r>
              <a:rPr lang="en-US" sz="2000" dirty="0" err="1"/>
              <a:t>qancha</a:t>
            </a:r>
            <a:r>
              <a:rPr lang="en-US" sz="2000" dirty="0"/>
              <a:t> </a:t>
            </a:r>
            <a:r>
              <a:rPr lang="en-US" sz="2000" dirty="0" err="1"/>
              <a:t>foydalanuvchi</a:t>
            </a:r>
            <a:r>
              <a:rPr lang="en-US" sz="2000" dirty="0"/>
              <a:t> </a:t>
            </a:r>
            <a:r>
              <a:rPr lang="en-US" sz="2000" dirty="0" err="1"/>
              <a:t>ogohlantirishi</a:t>
            </a:r>
            <a:r>
              <a:rPr lang="en-US" sz="2000" dirty="0"/>
              <a:t> </a:t>
            </a:r>
            <a:r>
              <a:rPr lang="en-US" sz="2000" dirty="0" err="1"/>
              <a:t>kerak</a:t>
            </a:r>
            <a:r>
              <a:rPr lang="en-US" sz="2000" dirty="0"/>
              <a:t> </a:t>
            </a:r>
            <a:r>
              <a:rPr lang="en-US" sz="2000" dirty="0" err="1"/>
              <a:t>bo'lgan</a:t>
            </a:r>
            <a:r>
              <a:rPr lang="en-US" sz="2000" dirty="0"/>
              <a:t> </a:t>
            </a:r>
            <a:r>
              <a:rPr lang="en-US" sz="2000" dirty="0" err="1"/>
              <a:t>kunlar</a:t>
            </a:r>
            <a:r>
              <a:rPr lang="en-US" sz="2000" dirty="0"/>
              <a:t> </a:t>
            </a:r>
            <a:r>
              <a:rPr lang="en-US" sz="2000" dirty="0" err="1"/>
              <a:t>soni</a:t>
            </a:r>
            <a:endParaRPr lang="en-US" sz="2000" dirty="0"/>
          </a:p>
          <a:p>
            <a:r>
              <a:rPr lang="uz-Cyrl-UZ" sz="2000" dirty="0"/>
              <a:t>ж</a:t>
            </a:r>
            <a:r>
              <a:rPr lang="en-US" sz="2000" dirty="0"/>
              <a:t>) </a:t>
            </a:r>
            <a:r>
              <a:rPr lang="en-US" sz="2000" dirty="0" err="1"/>
              <a:t>hisobni</a:t>
            </a:r>
            <a:r>
              <a:rPr lang="en-US" sz="2000" dirty="0"/>
              <a:t> </a:t>
            </a:r>
            <a:r>
              <a:rPr lang="en-US" sz="2000" dirty="0" err="1"/>
              <a:t>blokirovka</a:t>
            </a:r>
            <a:r>
              <a:rPr lang="en-US" sz="2000" dirty="0"/>
              <a:t> </a:t>
            </a:r>
            <a:r>
              <a:rPr lang="en-US" sz="2000" dirty="0" err="1"/>
              <a:t>qilish</a:t>
            </a:r>
            <a:r>
              <a:rPr lang="en-US" sz="2000" dirty="0"/>
              <a:t> </a:t>
            </a:r>
            <a:r>
              <a:rPr lang="en-US" sz="2000" dirty="0" err="1"/>
              <a:t>uchun</a:t>
            </a:r>
            <a:r>
              <a:rPr lang="en-US" sz="2000" dirty="0"/>
              <a:t> </a:t>
            </a:r>
            <a:r>
              <a:rPr lang="en-US" sz="2000" dirty="0" err="1"/>
              <a:t>parolni</a:t>
            </a:r>
            <a:r>
              <a:rPr lang="en-US" sz="2000" dirty="0"/>
              <a:t> </a:t>
            </a:r>
            <a:r>
              <a:rPr lang="en-US" sz="2000" dirty="0" err="1"/>
              <a:t>eskirgan</a:t>
            </a:r>
            <a:r>
              <a:rPr lang="en-US" sz="2000" dirty="0"/>
              <a:t> </a:t>
            </a:r>
            <a:r>
              <a:rPr lang="en-US" sz="2000" dirty="0" err="1"/>
              <a:t>kunlar</a:t>
            </a:r>
            <a:r>
              <a:rPr lang="en-US" sz="2000" dirty="0"/>
              <a:t> </a:t>
            </a:r>
            <a:r>
              <a:rPr lang="en-US" sz="2000" dirty="0" err="1"/>
              <a:t>soni</a:t>
            </a:r>
            <a:endParaRPr lang="en-US" sz="2000" dirty="0"/>
          </a:p>
          <a:p>
            <a:r>
              <a:rPr lang="uz-Cyrl-UZ" sz="2000" dirty="0"/>
              <a:t>з</a:t>
            </a:r>
            <a:r>
              <a:rPr lang="en-US" sz="2000" dirty="0"/>
              <a:t>) 1-dan </a:t>
            </a:r>
            <a:r>
              <a:rPr lang="en-US" sz="2000" dirty="0" err="1"/>
              <a:t>yanvar</a:t>
            </a:r>
            <a:r>
              <a:rPr lang="en-US" sz="2000" dirty="0"/>
              <a:t> 1970-dan </a:t>
            </a:r>
            <a:r>
              <a:rPr lang="en-US" sz="2000" dirty="0" err="1"/>
              <a:t>hisob-kitob</a:t>
            </a:r>
            <a:r>
              <a:rPr lang="en-US" sz="2000" dirty="0"/>
              <a:t> </a:t>
            </a:r>
            <a:r>
              <a:rPr lang="en-US" sz="2000" dirty="0" err="1"/>
              <a:t>qilinadigan</a:t>
            </a:r>
            <a:r>
              <a:rPr lang="en-US" sz="2000" dirty="0"/>
              <a:t> </a:t>
            </a:r>
            <a:r>
              <a:rPr lang="en-US" sz="2000" dirty="0" err="1"/>
              <a:t>kunlar</a:t>
            </a:r>
            <a:endParaRPr lang="en-US" sz="2000" dirty="0"/>
          </a:p>
          <a:p>
            <a:r>
              <a:rPr lang="uz-Cyrl-UZ" sz="2000" dirty="0" err="1"/>
              <a:t>и</a:t>
            </a:r>
            <a:r>
              <a:rPr lang="en-US" sz="2000" dirty="0"/>
              <a:t>) </a:t>
            </a:r>
            <a:r>
              <a:rPr lang="en-US" sz="2000" dirty="0" err="1"/>
              <a:t>oldindan</a:t>
            </a:r>
            <a:r>
              <a:rPr lang="en-US" sz="2000" dirty="0"/>
              <a:t> </a:t>
            </a:r>
            <a:r>
              <a:rPr lang="en-US" sz="2000" dirty="0" err="1"/>
              <a:t>ajratilgan</a:t>
            </a:r>
            <a:r>
              <a:rPr lang="en-US" sz="2000" dirty="0"/>
              <a:t> </a:t>
            </a:r>
            <a:r>
              <a:rPr lang="en-US" sz="2000" dirty="0" err="1"/>
              <a:t>maydon</a:t>
            </a:r>
            <a:endParaRPr lang="ru-RU" sz="2000" dirty="0"/>
          </a:p>
        </p:txBody>
      </p:sp>
      <p:sp>
        <p:nvSpPr>
          <p:cNvPr id="3" name="Номер слайда 2"/>
          <p:cNvSpPr>
            <a:spLocks noGrp="1"/>
          </p:cNvSpPr>
          <p:nvPr>
            <p:ph type="sldNum" sz="quarter" idx="12"/>
          </p:nvPr>
        </p:nvSpPr>
        <p:spPr/>
        <p:txBody>
          <a:bodyPr/>
          <a:lstStyle/>
          <a:p>
            <a:pPr rtl="0"/>
            <a:fld id="{9EC71654-96A5-4280-94F3-931C61A9F92C}" type="slidenum">
              <a:rPr lang="ru-RU" noProof="0" smtClean="0"/>
              <a:pPr rtl="0"/>
              <a:t>10</a:t>
            </a:fld>
            <a:endParaRPr lang="ru-RU" noProof="0" dirty="0"/>
          </a:p>
        </p:txBody>
      </p:sp>
      <p:sp>
        <p:nvSpPr>
          <p:cNvPr id="7" name="Прямоугольник 6"/>
          <p:cNvSpPr/>
          <p:nvPr/>
        </p:nvSpPr>
        <p:spPr>
          <a:xfrm>
            <a:off x="6830287" y="2867895"/>
            <a:ext cx="4516576" cy="923330"/>
          </a:xfrm>
          <a:prstGeom prst="rect">
            <a:avLst/>
          </a:prstGeom>
          <a:noFill/>
          <a:ln>
            <a:noFill/>
          </a:ln>
        </p:spPr>
        <p:style>
          <a:lnRef idx="2">
            <a:schemeClr val="accent1"/>
          </a:lnRef>
          <a:fillRef idx="1001">
            <a:schemeClr val="lt1"/>
          </a:fillRef>
          <a:effectRef idx="0">
            <a:schemeClr val="accent1"/>
          </a:effectRef>
          <a:fontRef idx="minor">
            <a:schemeClr val="dk1"/>
          </a:fontRef>
        </p:style>
        <p:txBody>
          <a:bodyPr wrap="square" lIns="91440" tIns="45720" rIns="91440" bIns="45720">
            <a:spAutoFit/>
          </a:bodyPr>
          <a:lstStyle/>
          <a:p>
            <a:pPr algn="ctr"/>
            <a:r>
              <a:rPr lang="en-US" sz="5400" dirty="0"/>
              <a:t>/etc/shadow.</a:t>
            </a:r>
            <a:endParaRPr lang="ru-RU"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04800" y="789709"/>
            <a:ext cx="5148349" cy="5347855"/>
          </a:xfrm>
        </p:spPr>
        <p:txBody>
          <a:bodyPr/>
          <a:lstStyle/>
          <a:p>
            <a:pPr algn="just">
              <a:buNone/>
            </a:pPr>
            <a:r>
              <a:rPr lang="ru-RU" dirty="0"/>
              <a:t>    </a:t>
            </a:r>
            <a:r>
              <a:rPr lang="ru-RU" dirty="0" err="1"/>
              <a:t>Guruh</a:t>
            </a:r>
            <a:r>
              <a:rPr lang="ru-RU" dirty="0"/>
              <a:t> </a:t>
            </a:r>
            <a:r>
              <a:rPr lang="ru-RU" dirty="0" err="1"/>
              <a:t>parollarini</a:t>
            </a:r>
            <a:r>
              <a:rPr lang="ru-RU" dirty="0"/>
              <a:t> </a:t>
            </a:r>
            <a:r>
              <a:rPr lang="ru-RU" dirty="0" err="1"/>
              <a:t>xavfsiz</a:t>
            </a:r>
            <a:r>
              <a:rPr lang="ru-RU" dirty="0"/>
              <a:t> </a:t>
            </a:r>
            <a:r>
              <a:rPr lang="ru-RU" dirty="0" err="1"/>
              <a:t>saqlash</a:t>
            </a:r>
            <a:r>
              <a:rPr lang="ru-RU" dirty="0"/>
              <a:t> </a:t>
            </a:r>
            <a:r>
              <a:rPr lang="ru-RU" dirty="0" err="1"/>
              <a:t>bilan</a:t>
            </a:r>
            <a:r>
              <a:rPr lang="ru-RU" dirty="0"/>
              <a:t> </a:t>
            </a:r>
            <a:r>
              <a:rPr lang="ru-RU" dirty="0" err="1"/>
              <a:t>birga</a:t>
            </a:r>
            <a:r>
              <a:rPr lang="ru-RU" dirty="0"/>
              <a:t>, </a:t>
            </a:r>
            <a:r>
              <a:rPr lang="ru-RU" dirty="0" err="1"/>
              <a:t>gshadow</a:t>
            </a:r>
            <a:r>
              <a:rPr lang="ru-RU" dirty="0"/>
              <a:t> </a:t>
            </a:r>
            <a:r>
              <a:rPr lang="ru-RU" dirty="0" err="1"/>
              <a:t>qo'shimcha</a:t>
            </a:r>
            <a:r>
              <a:rPr lang="ru-RU" dirty="0"/>
              <a:t> </a:t>
            </a:r>
            <a:r>
              <a:rPr lang="ru-RU" dirty="0" err="1"/>
              <a:t>funksiyalarni</a:t>
            </a:r>
            <a:r>
              <a:rPr lang="ru-RU" dirty="0"/>
              <a:t> </a:t>
            </a:r>
            <a:r>
              <a:rPr lang="ru-RU" dirty="0" err="1"/>
              <a:t>yuklaydi</a:t>
            </a:r>
            <a:r>
              <a:rPr lang="ru-RU" dirty="0"/>
              <a:t>. </a:t>
            </a:r>
            <a:r>
              <a:rPr lang="uz-Latn-UZ" dirty="0"/>
              <a:t>Guruh nomi – bu kabi dasturlardan foydalanish qulayligi uchun ishlatiladigan nom newgrp.</a:t>
            </a:r>
            <a:r>
              <a:rPr lang="ru-RU" dirty="0"/>
              <a:t> </a:t>
            </a:r>
            <a:r>
              <a:rPr lang="ru-RU" dirty="0" err="1"/>
              <a:t>Shifrlangan</a:t>
            </a:r>
            <a:r>
              <a:rPr lang="ru-RU" dirty="0"/>
              <a:t> </a:t>
            </a:r>
            <a:r>
              <a:rPr lang="ru-RU" dirty="0" err="1"/>
              <a:t>parol</a:t>
            </a:r>
            <a:r>
              <a:rPr lang="ru-RU" dirty="0"/>
              <a:t> – </a:t>
            </a:r>
            <a:r>
              <a:rPr lang="ru-RU" dirty="0" err="1"/>
              <a:t>newgrp</a:t>
            </a:r>
            <a:r>
              <a:rPr lang="ru-RU" dirty="0"/>
              <a:t> </a:t>
            </a:r>
            <a:r>
              <a:rPr lang="ru-RU" dirty="0" err="1"/>
              <a:t>buyrug'i</a:t>
            </a:r>
            <a:r>
              <a:rPr lang="ru-RU" dirty="0"/>
              <a:t> </a:t>
            </a:r>
            <a:r>
              <a:rPr lang="ru-RU" dirty="0" err="1"/>
              <a:t>bilan</a:t>
            </a:r>
            <a:r>
              <a:rPr lang="ru-RU" dirty="0"/>
              <a:t> </a:t>
            </a:r>
            <a:r>
              <a:rPr lang="ru-RU" dirty="0" err="1"/>
              <a:t>guruhni</a:t>
            </a:r>
            <a:r>
              <a:rPr lang="ru-RU" dirty="0"/>
              <a:t> </a:t>
            </a:r>
            <a:r>
              <a:rPr lang="ru-RU" dirty="0" err="1"/>
              <a:t>o'zgartirganda</a:t>
            </a:r>
            <a:r>
              <a:rPr lang="ru-RU" dirty="0"/>
              <a:t> </a:t>
            </a:r>
            <a:r>
              <a:rPr lang="ru-RU" dirty="0" err="1"/>
              <a:t>ishlatiladi</a:t>
            </a:r>
            <a:r>
              <a:rPr lang="ru-RU" dirty="0"/>
              <a:t>. </a:t>
            </a:r>
            <a:r>
              <a:rPr lang="ru-RU" dirty="0" err="1"/>
              <a:t>Guruhlar</a:t>
            </a:r>
            <a:r>
              <a:rPr lang="ru-RU" dirty="0"/>
              <a:t> </a:t>
            </a:r>
            <a:r>
              <a:rPr lang="ru-RU" dirty="0" err="1"/>
              <a:t>uchun</a:t>
            </a:r>
            <a:r>
              <a:rPr lang="ru-RU" dirty="0"/>
              <a:t> </a:t>
            </a:r>
            <a:r>
              <a:rPr lang="ru-RU" dirty="0" err="1"/>
              <a:t>parol</a:t>
            </a:r>
            <a:r>
              <a:rPr lang="ru-RU" dirty="0"/>
              <a:t> </a:t>
            </a:r>
            <a:r>
              <a:rPr lang="ru-RU" dirty="0" err="1"/>
              <a:t>yo'q</a:t>
            </a:r>
            <a:r>
              <a:rPr lang="ru-RU" dirty="0"/>
              <a:t> </a:t>
            </a:r>
            <a:r>
              <a:rPr lang="ru-RU" dirty="0" err="1"/>
              <a:t>bo'lishi</a:t>
            </a:r>
            <a:r>
              <a:rPr lang="ru-RU" dirty="0"/>
              <a:t> </a:t>
            </a:r>
            <a:r>
              <a:rPr lang="ru-RU" dirty="0" err="1"/>
              <a:t>mumkin</a:t>
            </a:r>
            <a:r>
              <a:rPr lang="ru-RU" dirty="0"/>
              <a:t>. </a:t>
            </a:r>
            <a:r>
              <a:rPr lang="ru-RU" dirty="0" err="1"/>
              <a:t>Guruh</a:t>
            </a:r>
            <a:r>
              <a:rPr lang="ru-RU" dirty="0"/>
              <a:t> </a:t>
            </a:r>
            <a:r>
              <a:rPr lang="ru-RU" dirty="0" err="1"/>
              <a:t>administratori</a:t>
            </a:r>
            <a:r>
              <a:rPr lang="ru-RU" dirty="0"/>
              <a:t> – </a:t>
            </a:r>
            <a:r>
              <a:rPr lang="ru-RU" dirty="0" err="1"/>
              <a:t>gpasswd</a:t>
            </a:r>
            <a:r>
              <a:rPr lang="ru-RU" dirty="0"/>
              <a:t> </a:t>
            </a:r>
            <a:r>
              <a:rPr lang="ru-RU" dirty="0" err="1"/>
              <a:t>yordamida</a:t>
            </a:r>
            <a:r>
              <a:rPr lang="ru-RU" dirty="0"/>
              <a:t> </a:t>
            </a:r>
            <a:r>
              <a:rPr lang="ru-RU" dirty="0" err="1"/>
              <a:t>parolni</a:t>
            </a:r>
            <a:r>
              <a:rPr lang="ru-RU" dirty="0"/>
              <a:t> </a:t>
            </a:r>
            <a:r>
              <a:rPr lang="ru-RU" dirty="0" err="1"/>
              <a:t>o'zgartirish</a:t>
            </a:r>
            <a:r>
              <a:rPr lang="ru-RU" dirty="0"/>
              <a:t> </a:t>
            </a:r>
            <a:r>
              <a:rPr lang="ru-RU" dirty="0" err="1"/>
              <a:t>huquqiga</a:t>
            </a:r>
            <a:r>
              <a:rPr lang="ru-RU" dirty="0"/>
              <a:t> </a:t>
            </a:r>
            <a:r>
              <a:rPr lang="ru-RU" dirty="0" err="1"/>
              <a:t>ega</a:t>
            </a:r>
            <a:r>
              <a:rPr lang="ru-RU" dirty="0"/>
              <a:t> </a:t>
            </a:r>
            <a:r>
              <a:rPr lang="ru-RU" dirty="0" err="1"/>
              <a:t>bo'lgan</a:t>
            </a:r>
            <a:r>
              <a:rPr lang="ru-RU" dirty="0"/>
              <a:t> </a:t>
            </a:r>
            <a:r>
              <a:rPr lang="ru-RU" dirty="0" err="1"/>
              <a:t>foydalanuvchi</a:t>
            </a:r>
            <a:r>
              <a:rPr lang="ru-RU" dirty="0"/>
              <a:t>. </a:t>
            </a:r>
            <a:r>
              <a:rPr lang="ru-RU" dirty="0" err="1"/>
              <a:t>Foydalanuvchilar</a:t>
            </a:r>
            <a:r>
              <a:rPr lang="ru-RU" dirty="0"/>
              <a:t> </a:t>
            </a:r>
            <a:r>
              <a:rPr lang="ru-RU" dirty="0" err="1"/>
              <a:t>ro'yxati</a:t>
            </a:r>
            <a:r>
              <a:rPr lang="ru-RU" dirty="0"/>
              <a:t> – </a:t>
            </a:r>
            <a:r>
              <a:rPr lang="ru-RU" dirty="0" err="1"/>
              <a:t>ushbu</a:t>
            </a:r>
            <a:r>
              <a:rPr lang="ru-RU" dirty="0"/>
              <a:t> </a:t>
            </a:r>
            <a:r>
              <a:rPr lang="ru-RU" dirty="0" err="1"/>
              <a:t>sohada</a:t>
            </a:r>
            <a:r>
              <a:rPr lang="ru-RU" dirty="0"/>
              <a:t> </a:t>
            </a:r>
            <a:r>
              <a:rPr lang="ru-RU" dirty="0" err="1"/>
              <a:t>standart</a:t>
            </a:r>
            <a:r>
              <a:rPr lang="ru-RU" dirty="0"/>
              <a:t> </a:t>
            </a:r>
            <a:r>
              <a:rPr lang="ru-RU" dirty="0" err="1"/>
              <a:t>sifatida</a:t>
            </a:r>
            <a:r>
              <a:rPr lang="ru-RU" dirty="0"/>
              <a:t> (</a:t>
            </a:r>
            <a:r>
              <a:rPr lang="ru-RU" dirty="0" err="1"/>
              <a:t>faylda</a:t>
            </a:r>
            <a:r>
              <a:rPr lang="ru-RU" dirty="0"/>
              <a:t> /</a:t>
            </a:r>
            <a:r>
              <a:rPr lang="ru-RU" dirty="0" err="1"/>
              <a:t>etc</a:t>
            </a:r>
            <a:r>
              <a:rPr lang="ru-RU" dirty="0"/>
              <a:t>/</a:t>
            </a:r>
            <a:r>
              <a:rPr lang="ru-RU" dirty="0" err="1"/>
              <a:t>passwd</a:t>
            </a:r>
            <a:r>
              <a:rPr lang="ru-RU" dirty="0"/>
              <a:t>) </a:t>
            </a:r>
            <a:r>
              <a:rPr lang="ru-RU" dirty="0" err="1"/>
              <a:t>boshqa</a:t>
            </a:r>
            <a:r>
              <a:rPr lang="ru-RU" dirty="0"/>
              <a:t> </a:t>
            </a:r>
            <a:r>
              <a:rPr lang="ru-RU" dirty="0" err="1"/>
              <a:t>guruhga</a:t>
            </a:r>
            <a:r>
              <a:rPr lang="ru-RU" dirty="0"/>
              <a:t> </a:t>
            </a:r>
            <a:r>
              <a:rPr lang="ru-RU" dirty="0" err="1"/>
              <a:t>tayinlangan</a:t>
            </a:r>
            <a:r>
              <a:rPr lang="ru-RU" dirty="0"/>
              <a:t> </a:t>
            </a:r>
            <a:r>
              <a:rPr lang="ru-RU" dirty="0" err="1"/>
              <a:t>foydalanuvchilar</a:t>
            </a:r>
            <a:r>
              <a:rPr lang="ru-RU" dirty="0"/>
              <a:t> </a:t>
            </a:r>
            <a:r>
              <a:rPr lang="ru-RU" dirty="0" err="1"/>
              <a:t>vergul</a:t>
            </a:r>
            <a:r>
              <a:rPr lang="ru-RU" dirty="0"/>
              <a:t> </a:t>
            </a:r>
            <a:r>
              <a:rPr lang="ru-RU" dirty="0" err="1"/>
              <a:t>orqali</a:t>
            </a:r>
            <a:r>
              <a:rPr lang="ru-RU" dirty="0"/>
              <a:t> </a:t>
            </a:r>
            <a:r>
              <a:rPr lang="ru-RU" dirty="0" err="1"/>
              <a:t>ko'rsatiladi</a:t>
            </a:r>
            <a:r>
              <a:rPr lang="ru-RU" dirty="0"/>
              <a:t>.</a:t>
            </a:r>
          </a:p>
        </p:txBody>
      </p:sp>
      <p:sp>
        <p:nvSpPr>
          <p:cNvPr id="3" name="Номер слайда 2"/>
          <p:cNvSpPr>
            <a:spLocks noGrp="1"/>
          </p:cNvSpPr>
          <p:nvPr>
            <p:ph type="sldNum" sz="quarter" idx="12"/>
          </p:nvPr>
        </p:nvSpPr>
        <p:spPr/>
        <p:txBody>
          <a:bodyPr/>
          <a:lstStyle/>
          <a:p>
            <a:pPr rtl="0"/>
            <a:fld id="{9EC71654-96A5-4280-94F3-931C61A9F92C}" type="slidenum">
              <a:rPr lang="ru-RU" noProof="0" smtClean="0"/>
              <a:pPr rtl="0"/>
              <a:t>11</a:t>
            </a:fld>
            <a:endParaRPr lang="ru-RU" noProof="0" dirty="0"/>
          </a:p>
        </p:txBody>
      </p:sp>
      <p:pic>
        <p:nvPicPr>
          <p:cNvPr id="7" name="Рисунок 6" descr="200016300263_187924.jpg"/>
          <p:cNvPicPr>
            <a:picLocks noGrp="1" noChangeAspect="1"/>
          </p:cNvPicPr>
          <p:nvPr>
            <p:ph type="pic" sz="quarter" idx="13"/>
          </p:nvPr>
        </p:nvPicPr>
        <p:blipFill>
          <a:blip r:embed="rId2"/>
          <a:srcRect l="13798" r="13798"/>
          <a:stretch>
            <a:fillRect/>
          </a:stretch>
        </p:blipFill>
        <p:spPr>
          <a:xfrm>
            <a:off x="5884647" y="0"/>
            <a:ext cx="6307353" cy="5780372"/>
          </a:xfrm>
        </p:spPr>
      </p:pic>
      <p:sp>
        <p:nvSpPr>
          <p:cNvPr id="6" name="Заголовок 4"/>
          <p:cNvSpPr>
            <a:spLocks noGrp="1"/>
          </p:cNvSpPr>
          <p:nvPr>
            <p:ph type="title"/>
          </p:nvPr>
        </p:nvSpPr>
        <p:spPr>
          <a:xfrm>
            <a:off x="1859829" y="0"/>
            <a:ext cx="1700789" cy="941278"/>
          </a:xfrm>
        </p:spPr>
        <p:txBody>
          <a:bodyPr/>
          <a:lstStyle/>
          <a:p>
            <a:r>
              <a:rPr lang="uz-Latn-UZ" dirty="0"/>
              <a:t>Fayllar</a:t>
            </a:r>
            <a:endParaRPr lang="ru-RU" dirty="0"/>
          </a:p>
        </p:txBody>
      </p:sp>
      <p:sp>
        <p:nvSpPr>
          <p:cNvPr id="8" name="Прямоугольник 7"/>
          <p:cNvSpPr/>
          <p:nvPr/>
        </p:nvSpPr>
        <p:spPr>
          <a:xfrm>
            <a:off x="6414655" y="2576950"/>
            <a:ext cx="4696682" cy="923330"/>
          </a:xfrm>
          <a:prstGeom prst="rect">
            <a:avLst/>
          </a:prstGeom>
          <a:solidFill>
            <a:srgbClr val="F7F7FF"/>
          </a:solidFill>
          <a:ln>
            <a:noFill/>
          </a:ln>
        </p:spPr>
        <p:style>
          <a:lnRef idx="2">
            <a:schemeClr val="accent1"/>
          </a:lnRef>
          <a:fillRef idx="1001">
            <a:schemeClr val="lt1"/>
          </a:fillRef>
          <a:effectRef idx="0">
            <a:schemeClr val="accent1"/>
          </a:effectRef>
          <a:fontRef idx="minor">
            <a:schemeClr val="dk1"/>
          </a:fontRef>
        </p:style>
        <p:txBody>
          <a:bodyPr wrap="square" lIns="91440" tIns="45720" rIns="91440" bIns="45720">
            <a:spAutoFit/>
          </a:bodyPr>
          <a:lstStyle/>
          <a:p>
            <a:pPr algn="ctr"/>
            <a:r>
              <a:rPr lang="en-US" sz="5400" dirty="0"/>
              <a:t>/etc/</a:t>
            </a:r>
            <a:r>
              <a:rPr lang="en-US" sz="5400" dirty="0" err="1"/>
              <a:t>gshadow</a:t>
            </a:r>
            <a:r>
              <a:rPr lang="en-US" sz="5400" dirty="0"/>
              <a:t>.</a:t>
            </a:r>
            <a:endParaRPr lang="ru-RU"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8665" y="44013"/>
            <a:ext cx="11347450" cy="940181"/>
          </a:xfrm>
        </p:spPr>
        <p:txBody>
          <a:bodyPr/>
          <a:lstStyle/>
          <a:p>
            <a:r>
              <a:rPr lang="ru-RU" dirty="0" err="1"/>
              <a:t>Bu</a:t>
            </a:r>
            <a:r>
              <a:rPr lang="ru-RU" dirty="0"/>
              <a:t> </a:t>
            </a:r>
            <a:r>
              <a:rPr lang="ru-RU" dirty="0" err="1"/>
              <a:t>erda</a:t>
            </a:r>
            <a:r>
              <a:rPr lang="ru-RU" dirty="0"/>
              <a:t> </a:t>
            </a:r>
            <a:r>
              <a:rPr lang="uz-Latn-UZ" dirty="0"/>
              <a:t>etc/g</a:t>
            </a:r>
            <a:r>
              <a:rPr lang="ru-RU" dirty="0" err="1"/>
              <a:t>shadow</a:t>
            </a:r>
            <a:r>
              <a:rPr lang="ru-RU" dirty="0"/>
              <a:t> </a:t>
            </a:r>
            <a:r>
              <a:rPr lang="ru-RU" dirty="0" err="1"/>
              <a:t>faylining</a:t>
            </a:r>
            <a:r>
              <a:rPr lang="ru-RU" dirty="0"/>
              <a:t> </a:t>
            </a:r>
            <a:r>
              <a:rPr lang="ru-RU" dirty="0" err="1"/>
              <a:t>tuzilishi</a:t>
            </a:r>
            <a:r>
              <a:rPr lang="ru-RU" dirty="0"/>
              <a:t>:</a:t>
            </a:r>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12</a:t>
            </a:fld>
            <a:endParaRPr lang="ru-RU" noProof="0"/>
          </a:p>
        </p:txBody>
      </p:sp>
      <p:pic>
        <p:nvPicPr>
          <p:cNvPr id="6" name="Рисунок 5" descr="200006300590_326613.jpg"/>
          <p:cNvPicPr>
            <a:picLocks noGrp="1" noChangeAspect="1"/>
          </p:cNvPicPr>
          <p:nvPr>
            <p:ph type="pic" sz="quarter" idx="13"/>
          </p:nvPr>
        </p:nvPicPr>
        <p:blipFill>
          <a:blip r:embed="rId2"/>
          <a:srcRect l="4707" r="4707" b="39260"/>
          <a:stretch>
            <a:fillRect/>
          </a:stretch>
        </p:blipFill>
        <p:spPr>
          <a:xfrm>
            <a:off x="2618968" y="2425733"/>
            <a:ext cx="7037650" cy="4432267"/>
          </a:xfrm>
        </p:spPr>
      </p:pic>
      <p:pic>
        <p:nvPicPr>
          <p:cNvPr id="4099" name="Picture 3"/>
          <p:cNvPicPr>
            <a:picLocks noChangeAspect="1" noChangeArrowheads="1"/>
          </p:cNvPicPr>
          <p:nvPr/>
        </p:nvPicPr>
        <p:blipFill>
          <a:blip r:embed="rId3"/>
          <a:srcRect l="8366" t="69792" r="11560" b="14678"/>
          <a:stretch>
            <a:fillRect/>
          </a:stretch>
        </p:blipFill>
        <p:spPr bwMode="auto">
          <a:xfrm>
            <a:off x="235526" y="1136073"/>
            <a:ext cx="11689177" cy="127461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3A9A18-93E0-4615-B7AA-B8C8FBB14464}"/>
              </a:ext>
            </a:extLst>
          </p:cNvPr>
          <p:cNvSpPr>
            <a:spLocks noGrp="1"/>
          </p:cNvSpPr>
          <p:nvPr>
            <p:ph type="title"/>
          </p:nvPr>
        </p:nvSpPr>
        <p:spPr>
          <a:xfrm>
            <a:off x="903879" y="402610"/>
            <a:ext cx="3280194" cy="470223"/>
          </a:xfrm>
        </p:spPr>
        <p:txBody>
          <a:bodyPr rtlCol="0"/>
          <a:lstStyle/>
          <a:p>
            <a:r>
              <a:rPr lang="en-US" dirty="0"/>
              <a:t>2. Root </a:t>
            </a:r>
            <a:r>
              <a:rPr lang="en-US" dirty="0" err="1"/>
              <a:t>hisob</a:t>
            </a:r>
            <a:r>
              <a:rPr lang="en-US" dirty="0"/>
              <a:t>.</a:t>
            </a:r>
          </a:p>
        </p:txBody>
      </p:sp>
      <p:sp>
        <p:nvSpPr>
          <p:cNvPr id="3" name="Объект 2">
            <a:extLst>
              <a:ext uri="{FF2B5EF4-FFF2-40B4-BE49-F238E27FC236}">
                <a16:creationId xmlns:a16="http://schemas.microsoft.com/office/drawing/2014/main" id="{B91B32C0-5E61-447F-9557-57AF415D6FE9}"/>
              </a:ext>
            </a:extLst>
          </p:cNvPr>
          <p:cNvSpPr>
            <a:spLocks noGrp="1"/>
          </p:cNvSpPr>
          <p:nvPr>
            <p:ph idx="1"/>
          </p:nvPr>
        </p:nvSpPr>
        <p:spPr>
          <a:xfrm>
            <a:off x="387928" y="1136056"/>
            <a:ext cx="4714751" cy="4946073"/>
          </a:xfrm>
        </p:spPr>
        <p:txBody>
          <a:bodyPr rtlCol="0"/>
          <a:lstStyle/>
          <a:p>
            <a:pPr marL="0" indent="0" algn="just">
              <a:buNone/>
            </a:pPr>
            <a:r>
              <a:rPr lang="ru-RU" sz="2600" dirty="0" err="1"/>
              <a:t>Linuxda</a:t>
            </a:r>
            <a:r>
              <a:rPr lang="ru-RU" sz="2600" dirty="0"/>
              <a:t> </a:t>
            </a:r>
            <a:r>
              <a:rPr lang="ru-RU" sz="2600" dirty="0" err="1"/>
              <a:t>oddiy</a:t>
            </a:r>
            <a:r>
              <a:rPr lang="ru-RU" sz="2600" dirty="0"/>
              <a:t> </a:t>
            </a:r>
            <a:r>
              <a:rPr lang="ru-RU" sz="2600" dirty="0" err="1"/>
              <a:t>foydalanuvchilar</a:t>
            </a:r>
            <a:r>
              <a:rPr lang="ru-RU" sz="2600" dirty="0"/>
              <a:t> </a:t>
            </a:r>
            <a:r>
              <a:rPr lang="ru-RU" sz="2600" dirty="0" err="1"/>
              <a:t>bilan</a:t>
            </a:r>
            <a:r>
              <a:rPr lang="ru-RU" sz="2600" dirty="0"/>
              <a:t> </a:t>
            </a:r>
            <a:r>
              <a:rPr lang="ru-RU" sz="2600" dirty="0" err="1"/>
              <a:t>bir</a:t>
            </a:r>
            <a:r>
              <a:rPr lang="ru-RU" sz="2600" dirty="0"/>
              <a:t> </a:t>
            </a:r>
            <a:r>
              <a:rPr lang="ru-RU" sz="2600" dirty="0" err="1"/>
              <a:t>qatorda</a:t>
            </a:r>
            <a:r>
              <a:rPr lang="ru-RU" sz="2600" dirty="0"/>
              <a:t> </a:t>
            </a:r>
            <a:r>
              <a:rPr lang="ru-RU" sz="2600" dirty="0" err="1"/>
              <a:t>cheksiz</a:t>
            </a:r>
            <a:r>
              <a:rPr lang="ru-RU" sz="2600" dirty="0"/>
              <a:t> </a:t>
            </a:r>
            <a:r>
              <a:rPr lang="ru-RU" sz="2600" dirty="0" err="1"/>
              <a:t>huquqlarga</a:t>
            </a:r>
            <a:r>
              <a:rPr lang="ru-RU" sz="2600" dirty="0"/>
              <a:t> </a:t>
            </a:r>
            <a:r>
              <a:rPr lang="ru-RU" sz="2600" dirty="0" err="1"/>
              <a:t>ega</a:t>
            </a:r>
            <a:r>
              <a:rPr lang="ru-RU" sz="2600" dirty="0"/>
              <a:t> </a:t>
            </a:r>
            <a:r>
              <a:rPr lang="ru-RU" sz="2600" dirty="0" err="1"/>
              <a:t>bo'lgan</a:t>
            </a:r>
            <a:r>
              <a:rPr lang="ru-RU" sz="2600" dirty="0"/>
              <a:t> </a:t>
            </a:r>
            <a:r>
              <a:rPr lang="ru-RU" sz="2600" dirty="0" err="1"/>
              <a:t>bitta</a:t>
            </a:r>
            <a:r>
              <a:rPr lang="ru-RU" sz="2600" dirty="0"/>
              <a:t> (</a:t>
            </a:r>
            <a:r>
              <a:rPr lang="ru-RU" sz="2600" dirty="0" err="1"/>
              <a:t>va</a:t>
            </a:r>
            <a:r>
              <a:rPr lang="ru-RU" sz="2600" dirty="0"/>
              <a:t> </a:t>
            </a:r>
            <a:r>
              <a:rPr lang="ru-RU" sz="2600" dirty="0" err="1"/>
              <a:t>faqat</a:t>
            </a:r>
            <a:r>
              <a:rPr lang="ru-RU" sz="2600" dirty="0"/>
              <a:t> </a:t>
            </a:r>
            <a:r>
              <a:rPr lang="ru-RU" sz="2600" dirty="0" err="1"/>
              <a:t>bitta</a:t>
            </a:r>
            <a:r>
              <a:rPr lang="ru-RU" sz="2600" dirty="0"/>
              <a:t>)</a:t>
            </a:r>
            <a:r>
              <a:rPr lang="uz-Latn-UZ" sz="2600" dirty="0"/>
              <a:t> </a:t>
            </a:r>
            <a:r>
              <a:rPr lang="ru-RU" sz="2600" dirty="0" err="1"/>
              <a:t>foydalanuvchi</a:t>
            </a:r>
            <a:r>
              <a:rPr lang="ru-RU" sz="2600" dirty="0"/>
              <a:t> </a:t>
            </a:r>
            <a:r>
              <a:rPr lang="ru-RU" sz="2600" dirty="0" err="1"/>
              <a:t>mavjud</a:t>
            </a:r>
            <a:r>
              <a:rPr lang="ru-RU" sz="2600" dirty="0"/>
              <a:t>. UID </a:t>
            </a:r>
            <a:r>
              <a:rPr lang="ru-RU" sz="2600" dirty="0" err="1"/>
              <a:t>va</a:t>
            </a:r>
            <a:r>
              <a:rPr lang="ru-RU" sz="2600" dirty="0"/>
              <a:t> GID </a:t>
            </a:r>
            <a:r>
              <a:rPr lang="ru-RU" sz="2600" dirty="0" err="1"/>
              <a:t>identifikatorlari</a:t>
            </a:r>
            <a:r>
              <a:rPr lang="ru-RU" sz="2600" dirty="0"/>
              <a:t> </a:t>
            </a:r>
            <a:r>
              <a:rPr lang="ru-RU" sz="2600" dirty="0" err="1"/>
              <a:t>har</a:t>
            </a:r>
            <a:r>
              <a:rPr lang="ru-RU" sz="2600" dirty="0"/>
              <a:t> </a:t>
            </a:r>
            <a:r>
              <a:rPr lang="ru-RU" sz="2600" dirty="0" err="1"/>
              <a:t>doim</a:t>
            </a:r>
            <a:r>
              <a:rPr lang="ru-RU" sz="2600" dirty="0"/>
              <a:t> 0. </a:t>
            </a:r>
            <a:r>
              <a:rPr lang="ru-RU" sz="2600" dirty="0" err="1"/>
              <a:t>Uning</a:t>
            </a:r>
            <a:r>
              <a:rPr lang="ru-RU" sz="2600" dirty="0"/>
              <a:t> </a:t>
            </a:r>
            <a:r>
              <a:rPr lang="ru-RU" sz="2600" dirty="0" err="1"/>
              <a:t>ismi</a:t>
            </a:r>
            <a:r>
              <a:rPr lang="ru-RU" sz="2600" dirty="0"/>
              <a:t> </a:t>
            </a:r>
            <a:r>
              <a:rPr lang="ru-RU" sz="2600" err="1"/>
              <a:t>odatda</a:t>
            </a:r>
            <a:r>
              <a:rPr lang="ru-RU" sz="2600"/>
              <a:t> </a:t>
            </a:r>
            <a:r>
              <a:rPr lang="en-GB" sz="2600"/>
              <a:t>root</a:t>
            </a:r>
            <a:r>
              <a:rPr lang="ru-RU" sz="2600"/>
              <a:t>. </a:t>
            </a:r>
            <a:r>
              <a:rPr lang="ru-RU" sz="2600" dirty="0" err="1"/>
              <a:t>Root</a:t>
            </a:r>
            <a:r>
              <a:rPr lang="ru-RU" sz="2600" dirty="0"/>
              <a:t> </a:t>
            </a:r>
            <a:r>
              <a:rPr lang="ru-RU" sz="2600" dirty="0" err="1"/>
              <a:t>foydalanuvchisi</a:t>
            </a:r>
            <a:r>
              <a:rPr lang="ru-RU" sz="2600" dirty="0"/>
              <a:t> </a:t>
            </a:r>
            <a:r>
              <a:rPr lang="ru-RU" sz="2600" dirty="0" err="1"/>
              <a:t>uchun</a:t>
            </a:r>
            <a:r>
              <a:rPr lang="ru-RU" sz="2600" dirty="0"/>
              <a:t> </a:t>
            </a:r>
            <a:r>
              <a:rPr lang="ru-RU" sz="2600" dirty="0" err="1"/>
              <a:t>fayl</a:t>
            </a:r>
            <a:r>
              <a:rPr lang="ru-RU" sz="2600" dirty="0"/>
              <a:t> </a:t>
            </a:r>
            <a:r>
              <a:rPr lang="ru-RU" sz="2600" dirty="0" err="1"/>
              <a:t>va</a:t>
            </a:r>
            <a:r>
              <a:rPr lang="ru-RU" sz="2600" dirty="0"/>
              <a:t> </a:t>
            </a:r>
            <a:r>
              <a:rPr lang="ru-RU" sz="2600" dirty="0" err="1"/>
              <a:t>jarayonlarga</a:t>
            </a:r>
            <a:r>
              <a:rPr lang="ru-RU" sz="2600" dirty="0"/>
              <a:t> </a:t>
            </a:r>
            <a:r>
              <a:rPr lang="ru-RU" sz="2600" dirty="0" err="1"/>
              <a:t>kirish</a:t>
            </a:r>
            <a:r>
              <a:rPr lang="ru-RU" sz="2600" dirty="0"/>
              <a:t> </a:t>
            </a:r>
            <a:r>
              <a:rPr lang="ru-RU" sz="2600" dirty="0" err="1"/>
              <a:t>huquqi</a:t>
            </a:r>
            <a:r>
              <a:rPr lang="ru-RU" sz="2600" dirty="0"/>
              <a:t> </a:t>
            </a:r>
            <a:r>
              <a:rPr lang="ru-RU" sz="2600" dirty="0" err="1"/>
              <a:t>tizim</a:t>
            </a:r>
            <a:r>
              <a:rPr lang="ru-RU" sz="2600" dirty="0"/>
              <a:t> </a:t>
            </a:r>
            <a:r>
              <a:rPr lang="ru-RU" sz="2600" dirty="0" err="1"/>
              <a:t>tomonidan</a:t>
            </a:r>
            <a:r>
              <a:rPr lang="ru-RU" sz="2600" dirty="0"/>
              <a:t> </a:t>
            </a:r>
            <a:r>
              <a:rPr lang="ru-RU" sz="2600" dirty="0" err="1"/>
              <a:t>tekshirilmaydi</a:t>
            </a:r>
            <a:r>
              <a:rPr lang="ru-RU" sz="2600" dirty="0"/>
              <a:t>. </a:t>
            </a:r>
            <a:r>
              <a:rPr lang="ru-RU" sz="2600" dirty="0" err="1"/>
              <a:t>Hisobni</a:t>
            </a:r>
            <a:r>
              <a:rPr lang="ru-RU" sz="2600" dirty="0"/>
              <a:t> </a:t>
            </a:r>
            <a:r>
              <a:rPr lang="ru-RU" sz="2600" err="1"/>
              <a:t>ishlatishda</a:t>
            </a:r>
            <a:r>
              <a:rPr lang="ru-RU" sz="2600"/>
              <a:t> </a:t>
            </a:r>
            <a:r>
              <a:rPr lang="en-GB" sz="2600"/>
              <a:t>root</a:t>
            </a:r>
            <a:r>
              <a:rPr lang="ru-RU" sz="2600"/>
              <a:t> </a:t>
            </a:r>
            <a:r>
              <a:rPr lang="en-GB" sz="2600"/>
              <a:t>foydalanuvchisi</a:t>
            </a:r>
            <a:r>
              <a:rPr lang="ru-RU" sz="2600"/>
              <a:t> </a:t>
            </a:r>
            <a:r>
              <a:rPr lang="ru-RU" sz="2600" dirty="0" err="1"/>
              <a:t>juda</a:t>
            </a:r>
            <a:r>
              <a:rPr lang="ru-RU" sz="2600" dirty="0"/>
              <a:t> </a:t>
            </a:r>
            <a:r>
              <a:rPr lang="ru-RU" sz="2600" err="1"/>
              <a:t>ehtiyot</a:t>
            </a:r>
            <a:r>
              <a:rPr lang="ru-RU" sz="2600"/>
              <a:t> bo'lish</a:t>
            </a:r>
            <a:r>
              <a:rPr lang="en-GB" sz="2600"/>
              <a:t>i</a:t>
            </a:r>
            <a:r>
              <a:rPr lang="ru-RU" sz="2600"/>
              <a:t> </a:t>
            </a:r>
            <a:r>
              <a:rPr lang="ru-RU" sz="2600" dirty="0" err="1"/>
              <a:t>kerak</a:t>
            </a:r>
            <a:r>
              <a:rPr lang="ru-RU" sz="2600" dirty="0"/>
              <a:t>, </a:t>
            </a:r>
            <a:r>
              <a:rPr lang="ru-RU" sz="2600" dirty="0" err="1"/>
              <a:t>chunki</a:t>
            </a:r>
            <a:r>
              <a:rPr lang="ru-RU" sz="2600" dirty="0"/>
              <a:t> </a:t>
            </a:r>
            <a:r>
              <a:rPr lang="ru-RU" sz="2600" dirty="0" err="1"/>
              <a:t>har</a:t>
            </a:r>
            <a:r>
              <a:rPr lang="ru-RU" sz="2600" dirty="0"/>
              <a:t> </a:t>
            </a:r>
            <a:r>
              <a:rPr lang="ru-RU" sz="2600" dirty="0" err="1"/>
              <a:t>doim</a:t>
            </a:r>
            <a:r>
              <a:rPr lang="ru-RU" sz="2600" dirty="0"/>
              <a:t> </a:t>
            </a:r>
            <a:r>
              <a:rPr lang="ru-RU" sz="2600" dirty="0" err="1"/>
              <a:t>tizimni</a:t>
            </a:r>
            <a:r>
              <a:rPr lang="ru-RU" sz="2600" dirty="0"/>
              <a:t> </a:t>
            </a:r>
            <a:r>
              <a:rPr lang="ru-RU" sz="2600" dirty="0" err="1"/>
              <a:t>yo'q</a:t>
            </a:r>
            <a:r>
              <a:rPr lang="ru-RU" sz="2600" dirty="0"/>
              <a:t> </a:t>
            </a:r>
            <a:r>
              <a:rPr lang="ru-RU" sz="2600" dirty="0" err="1"/>
              <a:t>qilish</a:t>
            </a:r>
            <a:r>
              <a:rPr lang="ru-RU" sz="2600" dirty="0"/>
              <a:t> </a:t>
            </a:r>
            <a:r>
              <a:rPr lang="ru-RU" sz="2600" dirty="0" err="1"/>
              <a:t>imkoniyati</a:t>
            </a:r>
            <a:r>
              <a:rPr lang="ru-RU" sz="2600" dirty="0"/>
              <a:t> </a:t>
            </a:r>
            <a:r>
              <a:rPr lang="ru-RU" sz="2600" dirty="0" err="1"/>
              <a:t>mavjud</a:t>
            </a:r>
            <a:r>
              <a:rPr lang="ru-RU" sz="2600" dirty="0"/>
              <a:t>.</a:t>
            </a:r>
          </a:p>
        </p:txBody>
      </p:sp>
      <p:sp>
        <p:nvSpPr>
          <p:cNvPr id="4" name="Номер слайда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rtlCol="0"/>
          <a:lstStyle/>
          <a:p>
            <a:pPr rtl="0"/>
            <a:fld id="{9EC71654-96A5-4280-94F3-931C61A9F92C}" type="slidenum">
              <a:rPr lang="ru-RU" smtClean="0"/>
              <a:pPr rtl="0"/>
              <a:t>13</a:t>
            </a:fld>
            <a:endParaRPr lang="ru-RU"/>
          </a:p>
        </p:txBody>
      </p:sp>
      <p:pic>
        <p:nvPicPr>
          <p:cNvPr id="7" name="Рисунок 6" descr="небоскребы">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tretch>
            <a:fillRect/>
          </a:stretch>
        </p:blipFill>
        <p:spPr>
          <a:xfrm>
            <a:off x="5455212" y="1039091"/>
            <a:ext cx="4884848" cy="4752109"/>
          </a:xfrm>
        </p:spPr>
      </p:pic>
    </p:spTree>
    <p:extLst>
      <p:ext uri="{BB962C8B-B14F-4D97-AF65-F5344CB8AC3E}">
        <p14:creationId xmlns:p14="http://schemas.microsoft.com/office/powerpoint/2010/main" val="96173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BB985D-7833-4E74-AA1C-E9A4BC3CC6D1}"/>
              </a:ext>
            </a:extLst>
          </p:cNvPr>
          <p:cNvSpPr>
            <a:spLocks noGrp="1"/>
          </p:cNvSpPr>
          <p:nvPr>
            <p:ph type="title"/>
          </p:nvPr>
        </p:nvSpPr>
        <p:spPr>
          <a:xfrm>
            <a:off x="2386302" y="429492"/>
            <a:ext cx="8267843" cy="653924"/>
          </a:xfrm>
        </p:spPr>
        <p:txBody>
          <a:bodyPr rtlCol="0"/>
          <a:lstStyle/>
          <a:p>
            <a:pPr lvl="0"/>
            <a:r>
              <a:rPr lang="en-US" sz="5400" dirty="0"/>
              <a:t>3. </a:t>
            </a:r>
            <a:r>
              <a:rPr lang="en-US" sz="5400" dirty="0" err="1"/>
              <a:t>Linuxda</a:t>
            </a:r>
            <a:r>
              <a:rPr lang="en-US" sz="5400" dirty="0"/>
              <a:t> </a:t>
            </a:r>
            <a:r>
              <a:rPr lang="en-US" sz="5400" dirty="0" err="1"/>
              <a:t>parollar</a:t>
            </a:r>
            <a:r>
              <a:rPr lang="en-US" sz="5400" dirty="0"/>
              <a:t>.</a:t>
            </a:r>
            <a:endParaRPr lang="ru-RU" sz="5400" dirty="0"/>
          </a:p>
        </p:txBody>
      </p:sp>
      <p:sp>
        <p:nvSpPr>
          <p:cNvPr id="3" name="Объект 2">
            <a:extLst>
              <a:ext uri="{FF2B5EF4-FFF2-40B4-BE49-F238E27FC236}">
                <a16:creationId xmlns:a16="http://schemas.microsoft.com/office/drawing/2014/main" id="{09548D1D-2547-44FC-BACD-2BCD769E2662}"/>
              </a:ext>
            </a:extLst>
          </p:cNvPr>
          <p:cNvSpPr>
            <a:spLocks noGrp="1"/>
          </p:cNvSpPr>
          <p:nvPr>
            <p:ph idx="1"/>
          </p:nvPr>
        </p:nvSpPr>
        <p:spPr>
          <a:xfrm>
            <a:off x="219126" y="2673927"/>
            <a:ext cx="3445566" cy="3186544"/>
          </a:xfrm>
        </p:spPr>
        <p:txBody>
          <a:bodyPr rtlCol="0">
            <a:noAutofit/>
          </a:bodyPr>
          <a:lstStyle/>
          <a:p>
            <a:pPr algn="just"/>
            <a:r>
              <a:rPr lang="uz-Latn-UZ" dirty="0"/>
              <a:t>Linuxda foydalanuvchilarga huquqlarni taqsimlashning rivojlangan tizimi qo'llaniladi. Biroq, foydalanuvchi nomini aniq aniqlash uchun xavfsizlik nuqtai nazaridan etarli emas. Shuning uchun parol, odatda, faqat ishlatiladigan shifrlash usullari bilan cheklangan o'zboshimchalik bilan uzunlikdagi belgilar to'plamidan foydalanadi. Bugungi kunda Linuxning aksariyat versiyalarida parollar 3DES va MD5 algoritmlari bo'yicha shifrlangan. 3DES algoritmi qayta tiklanishi mumkin bo'lsa, ya'ni bunday parolni parolini hal qilish mumkin, MD5 qaytarilmas konvertatsiya.</a:t>
            </a:r>
            <a:endParaRPr lang="ru-RU" dirty="0"/>
          </a:p>
        </p:txBody>
      </p:sp>
      <p:sp>
        <p:nvSpPr>
          <p:cNvPr id="4" name="Номер слайда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rtlCol="0"/>
          <a:lstStyle/>
          <a:p>
            <a:pPr rtl="0"/>
            <a:fld id="{9EC71654-96A5-4280-94F3-931C61A9F92C}" type="slidenum">
              <a:rPr lang="ru-RU" smtClean="0"/>
              <a:pPr rtl="0"/>
              <a:t>14</a:t>
            </a:fld>
            <a:endParaRPr lang="ru-RU"/>
          </a:p>
        </p:txBody>
      </p:sp>
      <p:pic>
        <p:nvPicPr>
          <p:cNvPr id="22" name="Рисунок 21" descr="центр города в сумерки">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a:stretch>
            <a:fillRect/>
          </a:stretch>
        </p:blipFill>
        <p:spPr>
          <a:xfrm>
            <a:off x="3869965" y="1614451"/>
            <a:ext cx="4424362" cy="4343004"/>
          </a:xfrm>
        </p:spPr>
      </p:pic>
      <p:sp>
        <p:nvSpPr>
          <p:cNvPr id="6" name="Объект 5">
            <a:extLst>
              <a:ext uri="{FF2B5EF4-FFF2-40B4-BE49-F238E27FC236}">
                <a16:creationId xmlns:a16="http://schemas.microsoft.com/office/drawing/2014/main" id="{5CD639B0-7991-4B2B-9E50-32064EB91255}"/>
              </a:ext>
            </a:extLst>
          </p:cNvPr>
          <p:cNvSpPr>
            <a:spLocks noGrp="1"/>
          </p:cNvSpPr>
          <p:nvPr>
            <p:ph idx="14"/>
          </p:nvPr>
        </p:nvSpPr>
        <p:spPr>
          <a:xfrm>
            <a:off x="8527490" y="2757055"/>
            <a:ext cx="3445200" cy="3103417"/>
          </a:xfrm>
        </p:spPr>
        <p:txBody>
          <a:bodyPr rtlCol="0">
            <a:normAutofit/>
          </a:bodyPr>
          <a:lstStyle/>
          <a:p>
            <a:pPr algn="just"/>
            <a:r>
              <a:rPr lang="uz-Latn-UZ" sz="1500" dirty="0"/>
              <a:t>Har kuni ortib borayotgan xavfsizlik talablarini hisobga olgan holda, Linuxda yashirin </a:t>
            </a:r>
            <a:r>
              <a:rPr lang="uz-Latn-UZ" sz="1500" dirty="0">
                <a:solidFill>
                  <a:srgbClr val="FF0000"/>
                </a:solidFill>
              </a:rPr>
              <a:t>parollardan</a:t>
            </a:r>
            <a:r>
              <a:rPr lang="uz-Latn-UZ" sz="1500" dirty="0"/>
              <a:t> foydalanish imkoniyati mavjud. Fayllar / etc / passwd va / etc / group barcha foydalanuvchilar uchun o'qilishi mumkin, bu tizim xavfsizligida juda katta bo'shliq. Shuning uchun Linuxning zamonaviy versiyalarida yashirin parollardan foydalanish afzaldir. Bunday parollar foydalanuvchi parollari va guruhlari uchun mos ravishda /etc/shadow va /etc/gshadow fayllarida joylashgan. Batafsil, biz bu fayllar formatini ko'rib bo'lmaydi, lekin faqat ular faqat root foydalanuvchiga o'qish mumkin, deb aytish mumkin.</a:t>
            </a:r>
            <a:endParaRPr lang="ru-RU" sz="1500" dirty="0"/>
          </a:p>
        </p:txBody>
      </p:sp>
      <p:pic>
        <p:nvPicPr>
          <p:cNvPr id="85" name="Рисунок 84" descr="Одна шестерня">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9998318" y="1988373"/>
            <a:ext cx="502873" cy="502873"/>
          </a:xfrm>
        </p:spPr>
      </p:pic>
      <p:pic>
        <p:nvPicPr>
          <p:cNvPr id="83" name="Рисунок 82" descr="Линейчатая диаграмма">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1690627" y="1988373"/>
            <a:ext cx="502873" cy="502873"/>
          </a:xfrm>
        </p:spPr>
      </p:pic>
      <p:sp>
        <p:nvSpPr>
          <p:cNvPr id="13" name="Заголовок 1"/>
          <p:cNvSpPr txBox="1">
            <a:spLocks/>
          </p:cNvSpPr>
          <p:nvPr/>
        </p:nvSpPr>
        <p:spPr>
          <a:xfrm>
            <a:off x="2258292" y="55420"/>
            <a:ext cx="5791200" cy="484078"/>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ru-RU" sz="3200" b="1" i="0" u="none" strike="noStrike" kern="1200" cap="all" spc="0" normalizeH="0" baseline="0" noProof="0" dirty="0">
              <a:ln>
                <a:noFill/>
              </a:ln>
              <a:solidFill>
                <a:schemeClr val="tx1"/>
              </a:solidFill>
              <a:effectLst/>
              <a:uLnTx/>
              <a:uFillTx/>
              <a:latin typeface="+mj-lt"/>
              <a:ea typeface="+mj-ea"/>
              <a:cs typeface="+mj-cs"/>
            </a:endParaRPr>
          </a:p>
        </p:txBody>
      </p:sp>
      <p:sp>
        <p:nvSpPr>
          <p:cNvPr id="15" name="Прямоугольник 14"/>
          <p:cNvSpPr/>
          <p:nvPr/>
        </p:nvSpPr>
        <p:spPr>
          <a:xfrm>
            <a:off x="4572000" y="3269676"/>
            <a:ext cx="2715491" cy="1107996"/>
          </a:xfrm>
          <a:prstGeom prst="rect">
            <a:avLst/>
          </a:prstGeom>
          <a:ln w="76200">
            <a:solidFill>
              <a:srgbClr val="008600"/>
            </a:solid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1100" b="1" dirty="0" err="1"/>
              <a:t>Autentifikatsiya</a:t>
            </a:r>
            <a:r>
              <a:rPr lang="en-US" sz="1100" b="1" dirty="0"/>
              <a:t> </a:t>
            </a:r>
            <a:r>
              <a:rPr lang="en-US" sz="1100" b="1" dirty="0" err="1"/>
              <a:t>paytida</a:t>
            </a:r>
            <a:r>
              <a:rPr lang="en-US" sz="1100" b="1" dirty="0"/>
              <a:t> </a:t>
            </a:r>
            <a:r>
              <a:rPr lang="en-US" sz="1100" b="1" dirty="0" err="1"/>
              <a:t>foydalanuvchi</a:t>
            </a:r>
            <a:r>
              <a:rPr lang="en-US" sz="1100" b="1" dirty="0"/>
              <a:t> </a:t>
            </a:r>
            <a:r>
              <a:rPr lang="en-US" sz="1100" b="1" dirty="0" err="1"/>
              <a:t>tomonidan</a:t>
            </a:r>
            <a:r>
              <a:rPr lang="en-US" sz="1100" b="1" dirty="0"/>
              <a:t> </a:t>
            </a:r>
            <a:r>
              <a:rPr lang="en-US" sz="1100" b="1" dirty="0" err="1"/>
              <a:t>kiritilgan</a:t>
            </a:r>
            <a:r>
              <a:rPr lang="en-US" sz="1100" b="1" dirty="0"/>
              <a:t> </a:t>
            </a:r>
            <a:r>
              <a:rPr lang="en-US" sz="1100" b="1" dirty="0" err="1">
                <a:solidFill>
                  <a:srgbClr val="FF0000"/>
                </a:solidFill>
              </a:rPr>
              <a:t>parol</a:t>
            </a:r>
            <a:r>
              <a:rPr lang="en-US" sz="1100" b="1" dirty="0"/>
              <a:t> </a:t>
            </a:r>
            <a:r>
              <a:rPr lang="en-US" sz="1100" b="1" dirty="0" err="1"/>
              <a:t>manba</a:t>
            </a:r>
            <a:r>
              <a:rPr lang="en-US" sz="1100" b="1" dirty="0"/>
              <a:t> </a:t>
            </a:r>
            <a:r>
              <a:rPr lang="en-US" sz="1100" b="1" dirty="0" err="1"/>
              <a:t>bilan</a:t>
            </a:r>
            <a:r>
              <a:rPr lang="en-US" sz="1100" b="1" dirty="0"/>
              <a:t> </a:t>
            </a:r>
            <a:r>
              <a:rPr lang="en-US" sz="1100" b="1" dirty="0" err="1"/>
              <a:t>bir</a:t>
            </a:r>
            <a:r>
              <a:rPr lang="en-US" sz="1100" b="1" dirty="0"/>
              <a:t> </a:t>
            </a:r>
            <a:r>
              <a:rPr lang="en-US" sz="1100" b="1" dirty="0" err="1"/>
              <a:t>xil</a:t>
            </a:r>
            <a:r>
              <a:rPr lang="en-US" sz="1100" b="1" dirty="0"/>
              <a:t> </a:t>
            </a:r>
            <a:r>
              <a:rPr lang="en-US" sz="1100" b="1" dirty="0" err="1"/>
              <a:t>usul</a:t>
            </a:r>
            <a:r>
              <a:rPr lang="en-US" sz="1100" b="1" dirty="0"/>
              <a:t> </a:t>
            </a:r>
            <a:r>
              <a:rPr lang="en-US" sz="1100" b="1" dirty="0" err="1"/>
              <a:t>bilan</a:t>
            </a:r>
            <a:r>
              <a:rPr lang="en-US" sz="1100" b="1" dirty="0"/>
              <a:t> </a:t>
            </a:r>
            <a:r>
              <a:rPr lang="en-US" sz="1100" b="1" dirty="0" err="1"/>
              <a:t>shifrlana</a:t>
            </a:r>
            <a:r>
              <a:rPr lang="uz-Latn-UZ" sz="1100" b="1" dirty="0"/>
              <a:t>di</a:t>
            </a:r>
            <a:r>
              <a:rPr lang="en-US" sz="1100" b="1" dirty="0"/>
              <a:t> </a:t>
            </a:r>
            <a:r>
              <a:rPr lang="en-US" sz="1100" b="1" dirty="0" err="1"/>
              <a:t>va</a:t>
            </a:r>
            <a:r>
              <a:rPr lang="en-US" sz="1100" b="1" dirty="0"/>
              <a:t> </a:t>
            </a:r>
            <a:r>
              <a:rPr lang="en-US" sz="1100" b="1" dirty="0" err="1"/>
              <a:t>keyin</a:t>
            </a:r>
            <a:r>
              <a:rPr lang="en-US" sz="1100" b="1" dirty="0"/>
              <a:t> </a:t>
            </a:r>
            <a:r>
              <a:rPr lang="en-US" sz="1100" b="1" dirty="0" err="1"/>
              <a:t>shifrlangan</a:t>
            </a:r>
            <a:r>
              <a:rPr lang="en-US" sz="1100" b="1" dirty="0"/>
              <a:t> </a:t>
            </a:r>
            <a:r>
              <a:rPr lang="en-US" sz="1100" b="1" dirty="0" err="1"/>
              <a:t>nusxalar</a:t>
            </a:r>
            <a:r>
              <a:rPr lang="en-US" sz="1100" b="1" dirty="0"/>
              <a:t> </a:t>
            </a:r>
            <a:r>
              <a:rPr lang="en-US" sz="1100" b="1" dirty="0" err="1"/>
              <a:t>bilan</a:t>
            </a:r>
            <a:r>
              <a:rPr lang="en-US" sz="1100" b="1" dirty="0"/>
              <a:t> </a:t>
            </a:r>
            <a:r>
              <a:rPr lang="en-US" sz="1100" b="1" dirty="0" err="1"/>
              <a:t>taqqoslanadi</a:t>
            </a:r>
            <a:r>
              <a:rPr lang="en-US" sz="1100" b="1" dirty="0"/>
              <a:t>. Agar </a:t>
            </a:r>
            <a:r>
              <a:rPr lang="en-US" sz="1100" b="1" dirty="0" err="1"/>
              <a:t>ular</a:t>
            </a:r>
            <a:r>
              <a:rPr lang="en-US" sz="1100" b="1" dirty="0"/>
              <a:t> </a:t>
            </a:r>
            <a:r>
              <a:rPr lang="en-US" sz="1100" b="1" dirty="0" err="1"/>
              <a:t>bir</a:t>
            </a:r>
            <a:r>
              <a:rPr lang="en-US" sz="1100" b="1" dirty="0"/>
              <a:t> </a:t>
            </a:r>
            <a:r>
              <a:rPr lang="en-US" sz="1100" b="1" dirty="0" err="1"/>
              <a:t>xil</a:t>
            </a:r>
            <a:r>
              <a:rPr lang="en-US" sz="1100" b="1" dirty="0"/>
              <a:t> </a:t>
            </a:r>
            <a:r>
              <a:rPr lang="en-US" sz="1100" b="1" dirty="0" err="1"/>
              <a:t>bo'lsa</a:t>
            </a:r>
            <a:r>
              <a:rPr lang="en-US" sz="1100" b="1" dirty="0"/>
              <a:t>, </a:t>
            </a:r>
            <a:r>
              <a:rPr lang="en-US" sz="1100" b="1" dirty="0" err="1"/>
              <a:t>autentifikatsiya</a:t>
            </a:r>
            <a:r>
              <a:rPr lang="en-US" sz="1100" b="1" dirty="0"/>
              <a:t> </a:t>
            </a:r>
            <a:r>
              <a:rPr lang="en-US" sz="1100" b="1" dirty="0" err="1"/>
              <a:t>muvaffaqiyatli</a:t>
            </a:r>
            <a:r>
              <a:rPr lang="en-US" sz="1100" b="1" dirty="0"/>
              <a:t> </a:t>
            </a:r>
            <a:r>
              <a:rPr lang="en-US" sz="1100" b="1" dirty="0" err="1"/>
              <a:t>hisoblanadi</a:t>
            </a:r>
            <a:r>
              <a:rPr lang="en-US" sz="1100" b="1" dirty="0"/>
              <a:t>.</a:t>
            </a:r>
            <a:endParaRPr lang="ru-RU" sz="11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46026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63C2D9-0850-4620-BE32-11F44A927662}"/>
              </a:ext>
            </a:extLst>
          </p:cNvPr>
          <p:cNvSpPr>
            <a:spLocks noGrp="1"/>
          </p:cNvSpPr>
          <p:nvPr>
            <p:ph type="title"/>
          </p:nvPr>
        </p:nvSpPr>
        <p:spPr>
          <a:xfrm>
            <a:off x="418956" y="191203"/>
            <a:ext cx="11150600" cy="920336"/>
          </a:xfrm>
        </p:spPr>
        <p:txBody>
          <a:bodyPr rtlCol="0"/>
          <a:lstStyle/>
          <a:p>
            <a:pPr algn="ctr"/>
            <a:r>
              <a:rPr lang="en-US" dirty="0"/>
              <a:t>4.</a:t>
            </a:r>
            <a:r>
              <a:rPr lang="uz-Latn-UZ" dirty="0"/>
              <a:t> </a:t>
            </a:r>
            <a:r>
              <a:rPr lang="en-US" dirty="0">
                <a:solidFill>
                  <a:srgbClr val="FF0000"/>
                </a:solidFill>
              </a:rPr>
              <a:t>Login, </a:t>
            </a:r>
            <a:r>
              <a:rPr lang="en-US" dirty="0" err="1">
                <a:solidFill>
                  <a:srgbClr val="FF0000"/>
                </a:solidFill>
              </a:rPr>
              <a:t>su</a:t>
            </a:r>
            <a:r>
              <a:rPr lang="en-US" dirty="0">
                <a:solidFill>
                  <a:srgbClr val="FF0000"/>
                </a:solidFill>
              </a:rPr>
              <a:t>,</a:t>
            </a:r>
            <a:r>
              <a:rPr lang="en-US" dirty="0"/>
              <a:t> </a:t>
            </a:r>
            <a:r>
              <a:rPr lang="en-US" dirty="0" err="1"/>
              <a:t>newgrp</a:t>
            </a:r>
            <a:r>
              <a:rPr lang="en-US" dirty="0"/>
              <a:t>, </a:t>
            </a:r>
            <a:r>
              <a:rPr lang="en-US" dirty="0" err="1"/>
              <a:t>passwd</a:t>
            </a:r>
            <a:r>
              <a:rPr lang="en-US" dirty="0"/>
              <a:t>, </a:t>
            </a:r>
            <a:r>
              <a:rPr lang="uz-Latn-UZ" dirty="0"/>
              <a:t>g</a:t>
            </a:r>
            <a:r>
              <a:rPr lang="en-US" dirty="0" err="1"/>
              <a:t>passwd</a:t>
            </a:r>
            <a:r>
              <a:rPr lang="en-US" dirty="0"/>
              <a:t>, </a:t>
            </a:r>
            <a:r>
              <a:rPr lang="uz-Latn-UZ" dirty="0"/>
              <a:t>change (</a:t>
            </a:r>
            <a:r>
              <a:rPr lang="en-US" dirty="0" err="1"/>
              <a:t>o'zgartirish</a:t>
            </a:r>
            <a:r>
              <a:rPr lang="uz-Latn-UZ" dirty="0"/>
              <a:t>) buyruqlari</a:t>
            </a:r>
            <a:r>
              <a:rPr lang="en-US" dirty="0"/>
              <a:t>.</a:t>
            </a:r>
          </a:p>
        </p:txBody>
      </p:sp>
      <p:sp>
        <p:nvSpPr>
          <p:cNvPr id="3" name="Объект 2">
            <a:extLst>
              <a:ext uri="{FF2B5EF4-FFF2-40B4-BE49-F238E27FC236}">
                <a16:creationId xmlns:a16="http://schemas.microsoft.com/office/drawing/2014/main" id="{65015163-D5FD-4849-978B-77883FAF7928}"/>
              </a:ext>
            </a:extLst>
          </p:cNvPr>
          <p:cNvSpPr>
            <a:spLocks noGrp="1"/>
          </p:cNvSpPr>
          <p:nvPr>
            <p:ph idx="1"/>
          </p:nvPr>
        </p:nvSpPr>
        <p:spPr>
          <a:xfrm>
            <a:off x="360220" y="2964873"/>
            <a:ext cx="5001490" cy="2966606"/>
          </a:xfrm>
        </p:spPr>
        <p:txBody>
          <a:bodyPr rtlCol="0"/>
          <a:lstStyle/>
          <a:p>
            <a:pPr algn="just"/>
            <a:r>
              <a:rPr lang="en-US" sz="2400" dirty="0" err="1"/>
              <a:t>Tizimga</a:t>
            </a:r>
            <a:r>
              <a:rPr lang="en-US" sz="2400" dirty="0"/>
              <a:t> </a:t>
            </a:r>
            <a:r>
              <a:rPr lang="en-US" sz="2400" dirty="0" err="1"/>
              <a:t>kirishda</a:t>
            </a:r>
            <a:r>
              <a:rPr lang="en-US" sz="2400" dirty="0"/>
              <a:t> login </a:t>
            </a:r>
            <a:r>
              <a:rPr lang="en-US" sz="2400" dirty="0" err="1"/>
              <a:t>buyrug'i</a:t>
            </a:r>
            <a:r>
              <a:rPr lang="en-US" sz="2400" dirty="0"/>
              <a:t> </a:t>
            </a:r>
            <a:r>
              <a:rPr lang="en-US" sz="2400" dirty="0" err="1"/>
              <a:t>ishlatiladi</a:t>
            </a:r>
            <a:r>
              <a:rPr lang="en-US" sz="2400" dirty="0"/>
              <a:t>. </a:t>
            </a:r>
            <a:r>
              <a:rPr lang="en-US" sz="2400" dirty="0" err="1"/>
              <a:t>Foydalanuvchi</a:t>
            </a:r>
            <a:r>
              <a:rPr lang="en-US" sz="2400" dirty="0"/>
              <a:t> </a:t>
            </a:r>
            <a:r>
              <a:rPr lang="en-US" sz="2400" dirty="0" err="1"/>
              <a:t>nomi</a:t>
            </a:r>
            <a:r>
              <a:rPr lang="en-US" sz="2400" dirty="0"/>
              <a:t> </a:t>
            </a:r>
            <a:r>
              <a:rPr lang="en-US" sz="2400" dirty="0" err="1"/>
              <a:t>va</a:t>
            </a:r>
            <a:r>
              <a:rPr lang="en-US" sz="2400" dirty="0"/>
              <a:t> </a:t>
            </a:r>
            <a:r>
              <a:rPr lang="en-US" sz="2400" dirty="0" err="1"/>
              <a:t>parolini</a:t>
            </a:r>
            <a:r>
              <a:rPr lang="en-US" sz="2400" dirty="0"/>
              <a:t> </a:t>
            </a:r>
            <a:r>
              <a:rPr lang="en-US" sz="2400" dirty="0" err="1"/>
              <a:t>kiritishning</a:t>
            </a:r>
            <a:r>
              <a:rPr lang="en-US" sz="2400" dirty="0"/>
              <a:t> </a:t>
            </a:r>
            <a:r>
              <a:rPr lang="en-US" sz="2400" dirty="0" err="1"/>
              <a:t>to'g'riligini</a:t>
            </a:r>
            <a:r>
              <a:rPr lang="en-US" sz="2400" dirty="0"/>
              <a:t> </a:t>
            </a:r>
            <a:r>
              <a:rPr lang="en-US" sz="2400" dirty="0" err="1"/>
              <a:t>tekshiradi</a:t>
            </a:r>
            <a:r>
              <a:rPr lang="en-US" sz="2400" dirty="0"/>
              <a:t>, </a:t>
            </a:r>
            <a:r>
              <a:rPr lang="en-US" sz="2400" dirty="0" err="1"/>
              <a:t>katalogni</a:t>
            </a:r>
            <a:r>
              <a:rPr lang="en-US" sz="2400" dirty="0"/>
              <a:t> </a:t>
            </a:r>
            <a:r>
              <a:rPr lang="en-US" sz="2400" dirty="0" err="1"/>
              <a:t>uyga</a:t>
            </a:r>
            <a:r>
              <a:rPr lang="en-US" sz="2400" dirty="0"/>
              <a:t> </a:t>
            </a:r>
            <a:r>
              <a:rPr lang="en-US" sz="2400" dirty="0" err="1"/>
              <a:t>o'zgartiradi</a:t>
            </a:r>
            <a:r>
              <a:rPr lang="en-US" sz="2400" dirty="0"/>
              <a:t>, </a:t>
            </a:r>
            <a:r>
              <a:rPr lang="en-US" sz="2400" dirty="0" err="1"/>
              <a:t>atrofni</a:t>
            </a:r>
            <a:r>
              <a:rPr lang="en-US" sz="2400" dirty="0"/>
              <a:t> </a:t>
            </a:r>
            <a:r>
              <a:rPr lang="en-US" sz="2400" dirty="0" err="1"/>
              <a:t>quradi</a:t>
            </a:r>
            <a:r>
              <a:rPr lang="en-US" sz="2400" dirty="0"/>
              <a:t> </a:t>
            </a:r>
            <a:r>
              <a:rPr lang="en-US" sz="2400" dirty="0" err="1"/>
              <a:t>va</a:t>
            </a:r>
            <a:r>
              <a:rPr lang="en-US" sz="2400" dirty="0"/>
              <a:t> </a:t>
            </a:r>
            <a:r>
              <a:rPr lang="en-US" sz="2400" dirty="0" err="1"/>
              <a:t>buyruq</a:t>
            </a:r>
            <a:r>
              <a:rPr lang="en-US" sz="2400" dirty="0"/>
              <a:t> </a:t>
            </a:r>
            <a:r>
              <a:rPr lang="en-US" sz="2400" dirty="0" err="1"/>
              <a:t>tarjimonini</a:t>
            </a:r>
            <a:r>
              <a:rPr lang="en-US" sz="2400" dirty="0"/>
              <a:t> </a:t>
            </a:r>
            <a:r>
              <a:rPr lang="en-US" sz="2400" dirty="0" err="1"/>
              <a:t>ishga</a:t>
            </a:r>
            <a:r>
              <a:rPr lang="en-US" sz="2400" dirty="0"/>
              <a:t> </a:t>
            </a:r>
            <a:r>
              <a:rPr lang="en-US" sz="2400" dirty="0" err="1"/>
              <a:t>tushiradi</a:t>
            </a:r>
            <a:r>
              <a:rPr lang="en-US" sz="2400" dirty="0"/>
              <a:t>. Login </a:t>
            </a:r>
            <a:r>
              <a:rPr lang="en-US" sz="2400" dirty="0" err="1"/>
              <a:t>buyrug'i</a:t>
            </a:r>
            <a:r>
              <a:rPr lang="en-US" sz="2400" dirty="0"/>
              <a:t> </a:t>
            </a:r>
            <a:r>
              <a:rPr lang="en-US" sz="2400" dirty="0" err="1"/>
              <a:t>buyruq</a:t>
            </a:r>
            <a:r>
              <a:rPr lang="en-US" sz="2400" dirty="0"/>
              <a:t> </a:t>
            </a:r>
            <a:r>
              <a:rPr lang="en-US" sz="2400" dirty="0" err="1"/>
              <a:t>satridan</a:t>
            </a:r>
            <a:r>
              <a:rPr lang="en-US" sz="2400" dirty="0"/>
              <a:t> </a:t>
            </a:r>
            <a:r>
              <a:rPr lang="en-US" sz="2400" dirty="0" err="1"/>
              <a:t>ishga</a:t>
            </a:r>
            <a:r>
              <a:rPr lang="en-US" sz="2400" dirty="0"/>
              <a:t> </a:t>
            </a:r>
            <a:r>
              <a:rPr lang="en-US" sz="2400" dirty="0" err="1"/>
              <a:t>tushirilmaydi-bu</a:t>
            </a:r>
            <a:r>
              <a:rPr lang="en-US" sz="2400" dirty="0"/>
              <a:t> </a:t>
            </a:r>
            <a:r>
              <a:rPr lang="en-US" sz="2400" dirty="0" err="1"/>
              <a:t>xatoga</a:t>
            </a:r>
            <a:r>
              <a:rPr lang="en-US" sz="2400" dirty="0"/>
              <a:t> </a:t>
            </a:r>
            <a:r>
              <a:rPr lang="en-US" sz="2400" dirty="0" err="1"/>
              <a:t>olib</a:t>
            </a:r>
            <a:r>
              <a:rPr lang="en-US" sz="2400" dirty="0"/>
              <a:t> </a:t>
            </a:r>
            <a:r>
              <a:rPr lang="en-US" sz="2400" dirty="0" err="1"/>
              <a:t>keladi</a:t>
            </a:r>
            <a:r>
              <a:rPr lang="en-US" sz="2400" dirty="0"/>
              <a:t> </a:t>
            </a:r>
            <a:r>
              <a:rPr lang="en-US" sz="2400" dirty="0" err="1"/>
              <a:t>va</a:t>
            </a:r>
            <a:r>
              <a:rPr lang="en-US" sz="2400" dirty="0"/>
              <a:t> </a:t>
            </a:r>
            <a:r>
              <a:rPr lang="en-US" sz="2400" dirty="0" err="1"/>
              <a:t>sessiya</a:t>
            </a:r>
            <a:r>
              <a:rPr lang="en-US" sz="2400" dirty="0"/>
              <a:t> </a:t>
            </a:r>
            <a:r>
              <a:rPr lang="en-US" sz="2400" dirty="0" err="1"/>
              <a:t>tugashiga</a:t>
            </a:r>
            <a:r>
              <a:rPr lang="en-US" sz="2400" dirty="0"/>
              <a:t> </a:t>
            </a:r>
            <a:r>
              <a:rPr lang="en-US" sz="2400" dirty="0" err="1"/>
              <a:t>olib</a:t>
            </a:r>
            <a:r>
              <a:rPr lang="en-US" sz="2400" dirty="0"/>
              <a:t> </a:t>
            </a:r>
            <a:r>
              <a:rPr lang="en-US" sz="2400" dirty="0" err="1"/>
              <a:t>kelishi</a:t>
            </a:r>
            <a:r>
              <a:rPr lang="en-US" sz="2400" dirty="0"/>
              <a:t> </a:t>
            </a:r>
            <a:r>
              <a:rPr lang="en-US" sz="2400" dirty="0" err="1"/>
              <a:t>mumkin</a:t>
            </a:r>
            <a:r>
              <a:rPr lang="en-US" sz="2400" dirty="0"/>
              <a:t>. </a:t>
            </a:r>
            <a:endParaRPr lang="ru-RU" sz="2400" dirty="0"/>
          </a:p>
        </p:txBody>
      </p:sp>
      <p:sp>
        <p:nvSpPr>
          <p:cNvPr id="4" name="Номер слайда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rtlCol="0"/>
          <a:lstStyle/>
          <a:p>
            <a:pPr rtl="0"/>
            <a:fld id="{9EC71654-96A5-4280-94F3-931C61A9F92C}" type="slidenum">
              <a:rPr lang="ru-RU" smtClean="0"/>
              <a:pPr rtl="0"/>
              <a:t>15</a:t>
            </a:fld>
            <a:endParaRPr lang="ru-RU"/>
          </a:p>
        </p:txBody>
      </p:sp>
      <p:sp>
        <p:nvSpPr>
          <p:cNvPr id="5" name="Объект 4">
            <a:extLst>
              <a:ext uri="{FF2B5EF4-FFF2-40B4-BE49-F238E27FC236}">
                <a16:creationId xmlns:a16="http://schemas.microsoft.com/office/drawing/2014/main" id="{93A6F33C-3AFE-474E-AC15-C00F368C3C6A}"/>
              </a:ext>
            </a:extLst>
          </p:cNvPr>
          <p:cNvSpPr>
            <a:spLocks noGrp="1"/>
          </p:cNvSpPr>
          <p:nvPr>
            <p:ph idx="15"/>
          </p:nvPr>
        </p:nvSpPr>
        <p:spPr>
          <a:xfrm>
            <a:off x="581891" y="1903728"/>
            <a:ext cx="4173045" cy="495389"/>
          </a:xfrm>
        </p:spPr>
        <p:txBody>
          <a:bodyPr rtlCol="0"/>
          <a:lstStyle/>
          <a:p>
            <a:pPr algn="ctr"/>
            <a:r>
              <a:rPr lang="en-US" sz="2400" dirty="0"/>
              <a:t>Login</a:t>
            </a:r>
            <a:r>
              <a:rPr lang="uz-Latn-UZ" sz="2400" dirty="0"/>
              <a:t> va</a:t>
            </a:r>
            <a:r>
              <a:rPr lang="en-US" sz="2400" dirty="0"/>
              <a:t> </a:t>
            </a:r>
            <a:r>
              <a:rPr lang="en-US" sz="2400" dirty="0" err="1"/>
              <a:t>su</a:t>
            </a:r>
            <a:r>
              <a:rPr lang="uz-Latn-UZ" sz="2400" dirty="0"/>
              <a:t>  buyruqlari</a:t>
            </a:r>
            <a:r>
              <a:rPr lang="en-US" sz="2400" dirty="0"/>
              <a:t>.</a:t>
            </a:r>
          </a:p>
        </p:txBody>
      </p:sp>
      <p:sp>
        <p:nvSpPr>
          <p:cNvPr id="8" name="Объект 7">
            <a:extLst>
              <a:ext uri="{FF2B5EF4-FFF2-40B4-BE49-F238E27FC236}">
                <a16:creationId xmlns:a16="http://schemas.microsoft.com/office/drawing/2014/main" id="{C8438480-8B6F-44E5-A602-6240C1B85FB3}"/>
              </a:ext>
            </a:extLst>
          </p:cNvPr>
          <p:cNvSpPr>
            <a:spLocks noGrp="1"/>
          </p:cNvSpPr>
          <p:nvPr>
            <p:ph idx="19"/>
          </p:nvPr>
        </p:nvSpPr>
        <p:spPr>
          <a:xfrm>
            <a:off x="6414655" y="1399313"/>
            <a:ext cx="5361695" cy="3208076"/>
          </a:xfrm>
        </p:spPr>
        <p:txBody>
          <a:bodyPr rtlCol="0"/>
          <a:lstStyle/>
          <a:p>
            <a:pPr algn="just"/>
            <a:r>
              <a:rPr lang="en-US" sz="2200" dirty="0"/>
              <a:t>Su </a:t>
            </a:r>
            <a:r>
              <a:rPr lang="en-US" sz="2200" dirty="0" err="1"/>
              <a:t>buyrug'i</a:t>
            </a:r>
            <a:r>
              <a:rPr lang="en-US" sz="2200" dirty="0"/>
              <a:t> </a:t>
            </a:r>
            <a:r>
              <a:rPr lang="en-US" sz="2200" dirty="0" err="1"/>
              <a:t>sessiya</a:t>
            </a:r>
            <a:r>
              <a:rPr lang="en-US" sz="2200" dirty="0"/>
              <a:t> </a:t>
            </a:r>
            <a:r>
              <a:rPr lang="en-US" sz="2200" dirty="0" err="1"/>
              <a:t>davomida</a:t>
            </a:r>
            <a:r>
              <a:rPr lang="en-US" sz="2200" dirty="0"/>
              <a:t> </a:t>
            </a:r>
            <a:r>
              <a:rPr lang="en-US" sz="2200" dirty="0" err="1"/>
              <a:t>foydalanuvchi</a:t>
            </a:r>
            <a:r>
              <a:rPr lang="en-US" sz="2200" dirty="0"/>
              <a:t> </a:t>
            </a:r>
            <a:r>
              <a:rPr lang="en-US" sz="2200" dirty="0" err="1"/>
              <a:t>identifikatorini</a:t>
            </a:r>
            <a:r>
              <a:rPr lang="en-US" sz="2200" dirty="0"/>
              <a:t> </a:t>
            </a:r>
            <a:r>
              <a:rPr lang="en-US" sz="2200" dirty="0" err="1"/>
              <a:t>o'zgartirish</a:t>
            </a:r>
            <a:r>
              <a:rPr lang="en-US" sz="2200" dirty="0"/>
              <a:t> </a:t>
            </a:r>
            <a:r>
              <a:rPr lang="en-US" sz="2200" dirty="0" err="1"/>
              <a:t>imkonini</a:t>
            </a:r>
            <a:r>
              <a:rPr lang="en-US" sz="2200" dirty="0"/>
              <a:t> </a:t>
            </a:r>
            <a:r>
              <a:rPr lang="en-US" sz="2200" dirty="0" err="1"/>
              <a:t>beradi</a:t>
            </a:r>
            <a:r>
              <a:rPr lang="en-US" sz="2200" dirty="0"/>
              <a:t>.</a:t>
            </a:r>
            <a:r>
              <a:rPr lang="uz-Latn-UZ" sz="2200" dirty="0"/>
              <a:t> </a:t>
            </a:r>
            <a:r>
              <a:rPr lang="en-US" sz="2200" dirty="0" err="1"/>
              <a:t>Uning</a:t>
            </a:r>
            <a:r>
              <a:rPr lang="en-US" sz="2200" dirty="0"/>
              <a:t> </a:t>
            </a:r>
            <a:r>
              <a:rPr lang="en-US" sz="2200" dirty="0" err="1"/>
              <a:t>sintaksisi</a:t>
            </a:r>
            <a:r>
              <a:rPr lang="en-US" sz="2200" dirty="0"/>
              <a:t> </a:t>
            </a:r>
            <a:r>
              <a:rPr lang="en-US" sz="2200" dirty="0" err="1"/>
              <a:t>oddiy</a:t>
            </a:r>
            <a:r>
              <a:rPr lang="en-US" sz="2200" dirty="0"/>
              <a:t>: </a:t>
            </a:r>
            <a:r>
              <a:rPr lang="en-US" sz="2200" dirty="0" err="1"/>
              <a:t>foydalanuvchi</a:t>
            </a:r>
            <a:r>
              <a:rPr lang="en-US" sz="2200" dirty="0"/>
              <a:t> </a:t>
            </a:r>
            <a:r>
              <a:rPr lang="en-US" sz="2200" dirty="0" err="1"/>
              <a:t>nomi</a:t>
            </a:r>
            <a:r>
              <a:rPr lang="en-US" sz="2200" dirty="0"/>
              <a:t> </a:t>
            </a:r>
            <a:r>
              <a:rPr lang="en-US" sz="2200" dirty="0" err="1"/>
              <a:t>ishlatiladigan</a:t>
            </a:r>
            <a:r>
              <a:rPr lang="en-US" sz="2200" dirty="0"/>
              <a:t> </a:t>
            </a:r>
            <a:r>
              <a:rPr lang="en-US" sz="2200" dirty="0" err="1"/>
              <a:t>foydalanuvchi</a:t>
            </a:r>
            <a:r>
              <a:rPr lang="en-US" sz="2200" dirty="0"/>
              <a:t> </a:t>
            </a:r>
            <a:r>
              <a:rPr lang="en-US" sz="2200" dirty="0" err="1"/>
              <a:t>nomi</a:t>
            </a:r>
            <a:r>
              <a:rPr lang="en-US" sz="2200" dirty="0"/>
              <a:t> </a:t>
            </a:r>
            <a:r>
              <a:rPr lang="en-US" sz="2200" dirty="0" err="1"/>
              <a:t>bo'lgan</a:t>
            </a:r>
            <a:r>
              <a:rPr lang="en-US" sz="2200" dirty="0"/>
              <a:t> </a:t>
            </a:r>
            <a:r>
              <a:rPr lang="en-US" sz="2200" dirty="0" err="1"/>
              <a:t>foydalanuvchi</a:t>
            </a:r>
            <a:r>
              <a:rPr lang="en-US" sz="2200" dirty="0"/>
              <a:t> </a:t>
            </a:r>
            <a:r>
              <a:rPr lang="en-US" sz="2200" dirty="0" err="1"/>
              <a:t>nomi</a:t>
            </a:r>
            <a:r>
              <a:rPr lang="en-US" sz="2200" dirty="0"/>
              <a:t>. </a:t>
            </a:r>
            <a:r>
              <a:rPr lang="en-US" sz="2200" dirty="0" err="1"/>
              <a:t>Shundan</a:t>
            </a:r>
            <a:r>
              <a:rPr lang="en-US" sz="2200" dirty="0"/>
              <a:t> </a:t>
            </a:r>
            <a:r>
              <a:rPr lang="en-US" sz="2200" dirty="0" err="1"/>
              <a:t>so'ng</a:t>
            </a:r>
            <a:r>
              <a:rPr lang="en-US" sz="2200" dirty="0"/>
              <a:t>, </a:t>
            </a:r>
            <a:r>
              <a:rPr lang="en-US" sz="2200" dirty="0" err="1"/>
              <a:t>dastur</a:t>
            </a:r>
            <a:r>
              <a:rPr lang="en-US" sz="2200" dirty="0"/>
              <a:t> </a:t>
            </a:r>
            <a:r>
              <a:rPr lang="en-US" sz="2200" dirty="0" err="1"/>
              <a:t>parolni</a:t>
            </a:r>
            <a:r>
              <a:rPr lang="en-US" sz="2200" dirty="0"/>
              <a:t> </a:t>
            </a:r>
            <a:r>
              <a:rPr lang="en-US" sz="2200" dirty="0" err="1"/>
              <a:t>so'raydi</a:t>
            </a:r>
            <a:r>
              <a:rPr lang="en-US" sz="2200" dirty="0"/>
              <a:t>. </a:t>
            </a:r>
            <a:r>
              <a:rPr lang="en-US" sz="2200" dirty="0" err="1"/>
              <a:t>To'g'ri</a:t>
            </a:r>
            <a:r>
              <a:rPr lang="en-US" sz="2200" dirty="0"/>
              <a:t> </a:t>
            </a:r>
            <a:r>
              <a:rPr lang="en-US" sz="2200" dirty="0" err="1"/>
              <a:t>kiritilgan</a:t>
            </a:r>
            <a:r>
              <a:rPr lang="en-US" sz="2200" dirty="0"/>
              <a:t> </a:t>
            </a:r>
            <a:r>
              <a:rPr lang="en-US" sz="2200" dirty="0" err="1"/>
              <a:t>parol</a:t>
            </a:r>
            <a:r>
              <a:rPr lang="en-US" sz="2200" dirty="0"/>
              <a:t> </a:t>
            </a:r>
            <a:r>
              <a:rPr lang="en-US" sz="2200" dirty="0" err="1"/>
              <a:t>bilan</a:t>
            </a:r>
            <a:r>
              <a:rPr lang="en-US" sz="2200" dirty="0"/>
              <a:t> </a:t>
            </a:r>
            <a:r>
              <a:rPr lang="en-US" sz="2200" dirty="0" err="1"/>
              <a:t>suv</a:t>
            </a:r>
            <a:r>
              <a:rPr lang="en-US" sz="2200" dirty="0"/>
              <a:t> </a:t>
            </a:r>
            <a:r>
              <a:rPr lang="en-US" sz="2200" dirty="0" err="1"/>
              <a:t>su</a:t>
            </a:r>
            <a:r>
              <a:rPr lang="en-US" sz="2200" dirty="0"/>
              <a:t> </a:t>
            </a:r>
            <a:r>
              <a:rPr lang="en-US" sz="2200" dirty="0" err="1"/>
              <a:t>tomonidan</a:t>
            </a:r>
            <a:r>
              <a:rPr lang="en-US" sz="2200" dirty="0"/>
              <a:t> </a:t>
            </a:r>
            <a:r>
              <a:rPr lang="en-US" sz="2200" dirty="0" err="1"/>
              <a:t>ko'rsatilgan</a:t>
            </a:r>
            <a:r>
              <a:rPr lang="en-US" sz="2200" dirty="0"/>
              <a:t> </a:t>
            </a:r>
            <a:r>
              <a:rPr lang="en-US" sz="2200" dirty="0" err="1"/>
              <a:t>foydalanuvchi</a:t>
            </a:r>
            <a:r>
              <a:rPr lang="en-US" sz="2200" dirty="0"/>
              <a:t> </a:t>
            </a:r>
            <a:r>
              <a:rPr lang="en-US" sz="2200" dirty="0" err="1"/>
              <a:t>huquqlari</a:t>
            </a:r>
            <a:r>
              <a:rPr lang="en-US" sz="2200" dirty="0"/>
              <a:t> </a:t>
            </a:r>
            <a:r>
              <a:rPr lang="en-US" sz="2200" dirty="0" err="1"/>
              <a:t>bilan</a:t>
            </a:r>
            <a:r>
              <a:rPr lang="en-US" sz="2200" dirty="0"/>
              <a:t> </a:t>
            </a:r>
            <a:r>
              <a:rPr lang="en-US" sz="2200" dirty="0" err="1"/>
              <a:t>yangi</a:t>
            </a:r>
            <a:r>
              <a:rPr lang="en-US" sz="2200" dirty="0"/>
              <a:t> </a:t>
            </a:r>
            <a:r>
              <a:rPr lang="en-US" sz="2200" dirty="0" err="1"/>
              <a:t>buyruq</a:t>
            </a:r>
            <a:r>
              <a:rPr lang="en-US" sz="2200" dirty="0"/>
              <a:t> </a:t>
            </a:r>
            <a:r>
              <a:rPr lang="en-US" sz="2200" dirty="0" err="1"/>
              <a:t>tarjimonini</a:t>
            </a:r>
            <a:r>
              <a:rPr lang="en-US" sz="2200" dirty="0"/>
              <a:t> </a:t>
            </a:r>
            <a:r>
              <a:rPr lang="en-US" sz="2200" dirty="0" err="1"/>
              <a:t>ishga</a:t>
            </a:r>
            <a:r>
              <a:rPr lang="en-US" sz="2200" dirty="0"/>
              <a:t> </a:t>
            </a:r>
            <a:r>
              <a:rPr lang="en-US" sz="2200" dirty="0" err="1"/>
              <a:t>tushiradi</a:t>
            </a:r>
            <a:r>
              <a:rPr lang="en-US" sz="2200" dirty="0"/>
              <a:t> </a:t>
            </a:r>
            <a:r>
              <a:rPr lang="en-US" sz="2200" dirty="0" err="1"/>
              <a:t>va</a:t>
            </a:r>
            <a:r>
              <a:rPr lang="en-US" sz="2200" dirty="0"/>
              <a:t> </a:t>
            </a:r>
            <a:r>
              <a:rPr lang="en-US" sz="2200" dirty="0" err="1"/>
              <a:t>sessiyaga</a:t>
            </a:r>
            <a:r>
              <a:rPr lang="en-US" sz="2200" dirty="0"/>
              <a:t> </a:t>
            </a:r>
            <a:r>
              <a:rPr lang="en-US" sz="2200" dirty="0" err="1"/>
              <a:t>uning</a:t>
            </a:r>
            <a:r>
              <a:rPr lang="en-US" sz="2200" dirty="0"/>
              <a:t> </a:t>
            </a:r>
            <a:r>
              <a:rPr lang="en-US" sz="2200" dirty="0" err="1"/>
              <a:t>identifikatorlarini</a:t>
            </a:r>
            <a:r>
              <a:rPr lang="en-US" sz="2200" dirty="0"/>
              <a:t> </a:t>
            </a:r>
            <a:r>
              <a:rPr lang="en-US" sz="2200" dirty="0" err="1"/>
              <a:t>tayinlaydi</a:t>
            </a:r>
            <a:r>
              <a:rPr lang="en-US" sz="2200" dirty="0"/>
              <a:t>. Agar </a:t>
            </a:r>
            <a:r>
              <a:rPr lang="en-US" sz="2200" dirty="0" err="1"/>
              <a:t>foydalanuvchi</a:t>
            </a:r>
            <a:r>
              <a:rPr lang="en-US" sz="2200" dirty="0"/>
              <a:t> </a:t>
            </a:r>
            <a:r>
              <a:rPr lang="en-US" sz="2200" dirty="0" err="1"/>
              <a:t>nomi</a:t>
            </a:r>
            <a:r>
              <a:rPr lang="en-US" sz="2200" dirty="0"/>
              <a:t> </a:t>
            </a:r>
            <a:r>
              <a:rPr lang="en-US" sz="2200" dirty="0" err="1"/>
              <a:t>pastga</a:t>
            </a:r>
            <a:r>
              <a:rPr lang="en-US" sz="2200" dirty="0"/>
              <a:t> </a:t>
            </a:r>
            <a:r>
              <a:rPr lang="en-US" sz="2200" dirty="0" err="1"/>
              <a:t>tushsa</a:t>
            </a:r>
            <a:r>
              <a:rPr lang="en-US" sz="2200" dirty="0"/>
              <a:t>, </a:t>
            </a:r>
            <a:r>
              <a:rPr lang="en-US" sz="2200" dirty="0" err="1"/>
              <a:t>su</a:t>
            </a:r>
            <a:r>
              <a:rPr lang="en-US" sz="2200" dirty="0"/>
              <a:t> </a:t>
            </a:r>
            <a:r>
              <a:rPr lang="en-US" sz="2200" dirty="0" err="1"/>
              <a:t>buyrug'i</a:t>
            </a:r>
            <a:r>
              <a:rPr lang="en-US" sz="2200" dirty="0"/>
              <a:t> </a:t>
            </a:r>
            <a:r>
              <a:rPr lang="uz-Latn-UZ" sz="2200" dirty="0"/>
              <a:t> root</a:t>
            </a:r>
            <a:r>
              <a:rPr lang="en-US" sz="2200" dirty="0"/>
              <a:t> </a:t>
            </a:r>
            <a:r>
              <a:rPr lang="en-US" sz="2200" dirty="0" err="1"/>
              <a:t>nomi</a:t>
            </a:r>
            <a:r>
              <a:rPr lang="en-US" sz="2200" dirty="0"/>
              <a:t> </a:t>
            </a:r>
            <a:r>
              <a:rPr lang="en-US" sz="2200" dirty="0" err="1"/>
              <a:t>bilan</a:t>
            </a:r>
            <a:r>
              <a:rPr lang="en-US" sz="2200" dirty="0"/>
              <a:t> </a:t>
            </a:r>
            <a:r>
              <a:rPr lang="en-US" sz="2200" dirty="0" err="1"/>
              <a:t>ishlatiladi</a:t>
            </a:r>
            <a:r>
              <a:rPr lang="en-US" sz="2200" dirty="0"/>
              <a:t>.</a:t>
            </a:r>
            <a:endParaRPr lang="uz-Latn-UZ" sz="2200" dirty="0"/>
          </a:p>
        </p:txBody>
      </p:sp>
      <p:sp>
        <p:nvSpPr>
          <p:cNvPr id="9" name="Объект 8">
            <a:extLst>
              <a:ext uri="{FF2B5EF4-FFF2-40B4-BE49-F238E27FC236}">
                <a16:creationId xmlns:a16="http://schemas.microsoft.com/office/drawing/2014/main" id="{A1EE8A19-6968-4C81-B180-20FEF61ADEE1}"/>
              </a:ext>
            </a:extLst>
          </p:cNvPr>
          <p:cNvSpPr>
            <a:spLocks noGrp="1"/>
          </p:cNvSpPr>
          <p:nvPr>
            <p:ph idx="20"/>
          </p:nvPr>
        </p:nvSpPr>
        <p:spPr>
          <a:xfrm>
            <a:off x="7329055" y="4852614"/>
            <a:ext cx="4433454" cy="703059"/>
          </a:xfrm>
        </p:spPr>
        <p:txBody>
          <a:bodyPr rtlCol="0"/>
          <a:lstStyle/>
          <a:p>
            <a:pPr algn="just"/>
            <a:r>
              <a:rPr lang="nl-NL" dirty="0"/>
              <a:t>[student@ns student]$ su root</a:t>
            </a:r>
            <a:endParaRPr lang="uz-Latn-UZ" dirty="0"/>
          </a:p>
          <a:p>
            <a:pPr algn="just"/>
            <a:r>
              <a:rPr lang="nl-NL" dirty="0"/>
              <a:t>Password:[root@ns student]#_</a:t>
            </a:r>
            <a:endParaRPr lang="uz-Latn-UZ" dirty="0"/>
          </a:p>
        </p:txBody>
      </p:sp>
      <p:pic>
        <p:nvPicPr>
          <p:cNvPr id="29" name="Рисунок 28" descr="Карандаш">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Рисунок 30" descr="Ноутбук">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10" name="Объект 7">
            <a:extLst>
              <a:ext uri="{FF2B5EF4-FFF2-40B4-BE49-F238E27FC236}">
                <a16:creationId xmlns:a16="http://schemas.microsoft.com/office/drawing/2014/main" id="{C8438480-8B6F-44E5-A602-6240C1B85FB3}"/>
              </a:ext>
            </a:extLst>
          </p:cNvPr>
          <p:cNvSpPr txBox="1">
            <a:spLocks/>
          </p:cNvSpPr>
          <p:nvPr/>
        </p:nvSpPr>
        <p:spPr>
          <a:xfrm>
            <a:off x="6953835" y="5777346"/>
            <a:ext cx="4864082" cy="409460"/>
          </a:xfrm>
          <a:prstGeom prst="rect">
            <a:avLst/>
          </a:prstGeom>
        </p:spPr>
        <p:txBody>
          <a:bodyPr vert="horz" lIns="0" tIns="0" rIns="0" bIns="0" rtlCol="0" anchor="b">
            <a:no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Root </a:t>
            </a:r>
            <a:r>
              <a:rPr kumimoji="0" lang="en-US" sz="1600" b="0" i="0" u="none" strike="noStrike" kern="1200" cap="none" spc="0" normalizeH="0" baseline="0" noProof="0" dirty="0" err="1">
                <a:ln>
                  <a:noFill/>
                </a:ln>
                <a:solidFill>
                  <a:schemeClr val="tx1"/>
                </a:solidFill>
                <a:effectLst/>
                <a:uLnTx/>
                <a:uFillTx/>
                <a:latin typeface="+mn-lt"/>
                <a:ea typeface="+mn-ea"/>
                <a:cs typeface="+mn-cs"/>
              </a:rPr>
              <a:t>foydalanuvchi</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tomonidan</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su</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buyruq</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foydalanganda</a:t>
            </a:r>
            <a:r>
              <a:rPr kumimoji="0" lang="en-US" sz="1600" b="0" i="0" u="none" strike="noStrike" kern="1200" cap="none" spc="0" normalizeH="0" baseline="0" noProof="0" dirty="0">
                <a:ln>
                  <a:noFill/>
                </a:ln>
                <a:solidFill>
                  <a:schemeClr val="tx1"/>
                </a:solidFill>
                <a:effectLst/>
                <a:uLnTx/>
                <a:uFillTx/>
                <a:latin typeface="+mn-lt"/>
                <a:ea typeface="+mn-ea"/>
                <a:cs typeface="+mn-cs"/>
              </a:rPr>
              <a:t> u </a:t>
            </a:r>
            <a:r>
              <a:rPr kumimoji="0" lang="en-US" sz="1600" b="0" i="0" u="none" strike="noStrike" kern="1200" cap="none" spc="0" normalizeH="0" baseline="0" noProof="0" dirty="0" err="1">
                <a:ln>
                  <a:noFill/>
                </a:ln>
                <a:solidFill>
                  <a:schemeClr val="tx1"/>
                </a:solidFill>
                <a:effectLst/>
                <a:uLnTx/>
                <a:uFillTx/>
                <a:latin typeface="+mn-lt"/>
                <a:ea typeface="+mn-ea"/>
                <a:cs typeface="+mn-cs"/>
              </a:rPr>
              <a:t>hech</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qachon</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parolni</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talab</a:t>
            </a: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err="1">
                <a:ln>
                  <a:noFill/>
                </a:ln>
                <a:solidFill>
                  <a:schemeClr val="tx1"/>
                </a:solidFill>
                <a:effectLst/>
                <a:uLnTx/>
                <a:uFillTx/>
                <a:latin typeface="+mn-lt"/>
                <a:ea typeface="+mn-ea"/>
                <a:cs typeface="+mn-cs"/>
              </a:rPr>
              <a:t>qil</a:t>
            </a:r>
            <a:r>
              <a:rPr kumimoji="0" lang="uz-Latn-UZ" sz="1600" b="0" i="0" u="none" strike="noStrike" kern="1200" cap="none" spc="0" normalizeH="0" baseline="0" noProof="0" dirty="0">
                <a:ln>
                  <a:noFill/>
                </a:ln>
                <a:solidFill>
                  <a:schemeClr val="tx1"/>
                </a:solidFill>
                <a:effectLst/>
                <a:uLnTx/>
                <a:uFillTx/>
                <a:latin typeface="+mn-lt"/>
                <a:ea typeface="+mn-ea"/>
                <a:cs typeface="+mn-cs"/>
              </a:rPr>
              <a:t>m</a:t>
            </a:r>
            <a:r>
              <a:rPr kumimoji="0" lang="en-US" sz="1600" b="0" i="0" u="none" strike="noStrike" kern="1200" cap="none" spc="0" normalizeH="0" baseline="0" noProof="0" dirty="0">
                <a:ln>
                  <a:noFill/>
                </a:ln>
                <a:solidFill>
                  <a:schemeClr val="tx1"/>
                </a:solidFill>
                <a:effectLst/>
                <a:uLnTx/>
                <a:uFillTx/>
                <a:latin typeface="+mn-lt"/>
                <a:ea typeface="+mn-ea"/>
                <a:cs typeface="+mn-cs"/>
              </a:rPr>
              <a:t>a</a:t>
            </a:r>
            <a:r>
              <a:rPr kumimoji="0" lang="uz-Latn-UZ" sz="1600" b="0" i="0" u="none" strike="noStrike" kern="1200" cap="none" spc="0" normalizeH="0" baseline="0" noProof="0" dirty="0">
                <a:ln>
                  <a:noFill/>
                </a:ln>
                <a:solidFill>
                  <a:schemeClr val="tx1"/>
                </a:solidFill>
                <a:effectLst/>
                <a:uLnTx/>
                <a:uFillTx/>
                <a:latin typeface="+mn-lt"/>
                <a:ea typeface="+mn-ea"/>
                <a:cs typeface="+mn-cs"/>
              </a:rPr>
              <a:t>y</a:t>
            </a:r>
            <a:r>
              <a:rPr kumimoji="0" lang="en-US" sz="1600" b="0" i="0" u="none" strike="noStrike" kern="1200" cap="none" spc="0" normalizeH="0" baseline="0" noProof="0" dirty="0" err="1">
                <a:ln>
                  <a:noFill/>
                </a:ln>
                <a:solidFill>
                  <a:schemeClr val="tx1"/>
                </a:solidFill>
                <a:effectLst/>
                <a:uLnTx/>
                <a:uFillTx/>
                <a:latin typeface="+mn-lt"/>
                <a:ea typeface="+mn-ea"/>
                <a:cs typeface="+mn-cs"/>
              </a:rPr>
              <a:t>di</a:t>
            </a:r>
            <a:r>
              <a:rPr kumimoji="0" lang="en-US" sz="1600" b="0" i="0" u="none" strike="noStrike" kern="1200" cap="none" spc="0" normalizeH="0" baseline="0" noProof="0" dirty="0">
                <a:ln>
                  <a:noFill/>
                </a:ln>
                <a:solidFill>
                  <a:schemeClr val="tx1"/>
                </a:solidFill>
                <a:effectLst/>
                <a:uLnTx/>
                <a:uFillTx/>
                <a:latin typeface="+mn-lt"/>
                <a:ea typeface="+mn-ea"/>
                <a:cs typeface="+mn-cs"/>
              </a:rPr>
              <a:t>.</a:t>
            </a:r>
            <a:endParaRPr kumimoji="0" lang="ru-RU"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940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63C2D9-0850-4620-BE32-11F44A927662}"/>
              </a:ext>
            </a:extLst>
          </p:cNvPr>
          <p:cNvSpPr>
            <a:spLocks noGrp="1"/>
          </p:cNvSpPr>
          <p:nvPr>
            <p:ph type="title"/>
          </p:nvPr>
        </p:nvSpPr>
        <p:spPr/>
        <p:txBody>
          <a:bodyPr rtlCol="0"/>
          <a:lstStyle/>
          <a:p>
            <a:pPr algn="ctr"/>
            <a:r>
              <a:rPr lang="en-US" dirty="0"/>
              <a:t>4.Login, </a:t>
            </a:r>
            <a:r>
              <a:rPr lang="en-US" dirty="0" err="1"/>
              <a:t>su</a:t>
            </a:r>
            <a:r>
              <a:rPr lang="en-US" dirty="0"/>
              <a:t>, </a:t>
            </a:r>
            <a:r>
              <a:rPr lang="en-US" dirty="0" err="1">
                <a:solidFill>
                  <a:srgbClr val="FF0000"/>
                </a:solidFill>
              </a:rPr>
              <a:t>newgrp</a:t>
            </a:r>
            <a:r>
              <a:rPr lang="en-US" dirty="0">
                <a:solidFill>
                  <a:srgbClr val="FF0000"/>
                </a:solidFill>
              </a:rPr>
              <a:t>,</a:t>
            </a:r>
            <a:r>
              <a:rPr lang="en-US" dirty="0"/>
              <a:t> </a:t>
            </a:r>
            <a:r>
              <a:rPr lang="en-US" dirty="0" err="1">
                <a:solidFill>
                  <a:srgbClr val="FF0000"/>
                </a:solidFill>
              </a:rPr>
              <a:t>passwd</a:t>
            </a:r>
            <a:r>
              <a:rPr lang="en-US" dirty="0"/>
              <a:t>, </a:t>
            </a:r>
            <a:r>
              <a:rPr lang="uz-Latn-UZ" dirty="0"/>
              <a:t>g</a:t>
            </a:r>
            <a:r>
              <a:rPr lang="en-US" dirty="0" err="1"/>
              <a:t>passwd</a:t>
            </a:r>
            <a:r>
              <a:rPr lang="en-US" dirty="0"/>
              <a:t>, </a:t>
            </a:r>
            <a:r>
              <a:rPr lang="uz-Latn-UZ" dirty="0"/>
              <a:t>change (</a:t>
            </a:r>
            <a:r>
              <a:rPr lang="en-US" dirty="0" err="1"/>
              <a:t>o'zgartirish</a:t>
            </a:r>
            <a:r>
              <a:rPr lang="uz-Latn-UZ" dirty="0"/>
              <a:t>) buyruqlari</a:t>
            </a:r>
            <a:r>
              <a:rPr lang="en-US" dirty="0"/>
              <a:t>.</a:t>
            </a:r>
          </a:p>
        </p:txBody>
      </p:sp>
      <p:sp>
        <p:nvSpPr>
          <p:cNvPr id="3" name="Объект 2">
            <a:extLst>
              <a:ext uri="{FF2B5EF4-FFF2-40B4-BE49-F238E27FC236}">
                <a16:creationId xmlns:a16="http://schemas.microsoft.com/office/drawing/2014/main" id="{65015163-D5FD-4849-978B-77883FAF7928}"/>
              </a:ext>
            </a:extLst>
          </p:cNvPr>
          <p:cNvSpPr>
            <a:spLocks noGrp="1"/>
          </p:cNvSpPr>
          <p:nvPr>
            <p:ph idx="1"/>
          </p:nvPr>
        </p:nvSpPr>
        <p:spPr>
          <a:xfrm>
            <a:off x="374073" y="2701638"/>
            <a:ext cx="5527963" cy="3408218"/>
          </a:xfrm>
        </p:spPr>
        <p:txBody>
          <a:bodyPr rtlCol="0"/>
          <a:lstStyle/>
          <a:p>
            <a:pPr algn="just"/>
            <a:r>
              <a:rPr lang="en-US" sz="2400" dirty="0" err="1"/>
              <a:t>Newgrp</a:t>
            </a:r>
            <a:r>
              <a:rPr lang="en-US" sz="2400" dirty="0"/>
              <a:t> </a:t>
            </a:r>
            <a:r>
              <a:rPr lang="uz-Latn-UZ" sz="2400" dirty="0"/>
              <a:t>buyrug’i</a:t>
            </a:r>
            <a:r>
              <a:rPr lang="en-US" sz="2400" dirty="0"/>
              <a:t> </a:t>
            </a:r>
            <a:r>
              <a:rPr lang="en-US" sz="2400" dirty="0" err="1"/>
              <a:t>su</a:t>
            </a:r>
            <a:r>
              <a:rPr lang="en-US" sz="2400" dirty="0"/>
              <a:t> </a:t>
            </a:r>
            <a:r>
              <a:rPr lang="en-US" sz="2400" dirty="0" err="1"/>
              <a:t>qobiliyatiga</a:t>
            </a:r>
            <a:r>
              <a:rPr lang="en-US" sz="2400" dirty="0"/>
              <a:t> </a:t>
            </a:r>
            <a:r>
              <a:rPr lang="en-US" sz="2400" dirty="0" err="1"/>
              <a:t>o'xshash</a:t>
            </a:r>
            <a:r>
              <a:rPr lang="en-US" sz="2400" dirty="0"/>
              <a:t> </a:t>
            </a:r>
            <a:r>
              <a:rPr lang="en-US" sz="2400" dirty="0" err="1"/>
              <a:t>bo'lib</a:t>
            </a:r>
            <a:r>
              <a:rPr lang="en-US" sz="2400" dirty="0"/>
              <a:t>, </a:t>
            </a:r>
            <a:r>
              <a:rPr lang="en-US" sz="2400" dirty="0" err="1"/>
              <a:t>guruh</a:t>
            </a:r>
            <a:r>
              <a:rPr lang="en-US" sz="2400" dirty="0"/>
              <a:t> </a:t>
            </a:r>
            <a:r>
              <a:rPr lang="en-US" sz="2400" dirty="0" err="1"/>
              <a:t>o'zgarishi</a:t>
            </a:r>
            <a:r>
              <a:rPr lang="en-US" sz="2400" dirty="0"/>
              <a:t> </a:t>
            </a:r>
            <a:r>
              <a:rPr lang="en-US" sz="2400" dirty="0" err="1"/>
              <a:t>bilan</a:t>
            </a:r>
            <a:r>
              <a:rPr lang="en-US" sz="2400" dirty="0"/>
              <a:t> </a:t>
            </a:r>
            <a:r>
              <a:rPr lang="en-US" sz="2400" dirty="0" err="1"/>
              <a:t>farq</a:t>
            </a:r>
            <a:r>
              <a:rPr lang="en-US" sz="2400" dirty="0"/>
              <a:t> </a:t>
            </a:r>
            <a:r>
              <a:rPr lang="en-US" sz="2400" dirty="0" err="1"/>
              <a:t>qiladi</a:t>
            </a:r>
            <a:r>
              <a:rPr lang="en-US" sz="2400" dirty="0"/>
              <a:t>. </a:t>
            </a:r>
            <a:r>
              <a:rPr lang="en-US" sz="2400" dirty="0" err="1"/>
              <a:t>Foydalanuvchi</a:t>
            </a:r>
            <a:r>
              <a:rPr lang="en-US" sz="2400" dirty="0"/>
              <a:t> </a:t>
            </a:r>
            <a:r>
              <a:rPr lang="en-US" sz="2400" dirty="0" err="1"/>
              <a:t>newgrp</a:t>
            </a:r>
            <a:r>
              <a:rPr lang="en-US" sz="2400" dirty="0"/>
              <a:t> </a:t>
            </a:r>
            <a:r>
              <a:rPr lang="en-US" sz="2400" dirty="0" err="1"/>
              <a:t>buyruq</a:t>
            </a:r>
            <a:r>
              <a:rPr lang="en-US" sz="2400" dirty="0"/>
              <a:t> </a:t>
            </a:r>
            <a:r>
              <a:rPr lang="en-US" sz="2400" dirty="0" err="1"/>
              <a:t>satrida</a:t>
            </a:r>
            <a:r>
              <a:rPr lang="en-US" sz="2400" dirty="0"/>
              <a:t> </a:t>
            </a:r>
            <a:r>
              <a:rPr lang="en-US" sz="2400" dirty="0" err="1"/>
              <a:t>ko'rsatilgan</a:t>
            </a:r>
            <a:r>
              <a:rPr lang="en-US" sz="2400" dirty="0"/>
              <a:t> </a:t>
            </a:r>
            <a:r>
              <a:rPr lang="en-US" sz="2400" dirty="0" err="1"/>
              <a:t>guruhga</a:t>
            </a:r>
            <a:r>
              <a:rPr lang="en-US" sz="2400" dirty="0"/>
              <a:t> </a:t>
            </a:r>
            <a:r>
              <a:rPr lang="en-US" sz="2400" dirty="0" err="1"/>
              <a:t>kiritilishi</a:t>
            </a:r>
            <a:r>
              <a:rPr lang="en-US" sz="2400" dirty="0"/>
              <a:t> </a:t>
            </a:r>
            <a:r>
              <a:rPr lang="en-US" sz="2400" dirty="0" err="1"/>
              <a:t>kerak</a:t>
            </a:r>
            <a:r>
              <a:rPr lang="en-US" sz="2400" dirty="0"/>
              <a:t>. </a:t>
            </a:r>
            <a:r>
              <a:rPr lang="en-US" sz="2400" dirty="0" err="1"/>
              <a:t>Buyruqni</a:t>
            </a:r>
            <a:r>
              <a:rPr lang="en-US" sz="2400" dirty="0"/>
              <a:t> </a:t>
            </a:r>
            <a:r>
              <a:rPr lang="en-US" sz="2400" dirty="0" err="1"/>
              <a:t>ishlatish</a:t>
            </a:r>
            <a:r>
              <a:rPr lang="uz-Latn-UZ" sz="2400" dirty="0"/>
              <a:t> </a:t>
            </a:r>
            <a:r>
              <a:rPr lang="en-US" sz="2400" dirty="0" err="1"/>
              <a:t>newgrp</a:t>
            </a:r>
            <a:r>
              <a:rPr lang="uz-Latn-UZ" sz="2400" dirty="0"/>
              <a:t> </a:t>
            </a:r>
            <a:r>
              <a:rPr lang="en-US" sz="2400" dirty="0" err="1"/>
              <a:t>worders</a:t>
            </a:r>
            <a:r>
              <a:rPr lang="uz-Latn-UZ" sz="2400" dirty="0"/>
              <a:t> </a:t>
            </a:r>
            <a:r>
              <a:rPr lang="en-US" sz="2400" dirty="0"/>
              <a:t>root </a:t>
            </a:r>
            <a:r>
              <a:rPr lang="en-US" sz="2400" dirty="0" err="1"/>
              <a:t>hech</a:t>
            </a:r>
            <a:r>
              <a:rPr lang="en-US" sz="2400" dirty="0"/>
              <a:t> </a:t>
            </a:r>
            <a:r>
              <a:rPr lang="en-US" sz="2400" dirty="0" err="1"/>
              <a:t>qachon</a:t>
            </a:r>
            <a:r>
              <a:rPr lang="en-US" sz="2400" dirty="0"/>
              <a:t> </a:t>
            </a:r>
            <a:r>
              <a:rPr lang="en-US" sz="2400" dirty="0" err="1"/>
              <a:t>parol</a:t>
            </a:r>
            <a:r>
              <a:rPr lang="en-US" sz="2400" dirty="0"/>
              <a:t> </a:t>
            </a:r>
            <a:r>
              <a:rPr lang="en-US" sz="2400" dirty="0" err="1"/>
              <a:t>talab</a:t>
            </a:r>
            <a:r>
              <a:rPr lang="en-US" sz="2400" dirty="0"/>
              <a:t> </a:t>
            </a:r>
            <a:r>
              <a:rPr lang="en-US" sz="2400" dirty="0" err="1"/>
              <a:t>qilmaydi</a:t>
            </a:r>
            <a:r>
              <a:rPr lang="en-US" sz="2400" dirty="0"/>
              <a:t>.</a:t>
            </a:r>
            <a:r>
              <a:rPr lang="uz-Latn-UZ" sz="2400" dirty="0"/>
              <a:t> Buyruq</a:t>
            </a:r>
            <a:r>
              <a:rPr lang="en-US" sz="2400" dirty="0" err="1"/>
              <a:t>ning</a:t>
            </a:r>
            <a:r>
              <a:rPr lang="en-US" sz="2400" dirty="0"/>
              <a:t> </a:t>
            </a:r>
            <a:r>
              <a:rPr lang="en-US" sz="2400" dirty="0" err="1"/>
              <a:t>sintaksisi</a:t>
            </a:r>
            <a:r>
              <a:rPr lang="en-US" sz="2400" dirty="0"/>
              <a:t> </a:t>
            </a:r>
            <a:r>
              <a:rPr lang="en-US" sz="2400" dirty="0" err="1"/>
              <a:t>shunga</a:t>
            </a:r>
            <a:r>
              <a:rPr lang="en-US" sz="2400" dirty="0"/>
              <a:t> </a:t>
            </a:r>
            <a:r>
              <a:rPr lang="en-US" sz="2400" dirty="0" err="1"/>
              <a:t>o'xshashsi</a:t>
            </a:r>
            <a:r>
              <a:rPr lang="uz-Latn-UZ" sz="2400" dirty="0"/>
              <a:t> </a:t>
            </a:r>
            <a:r>
              <a:rPr lang="en-US" sz="2400" dirty="0" err="1"/>
              <a:t>su</a:t>
            </a:r>
            <a:r>
              <a:rPr lang="en-US" sz="2400" dirty="0"/>
              <a:t> </a:t>
            </a:r>
            <a:r>
              <a:rPr lang="en-US" sz="2400" dirty="0" err="1"/>
              <a:t>su</a:t>
            </a:r>
            <a:r>
              <a:rPr lang="en-US" sz="2400" dirty="0"/>
              <a:t> </a:t>
            </a:r>
            <a:r>
              <a:rPr lang="uz-Latn-UZ" sz="2400" dirty="0"/>
              <a:t>buyrug‘i</a:t>
            </a:r>
            <a:r>
              <a:rPr lang="en-US" sz="2400" dirty="0"/>
              <a:t>: </a:t>
            </a:r>
            <a:r>
              <a:rPr lang="en-US" sz="2400" dirty="0" err="1"/>
              <a:t>newgrp</a:t>
            </a:r>
            <a:r>
              <a:rPr lang="en-US" sz="2400" dirty="0"/>
              <a:t> </a:t>
            </a:r>
            <a:r>
              <a:rPr lang="en-US" sz="2400" dirty="0" err="1"/>
              <a:t>groupname</a:t>
            </a:r>
            <a:r>
              <a:rPr lang="en-US" sz="2400" dirty="0"/>
              <a:t>, </a:t>
            </a:r>
            <a:r>
              <a:rPr lang="en-US" sz="2400" dirty="0" err="1"/>
              <a:t>groupname</a:t>
            </a:r>
            <a:r>
              <a:rPr lang="uz-Latn-UZ" sz="2400" dirty="0"/>
              <a:t> </a:t>
            </a:r>
            <a:r>
              <a:rPr lang="en-US" sz="2400" dirty="0"/>
              <a:t>-</a:t>
            </a:r>
            <a:r>
              <a:rPr lang="uz-Latn-UZ" sz="2400" dirty="0"/>
              <a:t> </a:t>
            </a:r>
            <a:r>
              <a:rPr lang="en-US" sz="2400" dirty="0" err="1"/>
              <a:t>bu</a:t>
            </a:r>
            <a:r>
              <a:rPr lang="en-US" sz="2400" dirty="0"/>
              <a:t> </a:t>
            </a:r>
            <a:r>
              <a:rPr lang="en-US" sz="2400" dirty="0" err="1"/>
              <a:t>guruhning</a:t>
            </a:r>
            <a:r>
              <a:rPr lang="en-US" sz="2400" dirty="0"/>
              <a:t> </a:t>
            </a:r>
            <a:r>
              <a:rPr lang="en-US" sz="2400" dirty="0" err="1"/>
              <a:t>nomi</a:t>
            </a:r>
            <a:r>
              <a:rPr lang="en-US" sz="2400" dirty="0"/>
              <a:t>, </a:t>
            </a:r>
            <a:r>
              <a:rPr lang="en-US" sz="2400" dirty="0" err="1"/>
              <a:t>foydalanuvchi</a:t>
            </a:r>
            <a:r>
              <a:rPr lang="en-US" sz="2400" dirty="0"/>
              <a:t> </a:t>
            </a:r>
            <a:r>
              <a:rPr lang="en-US" sz="2400" dirty="0" err="1"/>
              <a:t>hozirgi</a:t>
            </a:r>
            <a:r>
              <a:rPr lang="en-US" sz="2400" dirty="0"/>
              <a:t> </a:t>
            </a:r>
            <a:r>
              <a:rPr lang="en-US" sz="2400" dirty="0" err="1"/>
              <a:t>holatni</a:t>
            </a:r>
            <a:r>
              <a:rPr lang="en-US" sz="2400" dirty="0"/>
              <a:t> </a:t>
            </a:r>
            <a:r>
              <a:rPr lang="en-US" sz="2400" dirty="0" err="1"/>
              <a:t>o'zgartiradi</a:t>
            </a:r>
            <a:r>
              <a:rPr lang="en-US" sz="2400" dirty="0"/>
              <a:t>.</a:t>
            </a:r>
            <a:endParaRPr lang="ru-RU" sz="2400" dirty="0"/>
          </a:p>
        </p:txBody>
      </p:sp>
      <p:sp>
        <p:nvSpPr>
          <p:cNvPr id="4" name="Номер слайда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rtlCol="0"/>
          <a:lstStyle/>
          <a:p>
            <a:pPr rtl="0"/>
            <a:fld id="{9EC71654-96A5-4280-94F3-931C61A9F92C}" type="slidenum">
              <a:rPr lang="ru-RU" smtClean="0"/>
              <a:pPr rtl="0"/>
              <a:t>16</a:t>
            </a:fld>
            <a:endParaRPr lang="ru-RU"/>
          </a:p>
        </p:txBody>
      </p:sp>
      <p:sp>
        <p:nvSpPr>
          <p:cNvPr id="5" name="Объект 4">
            <a:extLst>
              <a:ext uri="{FF2B5EF4-FFF2-40B4-BE49-F238E27FC236}">
                <a16:creationId xmlns:a16="http://schemas.microsoft.com/office/drawing/2014/main" id="{93A6F33C-3AFE-474E-AC15-C00F368C3C6A}"/>
              </a:ext>
            </a:extLst>
          </p:cNvPr>
          <p:cNvSpPr>
            <a:spLocks noGrp="1"/>
          </p:cNvSpPr>
          <p:nvPr>
            <p:ph idx="15"/>
          </p:nvPr>
        </p:nvSpPr>
        <p:spPr>
          <a:xfrm>
            <a:off x="581891" y="1903728"/>
            <a:ext cx="4173045" cy="495389"/>
          </a:xfrm>
        </p:spPr>
        <p:txBody>
          <a:bodyPr rtlCol="0"/>
          <a:lstStyle/>
          <a:p>
            <a:pPr algn="ctr"/>
            <a:r>
              <a:rPr lang="en-US" dirty="0" err="1"/>
              <a:t>Newgrp</a:t>
            </a:r>
            <a:r>
              <a:rPr lang="uz-Latn-UZ" dirty="0"/>
              <a:t>, </a:t>
            </a:r>
            <a:r>
              <a:rPr lang="en-US" dirty="0" err="1"/>
              <a:t>passwd</a:t>
            </a:r>
            <a:r>
              <a:rPr lang="uz-Latn-UZ" dirty="0"/>
              <a:t>  buyruqlari</a:t>
            </a:r>
            <a:r>
              <a:rPr lang="en-US" dirty="0"/>
              <a:t>.</a:t>
            </a:r>
          </a:p>
        </p:txBody>
      </p:sp>
      <p:sp>
        <p:nvSpPr>
          <p:cNvPr id="8" name="Объект 7">
            <a:extLst>
              <a:ext uri="{FF2B5EF4-FFF2-40B4-BE49-F238E27FC236}">
                <a16:creationId xmlns:a16="http://schemas.microsoft.com/office/drawing/2014/main" id="{C8438480-8B6F-44E5-A602-6240C1B85FB3}"/>
              </a:ext>
            </a:extLst>
          </p:cNvPr>
          <p:cNvSpPr>
            <a:spLocks noGrp="1"/>
          </p:cNvSpPr>
          <p:nvPr>
            <p:ph idx="19"/>
          </p:nvPr>
        </p:nvSpPr>
        <p:spPr>
          <a:xfrm>
            <a:off x="6497783" y="1648185"/>
            <a:ext cx="4904138" cy="2937669"/>
          </a:xfrm>
        </p:spPr>
        <p:txBody>
          <a:bodyPr rtlCol="0"/>
          <a:lstStyle/>
          <a:p>
            <a:pPr>
              <a:lnSpc>
                <a:spcPct val="100000"/>
              </a:lnSpc>
              <a:spcBef>
                <a:spcPts val="0"/>
              </a:spcBef>
            </a:pPr>
            <a:r>
              <a:rPr lang="en-US" sz="2400" dirty="0"/>
              <a:t>[</a:t>
            </a:r>
            <a:r>
              <a:rPr lang="en-US" sz="2400" dirty="0" err="1"/>
              <a:t>student@ns</a:t>
            </a:r>
            <a:r>
              <a:rPr lang="en-US" sz="2400" dirty="0"/>
              <a:t> student]$ </a:t>
            </a:r>
            <a:r>
              <a:rPr lang="en-US" sz="2400" dirty="0" err="1"/>
              <a:t>passwd</a:t>
            </a:r>
            <a:endParaRPr lang="uz-Latn-UZ" sz="2400" dirty="0"/>
          </a:p>
          <a:p>
            <a:pPr>
              <a:lnSpc>
                <a:spcPct val="100000"/>
              </a:lnSpc>
              <a:spcBef>
                <a:spcPts val="0"/>
              </a:spcBef>
            </a:pPr>
            <a:r>
              <a:rPr lang="en-US" sz="2400" dirty="0"/>
              <a:t>Changing password for student</a:t>
            </a:r>
            <a:endParaRPr lang="uz-Latn-UZ" sz="2400" dirty="0"/>
          </a:p>
          <a:p>
            <a:pPr>
              <a:lnSpc>
                <a:spcPct val="100000"/>
              </a:lnSpc>
              <a:spcBef>
                <a:spcPts val="0"/>
              </a:spcBef>
            </a:pPr>
            <a:r>
              <a:rPr lang="en-US" sz="2400" dirty="0"/>
              <a:t>(current) UNIX password:</a:t>
            </a:r>
            <a:endParaRPr lang="uz-Latn-UZ" sz="2400" dirty="0"/>
          </a:p>
          <a:p>
            <a:pPr>
              <a:lnSpc>
                <a:spcPct val="100000"/>
              </a:lnSpc>
              <a:spcBef>
                <a:spcPts val="0"/>
              </a:spcBef>
            </a:pPr>
            <a:r>
              <a:rPr lang="en-US" sz="2400" dirty="0"/>
              <a:t>New password:</a:t>
            </a:r>
            <a:endParaRPr lang="uz-Latn-UZ" sz="2400" dirty="0"/>
          </a:p>
          <a:p>
            <a:pPr>
              <a:lnSpc>
                <a:spcPct val="100000"/>
              </a:lnSpc>
              <a:spcBef>
                <a:spcPts val="0"/>
              </a:spcBef>
            </a:pPr>
            <a:r>
              <a:rPr lang="en-US" sz="2400" dirty="0"/>
              <a:t>Retype new password:</a:t>
            </a:r>
            <a:endParaRPr lang="uz-Latn-UZ" sz="2400" dirty="0"/>
          </a:p>
          <a:p>
            <a:pPr>
              <a:lnSpc>
                <a:spcPct val="100000"/>
              </a:lnSpc>
              <a:spcBef>
                <a:spcPts val="0"/>
              </a:spcBef>
            </a:pPr>
            <a:r>
              <a:rPr lang="en-US" sz="2400" dirty="0" err="1"/>
              <a:t>passwd</a:t>
            </a:r>
            <a:r>
              <a:rPr lang="en-US" sz="2400" dirty="0"/>
              <a:t>: all authentication tokens</a:t>
            </a:r>
            <a:endParaRPr lang="uz-Latn-UZ" sz="2400" dirty="0"/>
          </a:p>
          <a:p>
            <a:pPr algn="r">
              <a:lnSpc>
                <a:spcPct val="100000"/>
              </a:lnSpc>
              <a:spcBef>
                <a:spcPts val="0"/>
              </a:spcBef>
            </a:pPr>
            <a:r>
              <a:rPr lang="en-US" sz="2400" dirty="0"/>
              <a:t> updated successfully</a:t>
            </a:r>
            <a:endParaRPr lang="uz-Latn-UZ" sz="2400" dirty="0"/>
          </a:p>
          <a:p>
            <a:pPr>
              <a:lnSpc>
                <a:spcPct val="100000"/>
              </a:lnSpc>
              <a:spcBef>
                <a:spcPts val="0"/>
              </a:spcBef>
            </a:pPr>
            <a:r>
              <a:rPr lang="en-US" sz="2400" dirty="0"/>
              <a:t>[</a:t>
            </a:r>
            <a:r>
              <a:rPr lang="en-US" sz="2400" dirty="0" err="1"/>
              <a:t>student@ns</a:t>
            </a:r>
            <a:r>
              <a:rPr lang="en-US" sz="2400" dirty="0"/>
              <a:t> student]$_</a:t>
            </a:r>
            <a:endParaRPr lang="ru-RU" sz="2400" dirty="0"/>
          </a:p>
        </p:txBody>
      </p:sp>
      <p:pic>
        <p:nvPicPr>
          <p:cNvPr id="29" name="Рисунок 28" descr="Карандаш">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Рисунок 30" descr="Ноутбук">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10" name="Содержимое 9"/>
          <p:cNvSpPr>
            <a:spLocks noGrp="1"/>
          </p:cNvSpPr>
          <p:nvPr>
            <p:ph idx="20"/>
          </p:nvPr>
        </p:nvSpPr>
        <p:spPr>
          <a:xfrm>
            <a:off x="7259782" y="4807527"/>
            <a:ext cx="4516582" cy="706581"/>
          </a:xfrm>
        </p:spPr>
        <p:txBody>
          <a:bodyPr/>
          <a:lstStyle/>
          <a:p>
            <a:pPr algn="just"/>
            <a:r>
              <a:rPr lang="en-US" sz="1600" dirty="0" err="1">
                <a:latin typeface="+mn-lt"/>
              </a:rPr>
              <a:t>Passwd</a:t>
            </a:r>
            <a:r>
              <a:rPr lang="en-US" sz="1600" dirty="0">
                <a:latin typeface="+mn-lt"/>
              </a:rPr>
              <a:t> </a:t>
            </a:r>
            <a:r>
              <a:rPr lang="en-US" sz="1600" dirty="0" err="1">
                <a:latin typeface="+mn-lt"/>
              </a:rPr>
              <a:t>buyrug'i</a:t>
            </a:r>
            <a:r>
              <a:rPr lang="en-US" sz="1600" dirty="0">
                <a:latin typeface="+mn-lt"/>
              </a:rPr>
              <a:t> </a:t>
            </a:r>
            <a:r>
              <a:rPr lang="en-US" sz="1600" dirty="0" err="1">
                <a:latin typeface="+mn-lt"/>
              </a:rPr>
              <a:t>linuxda</a:t>
            </a:r>
            <a:r>
              <a:rPr lang="en-US" sz="1600" dirty="0">
                <a:latin typeface="+mn-lt"/>
              </a:rPr>
              <a:t> </a:t>
            </a:r>
            <a:r>
              <a:rPr lang="en-US" sz="1600" dirty="0" err="1">
                <a:latin typeface="+mn-lt"/>
              </a:rPr>
              <a:t>parolni</a:t>
            </a:r>
            <a:r>
              <a:rPr lang="en-US" sz="1600" dirty="0">
                <a:latin typeface="+mn-lt"/>
              </a:rPr>
              <a:t> </a:t>
            </a:r>
            <a:r>
              <a:rPr lang="en-US" sz="1600" dirty="0" err="1">
                <a:latin typeface="+mn-lt"/>
              </a:rPr>
              <a:t>o'zgartirish</a:t>
            </a:r>
            <a:r>
              <a:rPr lang="en-US" sz="1600" dirty="0">
                <a:latin typeface="+mn-lt"/>
              </a:rPr>
              <a:t> </a:t>
            </a:r>
            <a:r>
              <a:rPr lang="en-US" sz="1600" dirty="0" err="1">
                <a:latin typeface="+mn-lt"/>
              </a:rPr>
              <a:t>vositasi</a:t>
            </a:r>
            <a:r>
              <a:rPr lang="en-US" sz="1600" dirty="0">
                <a:latin typeface="+mn-lt"/>
              </a:rPr>
              <a:t>. </a:t>
            </a:r>
            <a:r>
              <a:rPr lang="en-US" sz="1600" dirty="0" err="1">
                <a:latin typeface="+mn-lt"/>
              </a:rPr>
              <a:t>Parolingizni</a:t>
            </a:r>
            <a:r>
              <a:rPr lang="en-US" sz="1600" dirty="0">
                <a:latin typeface="+mn-lt"/>
              </a:rPr>
              <a:t> </a:t>
            </a:r>
            <a:r>
              <a:rPr lang="en-US" sz="1600" dirty="0" err="1">
                <a:latin typeface="+mn-lt"/>
              </a:rPr>
              <a:t>o'zgartirish</a:t>
            </a:r>
            <a:r>
              <a:rPr lang="en-US" sz="1600" dirty="0">
                <a:latin typeface="+mn-lt"/>
              </a:rPr>
              <a:t> </a:t>
            </a:r>
            <a:r>
              <a:rPr lang="en-US" sz="1600" dirty="0" err="1">
                <a:latin typeface="+mn-lt"/>
              </a:rPr>
              <a:t>uchun</a:t>
            </a:r>
            <a:r>
              <a:rPr lang="en-US" sz="1600" dirty="0">
                <a:latin typeface="+mn-lt"/>
              </a:rPr>
              <a:t> </a:t>
            </a:r>
            <a:r>
              <a:rPr lang="en-US" sz="1600" dirty="0" err="1">
                <a:latin typeface="+mn-lt"/>
              </a:rPr>
              <a:t>faqat</a:t>
            </a:r>
            <a:r>
              <a:rPr lang="en-US" sz="1600" dirty="0">
                <a:latin typeface="+mn-lt"/>
              </a:rPr>
              <a:t> </a:t>
            </a:r>
            <a:r>
              <a:rPr lang="en-US" sz="1600" dirty="0" err="1">
                <a:latin typeface="+mn-lt"/>
              </a:rPr>
              <a:t>passwd</a:t>
            </a:r>
            <a:r>
              <a:rPr lang="en-US" sz="1600" dirty="0">
                <a:latin typeface="+mn-lt"/>
              </a:rPr>
              <a:t> </a:t>
            </a:r>
            <a:r>
              <a:rPr lang="en-US" sz="1600" dirty="0" err="1">
                <a:latin typeface="+mn-lt"/>
              </a:rPr>
              <a:t>buyruq</a:t>
            </a:r>
            <a:r>
              <a:rPr lang="en-US" sz="1600" dirty="0">
                <a:latin typeface="+mn-lt"/>
              </a:rPr>
              <a:t> </a:t>
            </a:r>
            <a:r>
              <a:rPr lang="en-US" sz="1600" dirty="0" err="1">
                <a:latin typeface="+mn-lt"/>
              </a:rPr>
              <a:t>satrida</a:t>
            </a:r>
            <a:r>
              <a:rPr lang="en-US" sz="1600" dirty="0">
                <a:latin typeface="+mn-lt"/>
              </a:rPr>
              <a:t> </a:t>
            </a:r>
            <a:r>
              <a:rPr lang="en-US" sz="1600" dirty="0" err="1">
                <a:latin typeface="+mn-lt"/>
              </a:rPr>
              <a:t>yozi</a:t>
            </a:r>
            <a:r>
              <a:rPr lang="uz-Latn-UZ" sz="1600" dirty="0">
                <a:latin typeface="+mn-lt"/>
              </a:rPr>
              <a:t>ladi.</a:t>
            </a:r>
            <a:endParaRPr lang="ru-RU" sz="1600" dirty="0">
              <a:latin typeface="+mn-lt"/>
            </a:endParaRPr>
          </a:p>
        </p:txBody>
      </p:sp>
    </p:spTree>
    <p:extLst>
      <p:ext uri="{BB962C8B-B14F-4D97-AF65-F5344CB8AC3E}">
        <p14:creationId xmlns:p14="http://schemas.microsoft.com/office/powerpoint/2010/main" val="26940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
            <a:ext cx="10720098" cy="1302326"/>
          </a:xfrm>
        </p:spPr>
        <p:txBody>
          <a:bodyPr/>
          <a:lstStyle/>
          <a:p>
            <a:pPr algn="ctr"/>
            <a:r>
              <a:rPr lang="en-US" dirty="0"/>
              <a:t>4.Login, </a:t>
            </a:r>
            <a:r>
              <a:rPr lang="en-US" dirty="0" err="1"/>
              <a:t>su</a:t>
            </a:r>
            <a:r>
              <a:rPr lang="en-US" dirty="0"/>
              <a:t>, </a:t>
            </a:r>
            <a:r>
              <a:rPr lang="en-US" dirty="0" err="1"/>
              <a:t>newgrp</a:t>
            </a:r>
            <a:r>
              <a:rPr lang="en-US" dirty="0"/>
              <a:t>, </a:t>
            </a:r>
            <a:r>
              <a:rPr lang="en-US" dirty="0" err="1"/>
              <a:t>passwd</a:t>
            </a:r>
            <a:r>
              <a:rPr lang="en-US" dirty="0"/>
              <a:t>, </a:t>
            </a:r>
            <a:r>
              <a:rPr lang="uz-Latn-UZ" dirty="0">
                <a:solidFill>
                  <a:srgbClr val="FF0000"/>
                </a:solidFill>
              </a:rPr>
              <a:t>g</a:t>
            </a:r>
            <a:r>
              <a:rPr lang="en-US" dirty="0" err="1">
                <a:solidFill>
                  <a:srgbClr val="FF0000"/>
                </a:solidFill>
              </a:rPr>
              <a:t>passwd</a:t>
            </a:r>
            <a:r>
              <a:rPr lang="en-US" dirty="0"/>
              <a:t>, </a:t>
            </a:r>
            <a:r>
              <a:rPr lang="uz-Latn-UZ" dirty="0"/>
              <a:t>change (</a:t>
            </a:r>
            <a:r>
              <a:rPr lang="en-US" dirty="0" err="1"/>
              <a:t>o'zgartirish</a:t>
            </a:r>
            <a:r>
              <a:rPr lang="uz-Latn-UZ" dirty="0"/>
              <a:t>) buyruqlari</a:t>
            </a:r>
            <a:r>
              <a:rPr lang="en-US" dirty="0"/>
              <a:t>.</a:t>
            </a:r>
            <a:endParaRPr lang="ru-RU" dirty="0"/>
          </a:p>
        </p:txBody>
      </p:sp>
      <p:sp>
        <p:nvSpPr>
          <p:cNvPr id="3" name="Содержимое 2"/>
          <p:cNvSpPr>
            <a:spLocks noGrp="1"/>
          </p:cNvSpPr>
          <p:nvPr>
            <p:ph idx="1"/>
          </p:nvPr>
        </p:nvSpPr>
        <p:spPr>
          <a:xfrm>
            <a:off x="-1385" y="1136071"/>
            <a:ext cx="7801496" cy="4985472"/>
          </a:xfrm>
        </p:spPr>
        <p:txBody>
          <a:bodyPr/>
          <a:lstStyle/>
          <a:p>
            <a:pPr algn="just">
              <a:buNone/>
            </a:pPr>
            <a:r>
              <a:rPr lang="uz-Latn-UZ" sz="2300" dirty="0"/>
              <a:t>    </a:t>
            </a:r>
            <a:r>
              <a:rPr lang="en-US" sz="2300" dirty="0" err="1"/>
              <a:t>Guruh</a:t>
            </a:r>
            <a:r>
              <a:rPr lang="en-US" sz="2300" dirty="0"/>
              <a:t> </a:t>
            </a:r>
            <a:r>
              <a:rPr lang="en-US" sz="2300" dirty="0" err="1"/>
              <a:t>parolini</a:t>
            </a:r>
            <a:r>
              <a:rPr lang="en-US" sz="2300" dirty="0"/>
              <a:t> </a:t>
            </a:r>
            <a:r>
              <a:rPr lang="en-US" sz="2300" dirty="0" err="1"/>
              <a:t>o'zgartirish</a:t>
            </a:r>
            <a:r>
              <a:rPr lang="en-US" sz="2300" dirty="0"/>
              <a:t> </a:t>
            </a:r>
            <a:r>
              <a:rPr lang="en-US" sz="2300" dirty="0" err="1"/>
              <a:t>va</a:t>
            </a:r>
            <a:r>
              <a:rPr lang="en-US" sz="2300" dirty="0"/>
              <a:t> </a:t>
            </a:r>
            <a:r>
              <a:rPr lang="en-US" sz="2300" dirty="0" err="1"/>
              <a:t>guruhni</a:t>
            </a:r>
            <a:r>
              <a:rPr lang="en-US" sz="2300" dirty="0"/>
              <a:t> </a:t>
            </a:r>
            <a:r>
              <a:rPr lang="en-US" sz="2300" dirty="0" err="1"/>
              <a:t>boshqarish</a:t>
            </a:r>
            <a:r>
              <a:rPr lang="en-US" sz="2300" dirty="0"/>
              <a:t> </a:t>
            </a:r>
            <a:r>
              <a:rPr lang="en-US" sz="2300" dirty="0" err="1"/>
              <a:t>uchun</a:t>
            </a:r>
            <a:r>
              <a:rPr lang="en-US" sz="2300" dirty="0"/>
              <a:t> </a:t>
            </a:r>
            <a:r>
              <a:rPr lang="en-US" sz="2300" dirty="0" err="1"/>
              <a:t>parolni</a:t>
            </a:r>
            <a:r>
              <a:rPr lang="en-US" sz="2300" dirty="0"/>
              <a:t> </a:t>
            </a:r>
            <a:r>
              <a:rPr lang="en-US" sz="2300" dirty="0" err="1"/>
              <a:t>o'zgartirish</a:t>
            </a:r>
            <a:r>
              <a:rPr lang="en-US" sz="2300" dirty="0"/>
              <a:t> </a:t>
            </a:r>
            <a:r>
              <a:rPr lang="en-US" sz="2300" dirty="0" err="1"/>
              <a:t>uchun</a:t>
            </a:r>
            <a:r>
              <a:rPr lang="en-US" sz="2300" dirty="0"/>
              <a:t> </a:t>
            </a:r>
            <a:r>
              <a:rPr lang="en-US" sz="2300" dirty="0" err="1"/>
              <a:t>passwd</a:t>
            </a:r>
            <a:r>
              <a:rPr lang="en-US" sz="2300" dirty="0"/>
              <a:t> </a:t>
            </a:r>
            <a:r>
              <a:rPr lang="en-US" sz="2300" dirty="0" err="1"/>
              <a:t>buyrug'i</a:t>
            </a:r>
            <a:r>
              <a:rPr lang="en-US" sz="2300" dirty="0"/>
              <a:t> </a:t>
            </a:r>
            <a:r>
              <a:rPr lang="en-US" sz="2300" dirty="0" err="1"/>
              <a:t>ishlatiladi</a:t>
            </a:r>
            <a:r>
              <a:rPr lang="en-US" sz="2300" dirty="0"/>
              <a:t>, </a:t>
            </a:r>
            <a:r>
              <a:rPr lang="en-US" sz="2300" dirty="0" err="1"/>
              <a:t>faqat</a:t>
            </a:r>
            <a:r>
              <a:rPr lang="en-US" sz="2300" dirty="0"/>
              <a:t> </a:t>
            </a:r>
            <a:r>
              <a:rPr lang="en-US" sz="2300" dirty="0" err="1"/>
              <a:t>gpasswd</a:t>
            </a:r>
            <a:r>
              <a:rPr lang="en-US" sz="2300" dirty="0"/>
              <a:t> GROUPNAME </a:t>
            </a:r>
            <a:r>
              <a:rPr lang="en-US" sz="2300" dirty="0" err="1"/>
              <a:t>buyruq</a:t>
            </a:r>
            <a:r>
              <a:rPr lang="en-US" sz="2300" dirty="0"/>
              <a:t> </a:t>
            </a:r>
            <a:r>
              <a:rPr lang="en-US" sz="2300" dirty="0" err="1"/>
              <a:t>satrida</a:t>
            </a:r>
            <a:r>
              <a:rPr lang="en-US" sz="2300" dirty="0"/>
              <a:t> </a:t>
            </a:r>
            <a:r>
              <a:rPr lang="en-US" sz="2300" dirty="0" err="1"/>
              <a:t>yozing</a:t>
            </a:r>
            <a:r>
              <a:rPr lang="en-US" sz="2300" dirty="0"/>
              <a:t>.</a:t>
            </a:r>
            <a:r>
              <a:rPr lang="uz-Latn-UZ" sz="2300" dirty="0"/>
              <a:t> </a:t>
            </a:r>
            <a:r>
              <a:rPr lang="en-US" sz="2300" dirty="0"/>
              <a:t>Agar </a:t>
            </a:r>
            <a:r>
              <a:rPr lang="en-US" sz="2300" dirty="0" err="1"/>
              <a:t>siz</a:t>
            </a:r>
            <a:r>
              <a:rPr lang="en-US" sz="2300" dirty="0"/>
              <a:t> </a:t>
            </a:r>
            <a:r>
              <a:rPr lang="en-US" sz="2300" dirty="0" err="1"/>
              <a:t>guruh</a:t>
            </a:r>
            <a:r>
              <a:rPr lang="en-US" sz="2300" dirty="0"/>
              <a:t> </a:t>
            </a:r>
            <a:r>
              <a:rPr lang="en-US" sz="2300" dirty="0" err="1"/>
              <a:t>ma'muri</a:t>
            </a:r>
            <a:r>
              <a:rPr lang="en-US" sz="2300" dirty="0"/>
              <a:t> </a:t>
            </a:r>
            <a:r>
              <a:rPr lang="en-US" sz="2300" dirty="0" err="1"/>
              <a:t>bo'lsangiz</a:t>
            </a:r>
            <a:r>
              <a:rPr lang="en-US" sz="2300" dirty="0"/>
              <a:t>, </a:t>
            </a:r>
            <a:r>
              <a:rPr lang="en-US" sz="2300" dirty="0" err="1"/>
              <a:t>parolni</a:t>
            </a:r>
            <a:r>
              <a:rPr lang="en-US" sz="2300" dirty="0"/>
              <a:t> </a:t>
            </a:r>
            <a:r>
              <a:rPr lang="en-US" sz="2300" dirty="0" err="1"/>
              <a:t>o'zgartirishingiz</a:t>
            </a:r>
            <a:r>
              <a:rPr lang="en-US" sz="2300" dirty="0"/>
              <a:t> </a:t>
            </a:r>
            <a:r>
              <a:rPr lang="en-US" sz="2300" dirty="0" err="1"/>
              <a:t>mumkin</a:t>
            </a:r>
            <a:r>
              <a:rPr lang="en-US" sz="2300" dirty="0"/>
              <a:t>. Agar </a:t>
            </a:r>
            <a:r>
              <a:rPr lang="en-US" sz="2300" dirty="0" err="1"/>
              <a:t>parol</a:t>
            </a:r>
            <a:r>
              <a:rPr lang="en-US" sz="2300" dirty="0"/>
              <a:t> </a:t>
            </a:r>
            <a:r>
              <a:rPr lang="en-US" sz="2300" dirty="0" err="1"/>
              <a:t>bo'sh</a:t>
            </a:r>
            <a:r>
              <a:rPr lang="en-US" sz="2300" dirty="0"/>
              <a:t> </a:t>
            </a:r>
            <a:r>
              <a:rPr lang="en-US" sz="2300" dirty="0" err="1"/>
              <a:t>bo'lmasa</a:t>
            </a:r>
            <a:r>
              <a:rPr lang="en-US" sz="2300" dirty="0"/>
              <a:t>, </a:t>
            </a:r>
            <a:r>
              <a:rPr lang="en-US" sz="2300" dirty="0" err="1"/>
              <a:t>guruh</a:t>
            </a:r>
            <a:r>
              <a:rPr lang="en-US" sz="2300" dirty="0"/>
              <a:t> </a:t>
            </a:r>
            <a:r>
              <a:rPr lang="en-US" sz="2300" dirty="0" err="1"/>
              <a:t>a'zolari</a:t>
            </a:r>
            <a:r>
              <a:rPr lang="en-US" sz="2300" dirty="0"/>
              <a:t> </a:t>
            </a:r>
            <a:r>
              <a:rPr lang="en-US" sz="2300" dirty="0" err="1"/>
              <a:t>uchun</a:t>
            </a:r>
            <a:r>
              <a:rPr lang="en-US" sz="2300" dirty="0"/>
              <a:t> </a:t>
            </a:r>
            <a:r>
              <a:rPr lang="en-US" sz="2300" dirty="0" err="1"/>
              <a:t>newgrp</a:t>
            </a:r>
            <a:r>
              <a:rPr lang="en-US" sz="2300" dirty="0"/>
              <a:t> </a:t>
            </a:r>
            <a:r>
              <a:rPr lang="en-US" sz="2300" dirty="0" err="1"/>
              <a:t>chaqiruvi</a:t>
            </a:r>
            <a:r>
              <a:rPr lang="en-US" sz="2300" dirty="0"/>
              <a:t> </a:t>
            </a:r>
            <a:r>
              <a:rPr lang="en-US" sz="2300" dirty="0" err="1"/>
              <a:t>parol</a:t>
            </a:r>
            <a:r>
              <a:rPr lang="en-US" sz="2300" dirty="0"/>
              <a:t> </a:t>
            </a:r>
            <a:r>
              <a:rPr lang="en-US" sz="2300" dirty="0" err="1"/>
              <a:t>talab</a:t>
            </a:r>
            <a:r>
              <a:rPr lang="en-US" sz="2300" dirty="0"/>
              <a:t> </a:t>
            </a:r>
            <a:r>
              <a:rPr lang="en-US" sz="2300" dirty="0" err="1"/>
              <a:t>qilmaydi</a:t>
            </a:r>
            <a:r>
              <a:rPr lang="en-US" sz="2300" dirty="0"/>
              <a:t> </a:t>
            </a:r>
            <a:r>
              <a:rPr lang="en-US" sz="2300" dirty="0" err="1"/>
              <a:t>va</a:t>
            </a:r>
            <a:r>
              <a:rPr lang="en-US" sz="2300" dirty="0"/>
              <a:t> </a:t>
            </a:r>
            <a:r>
              <a:rPr lang="en-US" sz="2300" dirty="0" err="1"/>
              <a:t>guruh</a:t>
            </a:r>
            <a:r>
              <a:rPr lang="en-US" sz="2300" dirty="0"/>
              <a:t> </a:t>
            </a:r>
            <a:r>
              <a:rPr lang="en-US" sz="2300" dirty="0" err="1"/>
              <a:t>a'zolari</a:t>
            </a:r>
            <a:r>
              <a:rPr lang="en-US" sz="2300" dirty="0"/>
              <a:t> </a:t>
            </a:r>
            <a:r>
              <a:rPr lang="en-US" sz="2300" dirty="0" err="1"/>
              <a:t>parolni</a:t>
            </a:r>
            <a:r>
              <a:rPr lang="en-US" sz="2300" dirty="0"/>
              <a:t> </a:t>
            </a:r>
            <a:r>
              <a:rPr lang="en-US" sz="2300" dirty="0" err="1"/>
              <a:t>kiritmasligi</a:t>
            </a:r>
            <a:r>
              <a:rPr lang="en-US" sz="2300" dirty="0"/>
              <a:t> </a:t>
            </a:r>
            <a:r>
              <a:rPr lang="en-US" sz="2300" dirty="0" err="1"/>
              <a:t>kerak</a:t>
            </a:r>
            <a:r>
              <a:rPr lang="en-US" sz="2300" dirty="0"/>
              <a:t>. </a:t>
            </a:r>
            <a:r>
              <a:rPr lang="en-US" sz="2300" dirty="0" err="1"/>
              <a:t>Guruh</a:t>
            </a:r>
            <a:r>
              <a:rPr lang="en-US" sz="2300" dirty="0"/>
              <a:t> </a:t>
            </a:r>
            <a:r>
              <a:rPr lang="en-US" sz="2300" dirty="0" err="1"/>
              <a:t>administratori</a:t>
            </a:r>
            <a:r>
              <a:rPr lang="en-US" sz="2300" dirty="0"/>
              <a:t> </a:t>
            </a:r>
            <a:r>
              <a:rPr lang="en-US" sz="2300" dirty="0" err="1"/>
              <a:t>foydalanuvchilarni</a:t>
            </a:r>
            <a:r>
              <a:rPr lang="en-US" sz="2300" dirty="0"/>
              <a:t> </a:t>
            </a:r>
            <a:r>
              <a:rPr lang="en-US" sz="2300" dirty="0" err="1"/>
              <a:t>mos</a:t>
            </a:r>
            <a:r>
              <a:rPr lang="en-US" sz="2300" dirty="0"/>
              <a:t> </a:t>
            </a:r>
            <a:r>
              <a:rPr lang="en-US" sz="2300" dirty="0" err="1"/>
              <a:t>ravishda</a:t>
            </a:r>
            <a:r>
              <a:rPr lang="en-US" sz="2300" dirty="0"/>
              <a:t>-a </a:t>
            </a:r>
            <a:r>
              <a:rPr lang="en-US" sz="2300" dirty="0" err="1"/>
              <a:t>va</a:t>
            </a:r>
            <a:r>
              <a:rPr lang="en-US" sz="2300" dirty="0"/>
              <a:t>-D </a:t>
            </a:r>
            <a:r>
              <a:rPr lang="en-US" sz="2300" dirty="0" err="1"/>
              <a:t>parametrlari</a:t>
            </a:r>
            <a:r>
              <a:rPr lang="en-US" sz="2300" dirty="0"/>
              <a:t> </a:t>
            </a:r>
            <a:r>
              <a:rPr lang="en-US" sz="2300" dirty="0" err="1"/>
              <a:t>bilan</a:t>
            </a:r>
            <a:r>
              <a:rPr lang="en-US" sz="2300" dirty="0"/>
              <a:t> </a:t>
            </a:r>
            <a:r>
              <a:rPr lang="en-US" sz="2300" dirty="0" err="1"/>
              <a:t>qo'shishi</a:t>
            </a:r>
            <a:r>
              <a:rPr lang="en-US" sz="2300" dirty="0"/>
              <a:t> </a:t>
            </a:r>
            <a:r>
              <a:rPr lang="en-US" sz="2300" dirty="0" err="1"/>
              <a:t>va</a:t>
            </a:r>
            <a:r>
              <a:rPr lang="en-US" sz="2300" dirty="0"/>
              <a:t> </a:t>
            </a:r>
            <a:r>
              <a:rPr lang="en-US" sz="2300" dirty="0" err="1"/>
              <a:t>o'chirishi</a:t>
            </a:r>
            <a:r>
              <a:rPr lang="en-US" sz="2300" dirty="0"/>
              <a:t> </a:t>
            </a:r>
            <a:r>
              <a:rPr lang="en-US" sz="2300" dirty="0" err="1"/>
              <a:t>mumkin</a:t>
            </a:r>
            <a:r>
              <a:rPr lang="en-US" sz="2300" dirty="0"/>
              <a:t>. </a:t>
            </a:r>
            <a:r>
              <a:rPr lang="en-US" sz="2300" dirty="0" err="1"/>
              <a:t>Administratorlar</a:t>
            </a:r>
            <a:r>
              <a:rPr lang="en-US" sz="2300" dirty="0"/>
              <a:t> </a:t>
            </a:r>
            <a:r>
              <a:rPr lang="en-US" sz="2300" dirty="0" err="1"/>
              <a:t>guruh</a:t>
            </a:r>
            <a:r>
              <a:rPr lang="en-US" sz="2300" dirty="0"/>
              <a:t> </a:t>
            </a:r>
            <a:r>
              <a:rPr lang="en-US" sz="2300" dirty="0" err="1"/>
              <a:t>parolini</a:t>
            </a:r>
            <a:r>
              <a:rPr lang="en-US" sz="2300" dirty="0"/>
              <a:t> </a:t>
            </a:r>
            <a:r>
              <a:rPr lang="en-US" sz="2300" dirty="0" err="1"/>
              <a:t>olib</a:t>
            </a:r>
            <a:r>
              <a:rPr lang="en-US" sz="2300" dirty="0"/>
              <a:t> </a:t>
            </a:r>
            <a:r>
              <a:rPr lang="en-US" sz="2300" dirty="0" err="1"/>
              <a:t>tashlash</a:t>
            </a:r>
            <a:r>
              <a:rPr lang="en-US" sz="2300" dirty="0"/>
              <a:t> </a:t>
            </a:r>
            <a:r>
              <a:rPr lang="en-US" sz="2300" dirty="0" err="1"/>
              <a:t>uchun</a:t>
            </a:r>
            <a:r>
              <a:rPr lang="uz-Latn-UZ" sz="2300" dirty="0"/>
              <a:t> </a:t>
            </a:r>
            <a:r>
              <a:rPr lang="en-US" sz="2300" dirty="0"/>
              <a:t>-</a:t>
            </a:r>
            <a:r>
              <a:rPr lang="uz-Latn-UZ" sz="2300" dirty="0"/>
              <a:t> </a:t>
            </a:r>
            <a:r>
              <a:rPr lang="en-US" sz="2300" dirty="0"/>
              <a:t>r </a:t>
            </a:r>
            <a:r>
              <a:rPr lang="en-US" sz="2300" dirty="0" err="1"/>
              <a:t>parametridan</a:t>
            </a:r>
            <a:r>
              <a:rPr lang="en-US" sz="2300" dirty="0"/>
              <a:t> </a:t>
            </a:r>
            <a:r>
              <a:rPr lang="en-US" sz="2300" dirty="0" err="1"/>
              <a:t>foydalanishlari</a:t>
            </a:r>
            <a:r>
              <a:rPr lang="en-US" sz="2300" dirty="0"/>
              <a:t> </a:t>
            </a:r>
            <a:r>
              <a:rPr lang="en-US" sz="2300" dirty="0" err="1"/>
              <a:t>mumkin</a:t>
            </a:r>
            <a:r>
              <a:rPr lang="en-US" sz="2300" dirty="0"/>
              <a:t>. Agar </a:t>
            </a:r>
            <a:r>
              <a:rPr lang="en-US" sz="2300" dirty="0" err="1"/>
              <a:t>parol</a:t>
            </a:r>
            <a:r>
              <a:rPr lang="en-US" sz="2300" dirty="0"/>
              <a:t> </a:t>
            </a:r>
            <a:r>
              <a:rPr lang="en-US" sz="2300" dirty="0" err="1"/>
              <a:t>so'ralmasa</a:t>
            </a:r>
            <a:r>
              <a:rPr lang="en-US" sz="2300" dirty="0"/>
              <a:t>, </a:t>
            </a:r>
            <a:r>
              <a:rPr lang="en-US" sz="2300" dirty="0" err="1"/>
              <a:t>faqatgina</a:t>
            </a:r>
            <a:r>
              <a:rPr lang="en-US" sz="2300" dirty="0"/>
              <a:t> </a:t>
            </a:r>
            <a:r>
              <a:rPr lang="en-US" sz="2300" dirty="0" err="1"/>
              <a:t>newgrp</a:t>
            </a:r>
            <a:r>
              <a:rPr lang="en-US" sz="2300" dirty="0"/>
              <a:t> </a:t>
            </a:r>
            <a:r>
              <a:rPr lang="en-US" sz="2300" dirty="0" err="1"/>
              <a:t>komandasi</a:t>
            </a:r>
            <a:r>
              <a:rPr lang="en-US" sz="2300" dirty="0"/>
              <a:t> </a:t>
            </a:r>
            <a:r>
              <a:rPr lang="en-US" sz="2300" dirty="0" err="1"/>
              <a:t>yordamida</a:t>
            </a:r>
            <a:r>
              <a:rPr lang="en-US" sz="2300" dirty="0"/>
              <a:t> </a:t>
            </a:r>
            <a:r>
              <a:rPr lang="en-US" sz="2300" dirty="0" err="1"/>
              <a:t>guruh</a:t>
            </a:r>
            <a:r>
              <a:rPr lang="en-US" sz="2300" dirty="0"/>
              <a:t> </a:t>
            </a:r>
            <a:r>
              <a:rPr lang="en-US" sz="2300" dirty="0" err="1"/>
              <a:t>a'zolari</a:t>
            </a:r>
            <a:r>
              <a:rPr lang="en-US" sz="2300" dirty="0"/>
              <a:t> </a:t>
            </a:r>
            <a:r>
              <a:rPr lang="en-US" sz="2300" dirty="0" err="1"/>
              <a:t>guruhga</a:t>
            </a:r>
            <a:r>
              <a:rPr lang="en-US" sz="2300" dirty="0"/>
              <a:t> </a:t>
            </a:r>
            <a:r>
              <a:rPr lang="en-US" sz="2300" dirty="0" err="1"/>
              <a:t>kirishlari</a:t>
            </a:r>
            <a:r>
              <a:rPr lang="en-US" sz="2300" dirty="0"/>
              <a:t> </a:t>
            </a:r>
            <a:r>
              <a:rPr lang="en-US" sz="2300" dirty="0" err="1"/>
              <a:t>mumkin</a:t>
            </a:r>
            <a:r>
              <a:rPr lang="en-US" sz="2300" dirty="0"/>
              <a:t>. </a:t>
            </a:r>
            <a:r>
              <a:rPr lang="en-US" sz="2300" dirty="0" err="1"/>
              <a:t>Parametrni</a:t>
            </a:r>
            <a:r>
              <a:rPr lang="en-US" sz="2300" dirty="0"/>
              <a:t> </a:t>
            </a:r>
            <a:r>
              <a:rPr lang="en-US" sz="2300" dirty="0" err="1"/>
              <a:t>belgilash</a:t>
            </a:r>
            <a:r>
              <a:rPr lang="en-US" sz="2300" dirty="0"/>
              <a:t> </a:t>
            </a:r>
            <a:r>
              <a:rPr lang="en-US" sz="2300" dirty="0" err="1"/>
              <a:t>orqali</a:t>
            </a:r>
            <a:r>
              <a:rPr lang="en-US" sz="2300" dirty="0"/>
              <a:t> </a:t>
            </a:r>
            <a:r>
              <a:rPr lang="en-US" sz="2300" dirty="0" err="1"/>
              <a:t>siz</a:t>
            </a:r>
            <a:r>
              <a:rPr lang="en-US" sz="2300" dirty="0"/>
              <a:t> </a:t>
            </a:r>
            <a:r>
              <a:rPr lang="en-US" sz="2300" dirty="0" err="1"/>
              <a:t>newgrp</a:t>
            </a:r>
            <a:r>
              <a:rPr lang="en-US" sz="2300" dirty="0"/>
              <a:t> </a:t>
            </a:r>
            <a:r>
              <a:rPr lang="en-US" sz="2300" dirty="0" err="1"/>
              <a:t>komandasi</a:t>
            </a:r>
            <a:r>
              <a:rPr lang="en-US" sz="2300" dirty="0"/>
              <a:t> </a:t>
            </a:r>
            <a:r>
              <a:rPr lang="en-US" sz="2300" dirty="0" err="1"/>
              <a:t>yordamida</a:t>
            </a:r>
            <a:r>
              <a:rPr lang="en-US" sz="2300" dirty="0"/>
              <a:t> </a:t>
            </a:r>
            <a:r>
              <a:rPr lang="en-US" sz="2300" dirty="0" err="1"/>
              <a:t>parol</a:t>
            </a:r>
            <a:r>
              <a:rPr lang="en-US" sz="2300" dirty="0"/>
              <a:t> </a:t>
            </a:r>
            <a:r>
              <a:rPr lang="en-US" sz="2300" dirty="0" err="1"/>
              <a:t>guruhiga</a:t>
            </a:r>
            <a:r>
              <a:rPr lang="en-US" sz="2300" dirty="0"/>
              <a:t> </a:t>
            </a:r>
            <a:r>
              <a:rPr lang="en-US" sz="2300" dirty="0" err="1"/>
              <a:t>kirishni</a:t>
            </a:r>
            <a:r>
              <a:rPr lang="en-US" sz="2300" dirty="0"/>
              <a:t> </a:t>
            </a:r>
            <a:r>
              <a:rPr lang="en-US" sz="2300" dirty="0" err="1"/>
              <a:t>taqiqlashingiz</a:t>
            </a:r>
            <a:r>
              <a:rPr lang="en-US" sz="2300" dirty="0"/>
              <a:t> </a:t>
            </a:r>
            <a:r>
              <a:rPr lang="en-US" sz="2300" dirty="0" err="1"/>
              <a:t>mumkin</a:t>
            </a:r>
            <a:r>
              <a:rPr lang="en-US" sz="2300" dirty="0"/>
              <a:t> (ammo </a:t>
            </a:r>
            <a:r>
              <a:rPr lang="en-US" sz="2300" dirty="0" err="1"/>
              <a:t>bu</a:t>
            </a:r>
            <a:r>
              <a:rPr lang="en-US" sz="2300" dirty="0"/>
              <a:t> </a:t>
            </a:r>
            <a:r>
              <a:rPr lang="en-US" sz="2300" dirty="0" err="1"/>
              <a:t>guruh</a:t>
            </a:r>
            <a:r>
              <a:rPr lang="en-US" sz="2300" dirty="0"/>
              <a:t> </a:t>
            </a:r>
            <a:r>
              <a:rPr lang="en-US" sz="2300" dirty="0" err="1"/>
              <a:t>a'zolariga</a:t>
            </a:r>
            <a:r>
              <a:rPr lang="en-US" sz="2300" dirty="0"/>
              <a:t> </a:t>
            </a:r>
            <a:r>
              <a:rPr lang="en-US" sz="2300" dirty="0" err="1"/>
              <a:t>taalluqli</a:t>
            </a:r>
            <a:r>
              <a:rPr lang="en-US" sz="2300" dirty="0"/>
              <a:t> </a:t>
            </a:r>
            <a:r>
              <a:rPr lang="en-US" sz="2300" dirty="0" err="1"/>
              <a:t>emas</a:t>
            </a:r>
            <a:r>
              <a:rPr lang="en-US" sz="2300" dirty="0"/>
              <a:t>). </a:t>
            </a:r>
            <a:r>
              <a:rPr lang="en-US" sz="2300" dirty="0" err="1"/>
              <a:t>Tizim</a:t>
            </a:r>
            <a:r>
              <a:rPr lang="en-US" sz="2300" dirty="0"/>
              <a:t> </a:t>
            </a:r>
            <a:r>
              <a:rPr lang="en-US" sz="2300" dirty="0" err="1"/>
              <a:t>administratori</a:t>
            </a:r>
            <a:r>
              <a:rPr lang="en-US" sz="2300" dirty="0"/>
              <a:t> (root) administrator </a:t>
            </a:r>
            <a:r>
              <a:rPr lang="en-US" sz="2300" dirty="0" err="1"/>
              <a:t>guruhini</a:t>
            </a:r>
            <a:r>
              <a:rPr lang="en-US" sz="2300" dirty="0"/>
              <a:t> </a:t>
            </a:r>
            <a:r>
              <a:rPr lang="en-US" sz="2300" dirty="0" err="1"/>
              <a:t>tayinlash</a:t>
            </a:r>
            <a:r>
              <a:rPr lang="en-US" sz="2300" dirty="0"/>
              <a:t> </a:t>
            </a:r>
            <a:r>
              <a:rPr lang="en-US" sz="2300" dirty="0" err="1"/>
              <a:t>uchun</a:t>
            </a:r>
            <a:r>
              <a:rPr lang="en-US" sz="2300" dirty="0"/>
              <a:t>-a </a:t>
            </a:r>
            <a:r>
              <a:rPr lang="en-US" sz="2300" dirty="0" err="1"/>
              <a:t>parametridan</a:t>
            </a:r>
            <a:r>
              <a:rPr lang="en-US" sz="2300" dirty="0"/>
              <a:t> </a:t>
            </a:r>
            <a:r>
              <a:rPr lang="en-US" sz="2300" dirty="0" err="1"/>
              <a:t>foydalanishi</a:t>
            </a:r>
            <a:r>
              <a:rPr lang="en-US" sz="2300" dirty="0"/>
              <a:t> </a:t>
            </a:r>
            <a:r>
              <a:rPr lang="en-US" sz="2300" dirty="0" err="1"/>
              <a:t>mumkin</a:t>
            </a:r>
            <a:r>
              <a:rPr lang="en-US" sz="2300" dirty="0"/>
              <a:t>.</a:t>
            </a:r>
            <a:endParaRPr lang="ru-RU" sz="2300" dirty="0"/>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17</a:t>
            </a:fld>
            <a:endParaRPr lang="ru-RU" noProof="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1247" y="180939"/>
            <a:ext cx="10858644" cy="858150"/>
          </a:xfrm>
        </p:spPr>
        <p:txBody>
          <a:bodyPr/>
          <a:lstStyle/>
          <a:p>
            <a:pPr algn="ctr"/>
            <a:r>
              <a:rPr lang="en-US" dirty="0"/>
              <a:t>4.Login, </a:t>
            </a:r>
            <a:r>
              <a:rPr lang="en-US" dirty="0" err="1"/>
              <a:t>su</a:t>
            </a:r>
            <a:r>
              <a:rPr lang="en-US" dirty="0"/>
              <a:t>, </a:t>
            </a:r>
            <a:r>
              <a:rPr lang="en-US" dirty="0" err="1"/>
              <a:t>newgrp</a:t>
            </a:r>
            <a:r>
              <a:rPr lang="en-US" dirty="0"/>
              <a:t>, </a:t>
            </a:r>
            <a:r>
              <a:rPr lang="en-US" dirty="0" err="1"/>
              <a:t>passwd</a:t>
            </a:r>
            <a:r>
              <a:rPr lang="en-US" dirty="0"/>
              <a:t>, </a:t>
            </a:r>
            <a:r>
              <a:rPr lang="uz-Latn-UZ" dirty="0"/>
              <a:t>g</a:t>
            </a:r>
            <a:r>
              <a:rPr lang="en-US" dirty="0" err="1"/>
              <a:t>passwd</a:t>
            </a:r>
            <a:r>
              <a:rPr lang="en-US" dirty="0"/>
              <a:t>, </a:t>
            </a:r>
            <a:r>
              <a:rPr lang="uz-Latn-UZ" dirty="0">
                <a:solidFill>
                  <a:srgbClr val="FF0000"/>
                </a:solidFill>
              </a:rPr>
              <a:t>change</a:t>
            </a:r>
            <a:r>
              <a:rPr lang="uz-Latn-UZ" dirty="0"/>
              <a:t> (</a:t>
            </a:r>
            <a:r>
              <a:rPr lang="en-US" dirty="0" err="1"/>
              <a:t>o'zgartirish</a:t>
            </a:r>
            <a:r>
              <a:rPr lang="uz-Latn-UZ" dirty="0"/>
              <a:t>) buyruqlari</a:t>
            </a:r>
            <a:r>
              <a:rPr lang="en-US" dirty="0"/>
              <a:t>.</a:t>
            </a:r>
            <a:endParaRPr lang="ru-RU" dirty="0"/>
          </a:p>
        </p:txBody>
      </p:sp>
      <p:sp>
        <p:nvSpPr>
          <p:cNvPr id="3" name="Содержимое 2"/>
          <p:cNvSpPr>
            <a:spLocks noGrp="1"/>
          </p:cNvSpPr>
          <p:nvPr>
            <p:ph idx="1"/>
          </p:nvPr>
        </p:nvSpPr>
        <p:spPr>
          <a:xfrm>
            <a:off x="193959" y="1274622"/>
            <a:ext cx="7550727" cy="4405742"/>
          </a:xfrm>
        </p:spPr>
        <p:txBody>
          <a:bodyPr/>
          <a:lstStyle/>
          <a:p>
            <a:pPr algn="just">
              <a:spcBef>
                <a:spcPts val="0"/>
              </a:spcBef>
              <a:buNone/>
            </a:pPr>
            <a:r>
              <a:rPr lang="uz-Latn-UZ" dirty="0"/>
              <a:t>   </a:t>
            </a:r>
            <a:r>
              <a:rPr lang="en-US" dirty="0"/>
              <a:t>Change </a:t>
            </a:r>
            <a:r>
              <a:rPr lang="en-US" dirty="0" err="1"/>
              <a:t>buyrug'i</a:t>
            </a:r>
            <a:r>
              <a:rPr lang="en-US" dirty="0"/>
              <a:t> </a:t>
            </a:r>
            <a:r>
              <a:rPr lang="en-US" dirty="0" err="1"/>
              <a:t>parol</a:t>
            </a:r>
            <a:r>
              <a:rPr lang="en-US" dirty="0"/>
              <a:t> </a:t>
            </a:r>
            <a:r>
              <a:rPr lang="en-US" dirty="0" err="1"/>
              <a:t>va</a:t>
            </a:r>
            <a:r>
              <a:rPr lang="en-US" dirty="0"/>
              <a:t> </a:t>
            </a:r>
            <a:r>
              <a:rPr lang="en-US" dirty="0" err="1"/>
              <a:t>hisobning</a:t>
            </a:r>
            <a:r>
              <a:rPr lang="en-US" dirty="0"/>
              <a:t> </a:t>
            </a:r>
            <a:r>
              <a:rPr lang="en-US" dirty="0" err="1"/>
              <a:t>eskirgan</a:t>
            </a:r>
            <a:r>
              <a:rPr lang="en-US" dirty="0"/>
              <a:t> </a:t>
            </a:r>
            <a:r>
              <a:rPr lang="en-US" dirty="0" err="1"/>
              <a:t>ma'lumotlarini</a:t>
            </a:r>
            <a:r>
              <a:rPr lang="en-US" dirty="0"/>
              <a:t> </a:t>
            </a:r>
            <a:r>
              <a:rPr lang="en-US" dirty="0" err="1"/>
              <a:t>boshqaradi</a:t>
            </a:r>
            <a:r>
              <a:rPr lang="en-US" dirty="0"/>
              <a:t>.</a:t>
            </a:r>
            <a:r>
              <a:rPr lang="uz-Latn-UZ" dirty="0"/>
              <a:t> </a:t>
            </a:r>
            <a:r>
              <a:rPr lang="en-US" dirty="0" err="1"/>
              <a:t>Oddiy</a:t>
            </a:r>
            <a:r>
              <a:rPr lang="en-US" dirty="0"/>
              <a:t> </a:t>
            </a:r>
            <a:r>
              <a:rPr lang="en-US" dirty="0" err="1"/>
              <a:t>foydalanuvchi</a:t>
            </a:r>
            <a:r>
              <a:rPr lang="en-US" dirty="0"/>
              <a:t> (root </a:t>
            </a:r>
            <a:r>
              <a:rPr lang="en-US" dirty="0" err="1"/>
              <a:t>emas</a:t>
            </a:r>
            <a:r>
              <a:rPr lang="en-US" dirty="0"/>
              <a:t>) </a:t>
            </a:r>
            <a:r>
              <a:rPr lang="en-US" dirty="0" err="1"/>
              <a:t>buyruqni</a:t>
            </a:r>
            <a:r>
              <a:rPr lang="en-US" dirty="0"/>
              <a:t> </a:t>
            </a:r>
            <a:r>
              <a:rPr lang="en-US" dirty="0" err="1"/>
              <a:t>faqat</a:t>
            </a:r>
            <a:r>
              <a:rPr lang="en-US" dirty="0"/>
              <a:t> </a:t>
            </a:r>
            <a:r>
              <a:rPr lang="en-US" dirty="0" err="1"/>
              <a:t>parolni</a:t>
            </a:r>
            <a:r>
              <a:rPr lang="en-US" dirty="0"/>
              <a:t> </a:t>
            </a:r>
            <a:r>
              <a:rPr lang="en-US" dirty="0" err="1"/>
              <a:t>eskirgan</a:t>
            </a:r>
            <a:r>
              <a:rPr lang="en-US" dirty="0"/>
              <a:t> </a:t>
            </a:r>
            <a:r>
              <a:rPr lang="en-US" dirty="0" err="1"/>
              <a:t>parametrlarini</a:t>
            </a:r>
            <a:r>
              <a:rPr lang="en-US" dirty="0"/>
              <a:t> </a:t>
            </a:r>
            <a:r>
              <a:rPr lang="en-US" dirty="0" err="1"/>
              <a:t>ko'rish</a:t>
            </a:r>
            <a:r>
              <a:rPr lang="en-US" dirty="0"/>
              <a:t> </a:t>
            </a:r>
            <a:r>
              <a:rPr lang="en-US" dirty="0" err="1"/>
              <a:t>uchun</a:t>
            </a:r>
            <a:r>
              <a:rPr lang="en-US" dirty="0"/>
              <a:t> </a:t>
            </a:r>
            <a:r>
              <a:rPr lang="en-US" dirty="0" err="1"/>
              <a:t>ishlatishi</a:t>
            </a:r>
            <a:r>
              <a:rPr lang="en-US" dirty="0"/>
              <a:t> </a:t>
            </a:r>
            <a:r>
              <a:rPr lang="en-US" dirty="0" err="1"/>
              <a:t>mumkin</a:t>
            </a:r>
            <a:r>
              <a:rPr lang="en-US" dirty="0"/>
              <a:t>:</a:t>
            </a:r>
            <a:endParaRPr lang="uz-Latn-UZ" dirty="0"/>
          </a:p>
          <a:p>
            <a:pPr algn="just">
              <a:spcBef>
                <a:spcPts val="0"/>
              </a:spcBef>
              <a:buNone/>
            </a:pPr>
            <a:endParaRPr lang="uz-Latn-UZ" dirty="0"/>
          </a:p>
          <a:p>
            <a:pPr algn="just">
              <a:spcBef>
                <a:spcPts val="0"/>
              </a:spcBef>
              <a:buNone/>
            </a:pPr>
            <a:r>
              <a:rPr lang="en-US" dirty="0" err="1"/>
              <a:t>gserg@ADM</a:t>
            </a:r>
            <a:r>
              <a:rPr lang="en-US" dirty="0"/>
              <a:t>:/$ </a:t>
            </a:r>
            <a:r>
              <a:rPr lang="en-US" dirty="0" err="1"/>
              <a:t>chage</a:t>
            </a:r>
            <a:r>
              <a:rPr lang="en-US" dirty="0"/>
              <a:t> -l </a:t>
            </a:r>
            <a:r>
              <a:rPr lang="en-US" dirty="0" err="1"/>
              <a:t>gserg</a:t>
            </a:r>
            <a:endParaRPr lang="uz-Latn-UZ" dirty="0"/>
          </a:p>
          <a:p>
            <a:pPr algn="just">
              <a:spcBef>
                <a:spcPts val="0"/>
              </a:spcBef>
              <a:buNone/>
            </a:pPr>
            <a:r>
              <a:rPr lang="en-US" dirty="0"/>
              <a:t>Last password change </a:t>
            </a:r>
            <a:r>
              <a:rPr lang="uz-Latn-UZ" dirty="0"/>
              <a:t>                                             </a:t>
            </a:r>
            <a:r>
              <a:rPr lang="en-US" dirty="0"/>
              <a:t>: </a:t>
            </a:r>
            <a:r>
              <a:rPr lang="ru-RU" spc="-100" dirty="0"/>
              <a:t>Май 03, 2007</a:t>
            </a:r>
            <a:endParaRPr lang="uz-Latn-UZ" spc="-100" dirty="0"/>
          </a:p>
          <a:p>
            <a:pPr algn="just">
              <a:spcBef>
                <a:spcPts val="0"/>
              </a:spcBef>
              <a:buNone/>
            </a:pPr>
            <a:r>
              <a:rPr lang="en-US" dirty="0"/>
              <a:t>Password expires </a:t>
            </a:r>
            <a:r>
              <a:rPr lang="uz-Latn-UZ" dirty="0"/>
              <a:t>                                                      </a:t>
            </a:r>
            <a:r>
              <a:rPr lang="en-US" dirty="0"/>
              <a:t>: never</a:t>
            </a:r>
            <a:endParaRPr lang="uz-Latn-UZ" dirty="0"/>
          </a:p>
          <a:p>
            <a:pPr algn="just">
              <a:spcBef>
                <a:spcPts val="0"/>
              </a:spcBef>
              <a:buNone/>
            </a:pPr>
            <a:r>
              <a:rPr lang="en-US" dirty="0"/>
              <a:t>Password inactive </a:t>
            </a:r>
            <a:r>
              <a:rPr lang="uz-Latn-UZ" dirty="0"/>
              <a:t>                                                     </a:t>
            </a:r>
            <a:r>
              <a:rPr lang="en-US" dirty="0"/>
              <a:t>: never</a:t>
            </a:r>
            <a:endParaRPr lang="uz-Latn-UZ" dirty="0"/>
          </a:p>
          <a:p>
            <a:pPr algn="just">
              <a:spcBef>
                <a:spcPts val="0"/>
              </a:spcBef>
              <a:buNone/>
            </a:pPr>
            <a:r>
              <a:rPr lang="en-US" dirty="0"/>
              <a:t>Account expires </a:t>
            </a:r>
            <a:r>
              <a:rPr lang="uz-Latn-UZ" dirty="0"/>
              <a:t>                                                         </a:t>
            </a:r>
            <a:r>
              <a:rPr lang="en-US" dirty="0"/>
              <a:t>: never</a:t>
            </a:r>
            <a:endParaRPr lang="uz-Latn-UZ" dirty="0"/>
          </a:p>
          <a:p>
            <a:pPr algn="just">
              <a:spcBef>
                <a:spcPts val="0"/>
              </a:spcBef>
              <a:buNone/>
            </a:pPr>
            <a:r>
              <a:rPr lang="en-US" spc="-50" dirty="0"/>
              <a:t>Minimum number of days between password change </a:t>
            </a:r>
            <a:r>
              <a:rPr lang="en-US" dirty="0"/>
              <a:t>: 0</a:t>
            </a:r>
            <a:endParaRPr lang="uz-Latn-UZ" dirty="0"/>
          </a:p>
          <a:p>
            <a:pPr algn="just">
              <a:spcBef>
                <a:spcPts val="0"/>
              </a:spcBef>
              <a:buNone/>
            </a:pPr>
            <a:r>
              <a:rPr lang="en-US" spc="-100" dirty="0"/>
              <a:t>Maximum number of days between password change </a:t>
            </a:r>
            <a:r>
              <a:rPr lang="uz-Latn-UZ" spc="-100" dirty="0"/>
              <a:t>     </a:t>
            </a:r>
            <a:r>
              <a:rPr lang="en-US" spc="-100" dirty="0"/>
              <a:t>: 99999</a:t>
            </a:r>
            <a:endParaRPr lang="uz-Latn-UZ" spc="-100" dirty="0"/>
          </a:p>
          <a:p>
            <a:pPr algn="just">
              <a:spcBef>
                <a:spcPts val="0"/>
              </a:spcBef>
              <a:buNone/>
            </a:pPr>
            <a:r>
              <a:rPr lang="en-US" dirty="0"/>
              <a:t>Number of days of warning before password expires : 7</a:t>
            </a:r>
            <a:endParaRPr lang="ru-RU" dirty="0"/>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18</a:t>
            </a:fld>
            <a:endParaRPr lang="ru-RU" noProof="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97393" y="814244"/>
            <a:ext cx="7150313" cy="5032374"/>
          </a:xfrm>
        </p:spPr>
        <p:txBody>
          <a:bodyPr/>
          <a:lstStyle/>
          <a:p>
            <a:pPr algn="just">
              <a:spcBef>
                <a:spcPts val="0"/>
              </a:spcBef>
              <a:buNone/>
            </a:pPr>
            <a:r>
              <a:rPr lang="en-US" dirty="0" err="1"/>
              <a:t>Superuser</a:t>
            </a:r>
            <a:r>
              <a:rPr lang="en-US" dirty="0"/>
              <a:t> </a:t>
            </a:r>
            <a:r>
              <a:rPr lang="en-US" dirty="0" err="1"/>
              <a:t>shuningdek</a:t>
            </a:r>
            <a:r>
              <a:rPr lang="en-US" dirty="0"/>
              <a:t> </a:t>
            </a:r>
            <a:r>
              <a:rPr lang="en-US" dirty="0" err="1"/>
              <a:t>quyidagi</a:t>
            </a:r>
            <a:r>
              <a:rPr lang="en-US" dirty="0"/>
              <a:t> </a:t>
            </a:r>
            <a:r>
              <a:rPr lang="en-US" dirty="0" err="1"/>
              <a:t>kabi</a:t>
            </a:r>
            <a:r>
              <a:rPr lang="en-US" dirty="0"/>
              <a:t> </a:t>
            </a:r>
            <a:r>
              <a:rPr lang="en-US" dirty="0" err="1"/>
              <a:t>boshqa</a:t>
            </a:r>
            <a:r>
              <a:rPr lang="en-US" dirty="0"/>
              <a:t> </a:t>
            </a:r>
            <a:r>
              <a:rPr lang="en-US" dirty="0" err="1"/>
              <a:t>parametrlardan</a:t>
            </a:r>
            <a:r>
              <a:rPr lang="en-US" dirty="0"/>
              <a:t> ham </a:t>
            </a:r>
            <a:r>
              <a:rPr lang="en-US" dirty="0" err="1"/>
              <a:t>foydalanishi</a:t>
            </a:r>
            <a:r>
              <a:rPr lang="en-US" dirty="0"/>
              <a:t> </a:t>
            </a:r>
            <a:r>
              <a:rPr lang="en-US" dirty="0" err="1"/>
              <a:t>mumkin</a:t>
            </a:r>
            <a:r>
              <a:rPr lang="en-US" dirty="0"/>
              <a:t>: </a:t>
            </a:r>
            <a:endParaRPr lang="uz-Latn-UZ" dirty="0"/>
          </a:p>
          <a:p>
            <a:pPr algn="just">
              <a:spcBef>
                <a:spcPts val="0"/>
              </a:spcBef>
              <a:buNone/>
            </a:pPr>
            <a:r>
              <a:rPr lang="en-US" dirty="0"/>
              <a:t>-D </a:t>
            </a:r>
            <a:r>
              <a:rPr lang="en-US" dirty="0" err="1"/>
              <a:t>sana</a:t>
            </a:r>
            <a:r>
              <a:rPr lang="en-US" dirty="0"/>
              <a:t> (</a:t>
            </a:r>
            <a:r>
              <a:rPr lang="en-US" dirty="0" err="1"/>
              <a:t>tizim</a:t>
            </a:r>
            <a:r>
              <a:rPr lang="en-US" dirty="0"/>
              <a:t> </a:t>
            </a:r>
            <a:r>
              <a:rPr lang="en-US" dirty="0" err="1"/>
              <a:t>tarixi</a:t>
            </a:r>
            <a:r>
              <a:rPr lang="en-US" dirty="0"/>
              <a:t> </a:t>
            </a:r>
            <a:r>
              <a:rPr lang="en-US" dirty="0" err="1"/>
              <a:t>formatida</a:t>
            </a:r>
            <a:r>
              <a:rPr lang="en-US" dirty="0"/>
              <a:t>, </a:t>
            </a:r>
            <a:r>
              <a:rPr lang="en-US" dirty="0" err="1"/>
              <a:t>masalan</a:t>
            </a:r>
            <a:r>
              <a:rPr lang="en-US" dirty="0"/>
              <a:t>, </a:t>
            </a:r>
            <a:r>
              <a:rPr lang="en-US" dirty="0" err="1"/>
              <a:t>dd.Mm</a:t>
            </a:r>
            <a:r>
              <a:rPr lang="en-US" dirty="0"/>
              <a:t>. </a:t>
            </a:r>
            <a:r>
              <a:rPr lang="en-US" dirty="0" err="1"/>
              <a:t>yyyy</a:t>
            </a:r>
            <a:r>
              <a:rPr lang="en-US" dirty="0"/>
              <a:t>) - </a:t>
            </a:r>
            <a:r>
              <a:rPr lang="en-US" dirty="0" err="1"/>
              <a:t>foydalanuvchi</a:t>
            </a:r>
            <a:r>
              <a:rPr lang="en-US" dirty="0"/>
              <a:t> </a:t>
            </a:r>
            <a:r>
              <a:rPr lang="en-US" dirty="0" err="1"/>
              <a:t>tomonidan</a:t>
            </a:r>
            <a:r>
              <a:rPr lang="en-US" dirty="0"/>
              <a:t> </a:t>
            </a:r>
            <a:r>
              <a:rPr lang="en-US" dirty="0" err="1"/>
              <a:t>parolning</a:t>
            </a:r>
            <a:r>
              <a:rPr lang="en-US" dirty="0"/>
              <a:t> </a:t>
            </a:r>
            <a:r>
              <a:rPr lang="en-US" dirty="0" err="1"/>
              <a:t>oxirgi</a:t>
            </a:r>
            <a:r>
              <a:rPr lang="en-US" dirty="0"/>
              <a:t> </a:t>
            </a:r>
            <a:r>
              <a:rPr lang="en-US" dirty="0" err="1"/>
              <a:t>marta</a:t>
            </a:r>
            <a:r>
              <a:rPr lang="en-US" dirty="0"/>
              <a:t> </a:t>
            </a:r>
            <a:r>
              <a:rPr lang="en-US" dirty="0" err="1"/>
              <a:t>o'zgartirilishini</a:t>
            </a:r>
            <a:r>
              <a:rPr lang="en-US" dirty="0"/>
              <a:t> </a:t>
            </a:r>
            <a:r>
              <a:rPr lang="en-US" dirty="0" err="1"/>
              <a:t>belgilaydi</a:t>
            </a:r>
            <a:r>
              <a:rPr lang="en-US" dirty="0"/>
              <a:t>. </a:t>
            </a:r>
            <a:endParaRPr lang="uz-Latn-UZ" dirty="0"/>
          </a:p>
          <a:p>
            <a:pPr algn="just">
              <a:spcBef>
                <a:spcPts val="0"/>
              </a:spcBef>
              <a:buNone/>
            </a:pPr>
            <a:r>
              <a:rPr lang="en-US" dirty="0"/>
              <a:t>-E </a:t>
            </a:r>
            <a:r>
              <a:rPr lang="en-US" dirty="0" err="1"/>
              <a:t>sana</a:t>
            </a:r>
            <a:r>
              <a:rPr lang="en-US" dirty="0"/>
              <a:t> - </a:t>
            </a:r>
            <a:r>
              <a:rPr lang="en-US" dirty="0" err="1"/>
              <a:t>foydalanuvchi</a:t>
            </a:r>
            <a:r>
              <a:rPr lang="en-US" dirty="0"/>
              <a:t> </a:t>
            </a:r>
            <a:r>
              <a:rPr lang="en-US" dirty="0" err="1"/>
              <a:t>hisobining</a:t>
            </a:r>
            <a:r>
              <a:rPr lang="en-US" dirty="0"/>
              <a:t> </a:t>
            </a:r>
            <a:r>
              <a:rPr lang="en-US" dirty="0" err="1"/>
              <a:t>eskirgan</a:t>
            </a:r>
            <a:r>
              <a:rPr lang="en-US" dirty="0"/>
              <a:t> </a:t>
            </a:r>
            <a:r>
              <a:rPr lang="en-US" dirty="0" err="1"/>
              <a:t>sanasini</a:t>
            </a:r>
            <a:r>
              <a:rPr lang="en-US" dirty="0"/>
              <a:t> </a:t>
            </a:r>
            <a:r>
              <a:rPr lang="en-US" dirty="0" err="1"/>
              <a:t>belgilang</a:t>
            </a:r>
            <a:endParaRPr lang="uz-Latn-UZ" dirty="0"/>
          </a:p>
          <a:p>
            <a:pPr algn="just">
              <a:spcBef>
                <a:spcPts val="0"/>
              </a:spcBef>
              <a:buNone/>
            </a:pPr>
            <a:r>
              <a:rPr lang="en-US" dirty="0"/>
              <a:t>-I N-</a:t>
            </a:r>
            <a:r>
              <a:rPr lang="en-US" dirty="0" err="1"/>
              <a:t>parolni</a:t>
            </a:r>
            <a:r>
              <a:rPr lang="en-US" dirty="0"/>
              <a:t> </a:t>
            </a:r>
            <a:r>
              <a:rPr lang="en-US" dirty="0" err="1"/>
              <a:t>bekor</a:t>
            </a:r>
            <a:r>
              <a:rPr lang="en-US" dirty="0"/>
              <a:t> </a:t>
            </a:r>
            <a:r>
              <a:rPr lang="en-US" dirty="0" err="1"/>
              <a:t>qilish</a:t>
            </a:r>
            <a:r>
              <a:rPr lang="en-US" dirty="0"/>
              <a:t> </a:t>
            </a:r>
            <a:r>
              <a:rPr lang="en-US" dirty="0" err="1"/>
              <a:t>paytidan</a:t>
            </a:r>
            <a:r>
              <a:rPr lang="en-US" dirty="0"/>
              <a:t> </a:t>
            </a:r>
            <a:r>
              <a:rPr lang="en-US" dirty="0" err="1"/>
              <a:t>boshlab</a:t>
            </a:r>
            <a:r>
              <a:rPr lang="en-US" dirty="0"/>
              <a:t> </a:t>
            </a:r>
            <a:r>
              <a:rPr lang="en-US" dirty="0" err="1"/>
              <a:t>faol</a:t>
            </a:r>
            <a:r>
              <a:rPr lang="en-US" dirty="0"/>
              <a:t> </a:t>
            </a:r>
            <a:r>
              <a:rPr lang="en-US" dirty="0" err="1"/>
              <a:t>bo'lmagan</a:t>
            </a:r>
            <a:r>
              <a:rPr lang="en-US" dirty="0"/>
              <a:t> </a:t>
            </a:r>
            <a:r>
              <a:rPr lang="en-US" dirty="0" err="1"/>
              <a:t>kunlar</a:t>
            </a:r>
            <a:r>
              <a:rPr lang="en-US" dirty="0"/>
              <a:t> </a:t>
            </a:r>
            <a:r>
              <a:rPr lang="en-US" dirty="0" err="1"/>
              <a:t>sonini</a:t>
            </a:r>
            <a:r>
              <a:rPr lang="en-US" dirty="0"/>
              <a:t> </a:t>
            </a:r>
            <a:r>
              <a:rPr lang="en-US" dirty="0" err="1"/>
              <a:t>belgilang</a:t>
            </a:r>
            <a:r>
              <a:rPr lang="en-US" dirty="0"/>
              <a:t>, </a:t>
            </a:r>
            <a:r>
              <a:rPr lang="en-US" dirty="0" err="1"/>
              <a:t>hisob</a:t>
            </a:r>
            <a:r>
              <a:rPr lang="en-US" dirty="0"/>
              <a:t> </a:t>
            </a:r>
            <a:r>
              <a:rPr lang="en-US" dirty="0" err="1"/>
              <a:t>bloklanganidan</a:t>
            </a:r>
            <a:r>
              <a:rPr lang="en-US" dirty="0"/>
              <a:t> </a:t>
            </a:r>
            <a:r>
              <a:rPr lang="en-US" dirty="0" err="1"/>
              <a:t>oldin</a:t>
            </a:r>
            <a:endParaRPr lang="uz-Latn-UZ" dirty="0"/>
          </a:p>
          <a:p>
            <a:pPr algn="just">
              <a:spcBef>
                <a:spcPts val="0"/>
              </a:spcBef>
              <a:buNone/>
            </a:pPr>
            <a:r>
              <a:rPr lang="en-US" dirty="0"/>
              <a:t> – m N-</a:t>
            </a:r>
            <a:r>
              <a:rPr lang="en-US" dirty="0" err="1"/>
              <a:t>parol</a:t>
            </a:r>
            <a:r>
              <a:rPr lang="en-US" dirty="0"/>
              <a:t> </a:t>
            </a:r>
            <a:r>
              <a:rPr lang="en-US" dirty="0" err="1"/>
              <a:t>o'zgarishlari</a:t>
            </a:r>
            <a:r>
              <a:rPr lang="en-US" dirty="0"/>
              <a:t> </a:t>
            </a:r>
            <a:r>
              <a:rPr lang="en-US" dirty="0" err="1"/>
              <a:t>orasida</a:t>
            </a:r>
            <a:r>
              <a:rPr lang="en-US" dirty="0"/>
              <a:t> eng </a:t>
            </a:r>
            <a:r>
              <a:rPr lang="en-US" dirty="0" err="1"/>
              <a:t>kam</a:t>
            </a:r>
            <a:r>
              <a:rPr lang="en-US" dirty="0"/>
              <a:t> </a:t>
            </a:r>
            <a:r>
              <a:rPr lang="en-US" dirty="0" err="1"/>
              <a:t>kunlar</a:t>
            </a:r>
            <a:r>
              <a:rPr lang="en-US" dirty="0"/>
              <a:t> </a:t>
            </a:r>
            <a:r>
              <a:rPr lang="en-US" dirty="0" err="1"/>
              <a:t>sonini</a:t>
            </a:r>
            <a:r>
              <a:rPr lang="en-US" dirty="0"/>
              <a:t> (N) </a:t>
            </a:r>
            <a:r>
              <a:rPr lang="en-US" dirty="0" err="1"/>
              <a:t>belgilaydi</a:t>
            </a:r>
            <a:r>
              <a:rPr lang="en-US" dirty="0"/>
              <a:t> </a:t>
            </a:r>
            <a:endParaRPr lang="uz-Latn-UZ" dirty="0"/>
          </a:p>
          <a:p>
            <a:pPr algn="just">
              <a:spcBef>
                <a:spcPts val="0"/>
              </a:spcBef>
              <a:buNone/>
            </a:pPr>
            <a:r>
              <a:rPr lang="en-US" dirty="0"/>
              <a:t>– M N-</a:t>
            </a:r>
            <a:r>
              <a:rPr lang="en-US" dirty="0" err="1"/>
              <a:t>parol</a:t>
            </a:r>
            <a:r>
              <a:rPr lang="en-US" dirty="0"/>
              <a:t> </a:t>
            </a:r>
            <a:r>
              <a:rPr lang="en-US" dirty="0" err="1"/>
              <a:t>o'zgarishlari</a:t>
            </a:r>
            <a:r>
              <a:rPr lang="en-US" dirty="0"/>
              <a:t> </a:t>
            </a:r>
            <a:r>
              <a:rPr lang="en-US" dirty="0" err="1"/>
              <a:t>orasida</a:t>
            </a:r>
            <a:r>
              <a:rPr lang="en-US" dirty="0"/>
              <a:t> </a:t>
            </a:r>
            <a:r>
              <a:rPr lang="en-US" dirty="0" err="1"/>
              <a:t>maksimal</a:t>
            </a:r>
            <a:r>
              <a:rPr lang="en-US" dirty="0"/>
              <a:t> </a:t>
            </a:r>
            <a:r>
              <a:rPr lang="en-US" dirty="0" err="1"/>
              <a:t>kunlar</a:t>
            </a:r>
            <a:r>
              <a:rPr lang="en-US" dirty="0"/>
              <a:t> </a:t>
            </a:r>
            <a:r>
              <a:rPr lang="en-US" dirty="0" err="1"/>
              <a:t>sonini</a:t>
            </a:r>
            <a:r>
              <a:rPr lang="en-US" dirty="0"/>
              <a:t> (N) </a:t>
            </a:r>
            <a:r>
              <a:rPr lang="en-US" dirty="0" err="1"/>
              <a:t>belgilaydi</a:t>
            </a:r>
            <a:r>
              <a:rPr lang="en-US" dirty="0"/>
              <a:t> </a:t>
            </a:r>
            <a:endParaRPr lang="uz-Latn-UZ" dirty="0"/>
          </a:p>
          <a:p>
            <a:pPr algn="just">
              <a:spcBef>
                <a:spcPts val="0"/>
              </a:spcBef>
              <a:buNone/>
            </a:pPr>
            <a:r>
              <a:rPr lang="en-US" dirty="0"/>
              <a:t>– W</a:t>
            </a:r>
            <a:r>
              <a:rPr lang="uz-Latn-UZ" dirty="0"/>
              <a:t> </a:t>
            </a:r>
            <a:r>
              <a:rPr lang="en-US" dirty="0"/>
              <a:t>N</a:t>
            </a:r>
            <a:r>
              <a:rPr lang="uz-Latn-UZ" dirty="0"/>
              <a:t> </a:t>
            </a:r>
            <a:r>
              <a:rPr lang="en-US" dirty="0"/>
              <a:t>-</a:t>
            </a:r>
            <a:r>
              <a:rPr lang="uz-Latn-UZ" dirty="0"/>
              <a:t> </a:t>
            </a:r>
            <a:r>
              <a:rPr lang="en-US" dirty="0" err="1"/>
              <a:t>parolni</a:t>
            </a:r>
            <a:r>
              <a:rPr lang="en-US" dirty="0"/>
              <a:t> </a:t>
            </a:r>
            <a:r>
              <a:rPr lang="en-US" dirty="0" err="1"/>
              <a:t>almashtirish</a:t>
            </a:r>
            <a:r>
              <a:rPr lang="en-US" dirty="0"/>
              <a:t> </a:t>
            </a:r>
            <a:r>
              <a:rPr lang="en-US" dirty="0" err="1"/>
              <a:t>uchun</a:t>
            </a:r>
            <a:r>
              <a:rPr lang="en-US" dirty="0"/>
              <a:t> </a:t>
            </a:r>
            <a:r>
              <a:rPr lang="en-US" dirty="0" err="1"/>
              <a:t>ogohlantirish</a:t>
            </a:r>
            <a:r>
              <a:rPr lang="en-US" dirty="0"/>
              <a:t> </a:t>
            </a:r>
            <a:r>
              <a:rPr lang="en-US" dirty="0" err="1"/>
              <a:t>beriladigan</a:t>
            </a:r>
            <a:r>
              <a:rPr lang="en-US" dirty="0"/>
              <a:t> </a:t>
            </a:r>
            <a:r>
              <a:rPr lang="en-US" dirty="0" err="1"/>
              <a:t>kunlar</a:t>
            </a:r>
            <a:r>
              <a:rPr lang="en-US" dirty="0"/>
              <a:t> </a:t>
            </a:r>
            <a:r>
              <a:rPr lang="en-US" dirty="0" err="1"/>
              <a:t>sonini</a:t>
            </a:r>
            <a:r>
              <a:rPr lang="en-US" dirty="0"/>
              <a:t> </a:t>
            </a:r>
            <a:r>
              <a:rPr lang="en-US" dirty="0" err="1"/>
              <a:t>belgilaydi</a:t>
            </a:r>
            <a:r>
              <a:rPr lang="en-US" dirty="0"/>
              <a:t>.</a:t>
            </a:r>
            <a:endParaRPr lang="ru-RU" dirty="0"/>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19</a:t>
            </a:fld>
            <a:endParaRPr lang="ru-RU" noProof="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AB08B8-3DB3-4637-AE23-B8DB96D9FCEC}"/>
              </a:ext>
            </a:extLst>
          </p:cNvPr>
          <p:cNvSpPr>
            <a:spLocks noGrp="1"/>
          </p:cNvSpPr>
          <p:nvPr>
            <p:ph type="ctrTitle"/>
          </p:nvPr>
        </p:nvSpPr>
        <p:spPr>
          <a:xfrm>
            <a:off x="7461249" y="406400"/>
            <a:ext cx="2118179" cy="809696"/>
          </a:xfrm>
        </p:spPr>
        <p:txBody>
          <a:bodyPr rtlCol="0"/>
          <a:lstStyle/>
          <a:p>
            <a:r>
              <a:rPr lang="uz-Latn-UZ" dirty="0"/>
              <a:t>Reja:</a:t>
            </a:r>
            <a:endParaRPr lang="ru-RU" dirty="0"/>
          </a:p>
        </p:txBody>
      </p:sp>
      <p:sp>
        <p:nvSpPr>
          <p:cNvPr id="3" name="Подзаголовок 2">
            <a:extLst>
              <a:ext uri="{FF2B5EF4-FFF2-40B4-BE49-F238E27FC236}">
                <a16:creationId xmlns:a16="http://schemas.microsoft.com/office/drawing/2014/main" id="{2198AA37-E298-4CD8-9F0F-2123ACFD9653}"/>
              </a:ext>
            </a:extLst>
          </p:cNvPr>
          <p:cNvSpPr>
            <a:spLocks noGrp="1"/>
          </p:cNvSpPr>
          <p:nvPr>
            <p:ph type="subTitle" idx="1"/>
          </p:nvPr>
        </p:nvSpPr>
        <p:spPr>
          <a:xfrm>
            <a:off x="6662954" y="1640118"/>
            <a:ext cx="5143500" cy="2728684"/>
          </a:xfrm>
        </p:spPr>
        <p:txBody>
          <a:bodyPr rtlCol="0"/>
          <a:lstStyle/>
          <a:p>
            <a:r>
              <a:rPr lang="en-US" dirty="0"/>
              <a:t>1. </a:t>
            </a:r>
            <a:r>
              <a:rPr lang="en-US" dirty="0" err="1"/>
              <a:t>Hisob</a:t>
            </a:r>
            <a:r>
              <a:rPr lang="en-US" dirty="0"/>
              <a:t> </a:t>
            </a:r>
            <a:r>
              <a:rPr lang="en-US" dirty="0" err="1"/>
              <a:t>va</a:t>
            </a:r>
            <a:r>
              <a:rPr lang="en-US" dirty="0"/>
              <a:t> </a:t>
            </a:r>
            <a:r>
              <a:rPr lang="en-US" dirty="0" err="1"/>
              <a:t>autentifikatsiya</a:t>
            </a:r>
            <a:r>
              <a:rPr lang="en-US" dirty="0"/>
              <a:t> </a:t>
            </a:r>
            <a:r>
              <a:rPr lang="en-US" dirty="0" err="1"/>
              <a:t>tushunchasi</a:t>
            </a:r>
            <a:r>
              <a:rPr lang="en-US" dirty="0"/>
              <a:t>. </a:t>
            </a:r>
            <a:r>
              <a:rPr lang="en-US" dirty="0" err="1"/>
              <a:t>Fayllar</a:t>
            </a:r>
            <a:r>
              <a:rPr lang="uz-Cyrl-UZ" dirty="0"/>
              <a:t>    </a:t>
            </a:r>
            <a:r>
              <a:rPr lang="en-US" dirty="0"/>
              <a:t>/etc / </a:t>
            </a:r>
            <a:r>
              <a:rPr lang="en-US" dirty="0" err="1"/>
              <a:t>passwd</a:t>
            </a:r>
            <a:r>
              <a:rPr lang="en-US" dirty="0"/>
              <a:t> </a:t>
            </a:r>
            <a:r>
              <a:rPr lang="en-US" dirty="0" err="1"/>
              <a:t>va</a:t>
            </a:r>
            <a:r>
              <a:rPr lang="en-US" dirty="0"/>
              <a:t> / etc /group,/etc /shadow </a:t>
            </a:r>
            <a:r>
              <a:rPr lang="en-US" dirty="0" err="1"/>
              <a:t>va</a:t>
            </a:r>
            <a:r>
              <a:rPr lang="en-US" dirty="0"/>
              <a:t>/etc / </a:t>
            </a:r>
            <a:r>
              <a:rPr lang="en-US" dirty="0" err="1"/>
              <a:t>gshadow</a:t>
            </a:r>
            <a:r>
              <a:rPr lang="en-US" dirty="0"/>
              <a:t>.</a:t>
            </a:r>
          </a:p>
          <a:p>
            <a:r>
              <a:rPr lang="en-US" dirty="0"/>
              <a:t>2. Root </a:t>
            </a:r>
            <a:r>
              <a:rPr lang="en-US" dirty="0" err="1"/>
              <a:t>hisob</a:t>
            </a:r>
            <a:r>
              <a:rPr lang="en-US" dirty="0"/>
              <a:t>.</a:t>
            </a:r>
          </a:p>
          <a:p>
            <a:r>
              <a:rPr lang="en-US" dirty="0"/>
              <a:t>3. </a:t>
            </a:r>
            <a:r>
              <a:rPr lang="en-US" dirty="0" err="1"/>
              <a:t>Linuxda</a:t>
            </a:r>
            <a:r>
              <a:rPr lang="en-US" dirty="0"/>
              <a:t> </a:t>
            </a:r>
            <a:r>
              <a:rPr lang="en-US" dirty="0" err="1"/>
              <a:t>parollar</a:t>
            </a:r>
            <a:r>
              <a:rPr lang="en-US" dirty="0"/>
              <a:t>.</a:t>
            </a:r>
          </a:p>
          <a:p>
            <a:r>
              <a:rPr lang="en-US" dirty="0"/>
              <a:t>4.Login, </a:t>
            </a:r>
            <a:r>
              <a:rPr lang="en-US" dirty="0" err="1"/>
              <a:t>su</a:t>
            </a:r>
            <a:r>
              <a:rPr lang="en-US" dirty="0"/>
              <a:t>, </a:t>
            </a:r>
            <a:r>
              <a:rPr lang="en-US" dirty="0" err="1"/>
              <a:t>newgrp</a:t>
            </a:r>
            <a:r>
              <a:rPr lang="en-US" dirty="0"/>
              <a:t>, </a:t>
            </a:r>
            <a:r>
              <a:rPr lang="en-US" dirty="0" err="1"/>
              <a:t>passwd</a:t>
            </a:r>
            <a:r>
              <a:rPr lang="en-US" dirty="0"/>
              <a:t>, </a:t>
            </a:r>
            <a:r>
              <a:rPr lang="uz-Latn-UZ" dirty="0"/>
              <a:t>g</a:t>
            </a:r>
            <a:r>
              <a:rPr lang="en-US" dirty="0" err="1"/>
              <a:t>passwd</a:t>
            </a:r>
            <a:r>
              <a:rPr lang="en-US" dirty="0"/>
              <a:t>, </a:t>
            </a:r>
            <a:r>
              <a:rPr lang="uz-Latn-UZ" dirty="0"/>
              <a:t>change (</a:t>
            </a:r>
            <a:r>
              <a:rPr lang="en-US" dirty="0" err="1"/>
              <a:t>o'zgartirish</a:t>
            </a:r>
            <a:r>
              <a:rPr lang="uz-Latn-UZ" dirty="0"/>
              <a:t>) buyruqlari</a:t>
            </a:r>
            <a:r>
              <a:rPr lang="en-US" dirty="0"/>
              <a:t>.</a:t>
            </a:r>
          </a:p>
          <a:p>
            <a:r>
              <a:rPr lang="en-US" dirty="0"/>
              <a:t>5. </a:t>
            </a:r>
            <a:r>
              <a:rPr lang="en-US" dirty="0" err="1"/>
              <a:t>Yaratish</a:t>
            </a:r>
            <a:r>
              <a:rPr lang="en-US" dirty="0"/>
              <a:t> </a:t>
            </a:r>
            <a:r>
              <a:rPr lang="en-US" dirty="0" err="1"/>
              <a:t>va</a:t>
            </a:r>
            <a:r>
              <a:rPr lang="en-US" dirty="0"/>
              <a:t> </a:t>
            </a:r>
            <a:r>
              <a:rPr lang="en-US" dirty="0" err="1"/>
              <a:t>hisob</a:t>
            </a:r>
            <a:r>
              <a:rPr lang="en-US" dirty="0"/>
              <a:t> </a:t>
            </a:r>
            <a:r>
              <a:rPr lang="en-US" dirty="0" err="1"/>
              <a:t>o'chirish</a:t>
            </a:r>
            <a:r>
              <a:rPr lang="en-US" dirty="0"/>
              <a:t>.</a:t>
            </a:r>
            <a:endParaRPr lang="ru-RU" dirty="0"/>
          </a:p>
        </p:txBody>
      </p:sp>
      <p:pic>
        <p:nvPicPr>
          <p:cNvPr id="10" name="Рисунок 9" descr="городской пейзаж">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t="31774"/>
          <a:stretch>
            <a:fillRect/>
          </a:stretch>
        </p:blipFill>
        <p:spPr>
          <a:xfrm>
            <a:off x="674449" y="696686"/>
            <a:ext cx="5900524" cy="5283200"/>
          </a:xfrm>
        </p:spPr>
      </p:pic>
    </p:spTree>
    <p:extLst>
      <p:ext uri="{BB962C8B-B14F-4D97-AF65-F5344CB8AC3E}">
        <p14:creationId xmlns:p14="http://schemas.microsoft.com/office/powerpoint/2010/main" val="316717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3A9A18-93E0-4615-B7AA-B8C8FBB14464}"/>
              </a:ext>
            </a:extLst>
          </p:cNvPr>
          <p:cNvSpPr>
            <a:spLocks noGrp="1"/>
          </p:cNvSpPr>
          <p:nvPr>
            <p:ph type="title"/>
          </p:nvPr>
        </p:nvSpPr>
        <p:spPr>
          <a:xfrm>
            <a:off x="903878" y="402610"/>
            <a:ext cx="6563722" cy="470223"/>
          </a:xfrm>
          <a:solidFill>
            <a:schemeClr val="bg1"/>
          </a:solidFill>
        </p:spPr>
        <p:txBody>
          <a:bodyPr rtlCol="0"/>
          <a:lstStyle/>
          <a:p>
            <a:r>
              <a:rPr lang="en-US" dirty="0"/>
              <a:t>5. </a:t>
            </a:r>
            <a:r>
              <a:rPr lang="en-US" dirty="0" err="1"/>
              <a:t>hisob</a:t>
            </a:r>
            <a:r>
              <a:rPr lang="en-US" dirty="0"/>
              <a:t> </a:t>
            </a:r>
            <a:r>
              <a:rPr lang="en-US" dirty="0" err="1"/>
              <a:t>Yaratish</a:t>
            </a:r>
            <a:r>
              <a:rPr lang="en-US" dirty="0"/>
              <a:t> </a:t>
            </a:r>
            <a:r>
              <a:rPr lang="en-US" dirty="0" err="1"/>
              <a:t>va</a:t>
            </a:r>
            <a:r>
              <a:rPr lang="en-US" dirty="0"/>
              <a:t> </a:t>
            </a:r>
            <a:r>
              <a:rPr lang="en-US" dirty="0" err="1"/>
              <a:t>o'chirish</a:t>
            </a:r>
            <a:r>
              <a:rPr lang="en-US" dirty="0"/>
              <a:t>.</a:t>
            </a:r>
          </a:p>
        </p:txBody>
      </p:sp>
      <p:sp>
        <p:nvSpPr>
          <p:cNvPr id="3" name="Объект 2">
            <a:extLst>
              <a:ext uri="{FF2B5EF4-FFF2-40B4-BE49-F238E27FC236}">
                <a16:creationId xmlns:a16="http://schemas.microsoft.com/office/drawing/2014/main" id="{B91B32C0-5E61-447F-9557-57AF415D6FE9}"/>
              </a:ext>
            </a:extLst>
          </p:cNvPr>
          <p:cNvSpPr>
            <a:spLocks noGrp="1"/>
          </p:cNvSpPr>
          <p:nvPr>
            <p:ph idx="1"/>
          </p:nvPr>
        </p:nvSpPr>
        <p:spPr>
          <a:xfrm>
            <a:off x="304800" y="1136056"/>
            <a:ext cx="4710545" cy="4946073"/>
          </a:xfrm>
        </p:spPr>
        <p:txBody>
          <a:bodyPr rtlCol="0"/>
          <a:lstStyle/>
          <a:p>
            <a:pPr marL="0" indent="0" algn="just">
              <a:buNone/>
            </a:pPr>
            <a:r>
              <a:rPr lang="en-US" sz="2000" dirty="0" err="1"/>
              <a:t>Yuqorida</a:t>
            </a:r>
            <a:r>
              <a:rPr lang="en-US" sz="2000" dirty="0"/>
              <a:t> </a:t>
            </a:r>
            <a:r>
              <a:rPr lang="en-US" sz="2000" dirty="0" err="1"/>
              <a:t>ta'kidlab</a:t>
            </a:r>
            <a:r>
              <a:rPr lang="en-US" sz="2000" dirty="0"/>
              <a:t> </a:t>
            </a:r>
            <a:r>
              <a:rPr lang="en-US" sz="2000" dirty="0" err="1"/>
              <a:t>o'tilganidek</a:t>
            </a:r>
            <a:r>
              <a:rPr lang="en-US" sz="2000" dirty="0"/>
              <a:t>, Linux </a:t>
            </a:r>
            <a:r>
              <a:rPr lang="en-US" sz="2000" dirty="0" err="1"/>
              <a:t>tizimlarida</a:t>
            </a:r>
            <a:r>
              <a:rPr lang="en-US" sz="2000" dirty="0"/>
              <a:t> </a:t>
            </a:r>
            <a:r>
              <a:rPr lang="en-US" sz="2000" dirty="0" err="1"/>
              <a:t>foydalanuvchilarni</a:t>
            </a:r>
            <a:r>
              <a:rPr lang="en-US" sz="2000" dirty="0"/>
              <a:t> </a:t>
            </a:r>
            <a:r>
              <a:rPr lang="en-US" sz="2000" dirty="0" err="1"/>
              <a:t>boshqarish</a:t>
            </a:r>
            <a:r>
              <a:rPr lang="en-US" sz="2000" dirty="0"/>
              <a:t> </a:t>
            </a:r>
            <a:r>
              <a:rPr lang="en-US" sz="2000" dirty="0" err="1"/>
              <a:t>uchun</a:t>
            </a:r>
            <a:r>
              <a:rPr lang="en-US" sz="2000" dirty="0"/>
              <a:t> </a:t>
            </a:r>
            <a:r>
              <a:rPr lang="en-US" sz="2000" dirty="0" err="1"/>
              <a:t>hisoblarni</a:t>
            </a:r>
            <a:r>
              <a:rPr lang="en-US" sz="2000" dirty="0"/>
              <a:t> (</a:t>
            </a:r>
            <a:r>
              <a:rPr lang="en-US" sz="2000" dirty="0" err="1"/>
              <a:t>foydalanuvchilarni</a:t>
            </a:r>
            <a:r>
              <a:rPr lang="en-US" sz="2000" dirty="0"/>
              <a:t>)-</a:t>
            </a:r>
            <a:r>
              <a:rPr lang="en-US" sz="2000" dirty="0" err="1">
                <a:solidFill>
                  <a:srgbClr val="FF0000"/>
                </a:solidFill>
              </a:rPr>
              <a:t>useradd</a:t>
            </a:r>
            <a:r>
              <a:rPr lang="en-US" sz="2000" dirty="0">
                <a:solidFill>
                  <a:srgbClr val="FF0000"/>
                </a:solidFill>
              </a:rPr>
              <a:t>, </a:t>
            </a:r>
            <a:r>
              <a:rPr lang="en-US" sz="2000" dirty="0" err="1">
                <a:solidFill>
                  <a:srgbClr val="FF0000"/>
                </a:solidFill>
              </a:rPr>
              <a:t>usermod</a:t>
            </a:r>
            <a:r>
              <a:rPr lang="en-US" sz="2000" dirty="0">
                <a:solidFill>
                  <a:srgbClr val="FF0000"/>
                </a:solidFill>
              </a:rPr>
              <a:t> </a:t>
            </a:r>
            <a:r>
              <a:rPr lang="en-US" sz="2000" dirty="0" err="1">
                <a:solidFill>
                  <a:srgbClr val="FF0000"/>
                </a:solidFill>
              </a:rPr>
              <a:t>va</a:t>
            </a:r>
            <a:r>
              <a:rPr lang="en-US" sz="2000" dirty="0">
                <a:solidFill>
                  <a:srgbClr val="FF0000"/>
                </a:solidFill>
              </a:rPr>
              <a:t> </a:t>
            </a:r>
            <a:r>
              <a:rPr lang="en-US" sz="2000" dirty="0" err="1">
                <a:solidFill>
                  <a:srgbClr val="FF0000"/>
                </a:solidFill>
              </a:rPr>
              <a:t>userdel</a:t>
            </a:r>
            <a:r>
              <a:rPr lang="en-US" sz="2000" dirty="0">
                <a:solidFill>
                  <a:srgbClr val="FF0000"/>
                </a:solidFill>
              </a:rPr>
              <a:t> </a:t>
            </a:r>
            <a:r>
              <a:rPr lang="en-US" sz="2000" dirty="0"/>
              <a:t>— </a:t>
            </a:r>
            <a:r>
              <a:rPr lang="en-US" sz="2000" dirty="0" err="1"/>
              <a:t>ni</a:t>
            </a:r>
            <a:r>
              <a:rPr lang="en-US" sz="2000" dirty="0"/>
              <a:t> </a:t>
            </a:r>
            <a:r>
              <a:rPr lang="en-US" sz="2000" dirty="0" err="1"/>
              <a:t>qo'shish</a:t>
            </a:r>
            <a:r>
              <a:rPr lang="en-US" sz="2000" dirty="0"/>
              <a:t>, </a:t>
            </a:r>
            <a:r>
              <a:rPr lang="en-US" sz="2000" dirty="0" err="1"/>
              <a:t>tahrirlash</a:t>
            </a:r>
            <a:r>
              <a:rPr lang="en-US" sz="2000" dirty="0"/>
              <a:t> </a:t>
            </a:r>
            <a:r>
              <a:rPr lang="en-US" sz="2000" dirty="0" err="1"/>
              <a:t>va</a:t>
            </a:r>
            <a:r>
              <a:rPr lang="en-US" sz="2000" dirty="0"/>
              <a:t> </a:t>
            </a:r>
            <a:r>
              <a:rPr lang="en-US" sz="2000" dirty="0" err="1"/>
              <a:t>o'chirish</a:t>
            </a:r>
            <a:r>
              <a:rPr lang="en-US" sz="2000" dirty="0"/>
              <a:t> </a:t>
            </a:r>
            <a:r>
              <a:rPr lang="en-US" sz="2000" dirty="0" err="1"/>
              <a:t>uchun</a:t>
            </a:r>
            <a:r>
              <a:rPr lang="en-US" sz="2000" dirty="0"/>
              <a:t> </a:t>
            </a:r>
            <a:r>
              <a:rPr lang="en-US" sz="2000" dirty="0" err="1"/>
              <a:t>maxsus</a:t>
            </a:r>
            <a:r>
              <a:rPr lang="en-US" sz="2000" dirty="0"/>
              <a:t> </a:t>
            </a:r>
            <a:r>
              <a:rPr lang="en-US" sz="2000" dirty="0" err="1"/>
              <a:t>yordam</a:t>
            </a:r>
            <a:r>
              <a:rPr lang="en-US" sz="2000" dirty="0"/>
              <a:t> </a:t>
            </a:r>
            <a:r>
              <a:rPr lang="en-US" sz="2000" dirty="0" err="1"/>
              <a:t>dasturlari</a:t>
            </a:r>
            <a:r>
              <a:rPr lang="en-US" sz="2000" dirty="0"/>
              <a:t> </a:t>
            </a:r>
            <a:r>
              <a:rPr lang="en-US" sz="2000" dirty="0" err="1"/>
              <a:t>mavjud</a:t>
            </a:r>
            <a:r>
              <a:rPr lang="en-US" sz="2000" dirty="0"/>
              <a:t>. </a:t>
            </a:r>
            <a:r>
              <a:rPr lang="en-US" sz="2000" dirty="0" err="1"/>
              <a:t>Ular</a:t>
            </a:r>
            <a:r>
              <a:rPr lang="en-US" sz="2000" dirty="0"/>
              <a:t> </a:t>
            </a:r>
            <a:r>
              <a:rPr lang="en-US" sz="2000" dirty="0" err="1"/>
              <a:t>yakuniy</a:t>
            </a:r>
            <a:r>
              <a:rPr lang="en-US" sz="2000" dirty="0"/>
              <a:t> </a:t>
            </a:r>
            <a:r>
              <a:rPr lang="en-US" sz="2000" dirty="0" err="1"/>
              <a:t>maqsadga</a:t>
            </a:r>
            <a:r>
              <a:rPr lang="en-US" sz="2000" dirty="0"/>
              <a:t> </a:t>
            </a:r>
            <a:r>
              <a:rPr lang="en-US" sz="2000" dirty="0" err="1"/>
              <a:t>erishish</a:t>
            </a:r>
            <a:r>
              <a:rPr lang="en-US" sz="2000" dirty="0"/>
              <a:t> </a:t>
            </a:r>
            <a:r>
              <a:rPr lang="en-US" sz="2000" dirty="0" err="1"/>
              <a:t>uchun</a:t>
            </a:r>
            <a:r>
              <a:rPr lang="en-US" sz="2000" dirty="0"/>
              <a:t> </a:t>
            </a:r>
            <a:r>
              <a:rPr lang="en-US" sz="2000" dirty="0" err="1"/>
              <a:t>belgilangan</a:t>
            </a:r>
            <a:r>
              <a:rPr lang="en-US" sz="2000" dirty="0"/>
              <a:t> </a:t>
            </a:r>
            <a:r>
              <a:rPr lang="en-US" sz="2000" dirty="0" err="1"/>
              <a:t>tartibni</a:t>
            </a:r>
            <a:r>
              <a:rPr lang="en-US" sz="2000" dirty="0"/>
              <a:t> </a:t>
            </a:r>
            <a:r>
              <a:rPr lang="en-US" sz="2000" dirty="0" err="1"/>
              <a:t>bajaradilar-masalan</a:t>
            </a:r>
            <a:r>
              <a:rPr lang="en-US" sz="2000" dirty="0"/>
              <a:t>, </a:t>
            </a:r>
            <a:r>
              <a:rPr lang="en-US" sz="2000" dirty="0" err="1"/>
              <a:t>yangi</a:t>
            </a:r>
            <a:r>
              <a:rPr lang="en-US" sz="2000" dirty="0"/>
              <a:t> </a:t>
            </a:r>
            <a:r>
              <a:rPr lang="en-US" sz="2000" dirty="0" err="1"/>
              <a:t>foydalanuvchi</a:t>
            </a:r>
            <a:r>
              <a:rPr lang="en-US" sz="2000" dirty="0"/>
              <a:t> </a:t>
            </a:r>
            <a:r>
              <a:rPr lang="en-US" sz="2000" dirty="0" err="1"/>
              <a:t>qo'shilganda</a:t>
            </a:r>
            <a:r>
              <a:rPr lang="en-US" sz="2000" dirty="0"/>
              <a:t>, </a:t>
            </a:r>
            <a:r>
              <a:rPr lang="en-US" sz="2000" dirty="0" err="1"/>
              <a:t>useradd</a:t>
            </a:r>
            <a:r>
              <a:rPr lang="en-US" sz="2000" dirty="0"/>
              <a:t> </a:t>
            </a:r>
            <a:r>
              <a:rPr lang="en-US" sz="2000" dirty="0" err="1"/>
              <a:t>jamoasi</a:t>
            </a:r>
            <a:r>
              <a:rPr lang="en-US" sz="2000" dirty="0"/>
              <a:t> </a:t>
            </a:r>
            <a:r>
              <a:rPr lang="en-US" sz="2000" dirty="0" err="1"/>
              <a:t>yuqorida</a:t>
            </a:r>
            <a:r>
              <a:rPr lang="en-US" sz="2000" dirty="0"/>
              <a:t> </a:t>
            </a:r>
            <a:r>
              <a:rPr lang="en-US" sz="2000" dirty="0" err="1"/>
              <a:t>aytib</a:t>
            </a:r>
            <a:r>
              <a:rPr lang="en-US" sz="2000" dirty="0"/>
              <a:t> </a:t>
            </a:r>
            <a:r>
              <a:rPr lang="en-US" sz="2000" dirty="0" err="1"/>
              <a:t>o'tilgan</a:t>
            </a:r>
            <a:r>
              <a:rPr lang="en-US" sz="2000" dirty="0"/>
              <a:t> "</a:t>
            </a:r>
            <a:r>
              <a:rPr lang="en-US" sz="2000" dirty="0" err="1"/>
              <a:t>tadbirlar</a:t>
            </a:r>
            <a:r>
              <a:rPr lang="en-US" sz="2000" dirty="0"/>
              <a:t> </a:t>
            </a:r>
            <a:r>
              <a:rPr lang="en-US" sz="2000" dirty="0" err="1"/>
              <a:t>majmuasi"ni</a:t>
            </a:r>
            <a:r>
              <a:rPr lang="en-US" sz="2000" dirty="0"/>
              <a:t> </a:t>
            </a:r>
            <a:r>
              <a:rPr lang="en-US" sz="2000" dirty="0" err="1"/>
              <a:t>ishlab</a:t>
            </a:r>
            <a:r>
              <a:rPr lang="en-US" sz="2000" dirty="0"/>
              <a:t> </a:t>
            </a:r>
            <a:r>
              <a:rPr lang="en-US" sz="2000" dirty="0" err="1"/>
              <a:t>chiqaradi</a:t>
            </a:r>
            <a:r>
              <a:rPr lang="en-US" sz="2000" dirty="0"/>
              <a:t>. </a:t>
            </a:r>
            <a:r>
              <a:rPr lang="en-US" sz="2000" dirty="0" err="1"/>
              <a:t>Ushbu</a:t>
            </a:r>
            <a:r>
              <a:rPr lang="en-US" sz="2000" dirty="0"/>
              <a:t> </a:t>
            </a:r>
            <a:r>
              <a:rPr lang="en-US" sz="2000" dirty="0" err="1"/>
              <a:t>yordam</a:t>
            </a:r>
            <a:r>
              <a:rPr lang="en-US" sz="2000" dirty="0"/>
              <a:t> </a:t>
            </a:r>
            <a:r>
              <a:rPr lang="en-US" sz="2000" dirty="0" err="1"/>
              <a:t>dasturlarining</a:t>
            </a:r>
            <a:r>
              <a:rPr lang="en-US" sz="2000" dirty="0"/>
              <a:t> </a:t>
            </a:r>
            <a:r>
              <a:rPr lang="en-US" sz="2000" dirty="0" err="1"/>
              <a:t>har</a:t>
            </a:r>
            <a:r>
              <a:rPr lang="en-US" sz="2000" dirty="0"/>
              <a:t> </a:t>
            </a:r>
            <a:r>
              <a:rPr lang="en-US" sz="2000" dirty="0" err="1"/>
              <a:t>biri</a:t>
            </a:r>
            <a:r>
              <a:rPr lang="en-US" sz="2000" dirty="0"/>
              <a:t> </a:t>
            </a:r>
            <a:r>
              <a:rPr lang="en-US" sz="2000" dirty="0" err="1"/>
              <a:t>konfiguratsiya</a:t>
            </a:r>
            <a:r>
              <a:rPr lang="en-US" sz="2000" dirty="0"/>
              <a:t> </a:t>
            </a:r>
            <a:r>
              <a:rPr lang="en-US" sz="2000" dirty="0" err="1"/>
              <a:t>fayllari</a:t>
            </a:r>
            <a:r>
              <a:rPr lang="en-US" sz="2000" dirty="0"/>
              <a:t> </a:t>
            </a:r>
            <a:r>
              <a:rPr lang="en-US" sz="2000" dirty="0" err="1"/>
              <a:t>yordamida</a:t>
            </a:r>
            <a:r>
              <a:rPr lang="en-US" sz="2000" dirty="0"/>
              <a:t> </a:t>
            </a:r>
            <a:r>
              <a:rPr lang="en-US" sz="2000" dirty="0" err="1"/>
              <a:t>moslashuvchan</a:t>
            </a:r>
            <a:r>
              <a:rPr lang="en-US" sz="2000" dirty="0"/>
              <a:t> </a:t>
            </a:r>
            <a:r>
              <a:rPr lang="en-US" sz="2000" dirty="0" err="1"/>
              <a:t>tarzda</a:t>
            </a:r>
            <a:r>
              <a:rPr lang="en-US" sz="2000" dirty="0"/>
              <a:t> </a:t>
            </a:r>
            <a:r>
              <a:rPr lang="en-US" sz="2000" dirty="0" err="1"/>
              <a:t>sozlanishi</a:t>
            </a:r>
            <a:r>
              <a:rPr lang="en-US" sz="2000" dirty="0"/>
              <a:t> </a:t>
            </a:r>
            <a:r>
              <a:rPr lang="en-US" sz="2000" dirty="0" err="1"/>
              <a:t>mumkin</a:t>
            </a:r>
            <a:r>
              <a:rPr lang="en-US" sz="2000" dirty="0"/>
              <a:t>, </a:t>
            </a:r>
            <a:r>
              <a:rPr lang="en-US" sz="2000" dirty="0" err="1"/>
              <a:t>bu</a:t>
            </a:r>
            <a:r>
              <a:rPr lang="en-US" sz="2000" dirty="0"/>
              <a:t> </a:t>
            </a:r>
            <a:r>
              <a:rPr lang="en-US" sz="2000" dirty="0" err="1"/>
              <a:t>esa</a:t>
            </a:r>
            <a:r>
              <a:rPr lang="en-US" sz="2000" dirty="0"/>
              <a:t> Linux </a:t>
            </a:r>
            <a:r>
              <a:rPr lang="en-US" sz="2000" dirty="0" err="1"/>
              <a:t>tarqatish</a:t>
            </a:r>
            <a:r>
              <a:rPr lang="en-US" sz="2000" dirty="0"/>
              <a:t> </a:t>
            </a:r>
            <a:r>
              <a:rPr lang="en-US" sz="2000" dirty="0" err="1"/>
              <a:t>ishlab</a:t>
            </a:r>
            <a:r>
              <a:rPr lang="en-US" sz="2000" dirty="0"/>
              <a:t> </a:t>
            </a:r>
            <a:r>
              <a:rPr lang="en-US" sz="2000" dirty="0" err="1"/>
              <a:t>chiqaruvchilari</a:t>
            </a:r>
            <a:r>
              <a:rPr lang="en-US" sz="2000" dirty="0"/>
              <a:t> </a:t>
            </a:r>
            <a:r>
              <a:rPr lang="en-US" sz="2000" dirty="0" err="1"/>
              <a:t>tomonidan</a:t>
            </a:r>
            <a:r>
              <a:rPr lang="en-US" sz="2000" dirty="0"/>
              <a:t> </a:t>
            </a:r>
            <a:r>
              <a:rPr lang="en-US" sz="2000" dirty="0" err="1"/>
              <a:t>juda</a:t>
            </a:r>
            <a:r>
              <a:rPr lang="en-US" sz="2000" dirty="0"/>
              <a:t> </a:t>
            </a:r>
            <a:r>
              <a:rPr lang="en-US" sz="2000" dirty="0" err="1"/>
              <a:t>faol</a:t>
            </a:r>
            <a:r>
              <a:rPr lang="en-US" sz="2000" dirty="0"/>
              <a:t> </a:t>
            </a:r>
            <a:r>
              <a:rPr lang="en-US" sz="2000" dirty="0" err="1"/>
              <a:t>ishlatiladi</a:t>
            </a:r>
            <a:r>
              <a:rPr lang="en-US" sz="2000" dirty="0"/>
              <a:t>. </a:t>
            </a:r>
            <a:r>
              <a:rPr lang="en-US" sz="2000" dirty="0" err="1"/>
              <a:t>Axir</a:t>
            </a:r>
            <a:r>
              <a:rPr lang="en-US" sz="2000" dirty="0"/>
              <a:t>, </a:t>
            </a:r>
            <a:r>
              <a:rPr lang="en-US" sz="2000" dirty="0" err="1"/>
              <a:t>turli</a:t>
            </a:r>
            <a:r>
              <a:rPr lang="en-US" sz="2000" dirty="0"/>
              <a:t> Linux </a:t>
            </a:r>
            <a:r>
              <a:rPr lang="en-US" sz="2000" dirty="0" err="1"/>
              <a:t>tizimlarida</a:t>
            </a:r>
            <a:r>
              <a:rPr lang="en-US" sz="2000" dirty="0"/>
              <a:t> </a:t>
            </a:r>
            <a:r>
              <a:rPr lang="en-US" sz="2000" dirty="0" err="1"/>
              <a:t>bu</a:t>
            </a:r>
            <a:r>
              <a:rPr lang="en-US" sz="2000" dirty="0"/>
              <a:t> </a:t>
            </a:r>
            <a:r>
              <a:rPr lang="en-US" sz="2000" dirty="0" err="1"/>
              <a:t>yordam</a:t>
            </a:r>
            <a:r>
              <a:rPr lang="en-US" sz="2000" dirty="0"/>
              <a:t> </a:t>
            </a:r>
            <a:r>
              <a:rPr lang="en-US" sz="2000" dirty="0" err="1"/>
              <a:t>dasturlarining</a:t>
            </a:r>
            <a:r>
              <a:rPr lang="en-US" sz="2000" dirty="0"/>
              <a:t> </a:t>
            </a:r>
            <a:r>
              <a:rPr lang="en-US" sz="2000" dirty="0" err="1"/>
              <a:t>ishlashi</a:t>
            </a:r>
            <a:r>
              <a:rPr lang="en-US" sz="2000" dirty="0"/>
              <a:t> </a:t>
            </a:r>
            <a:r>
              <a:rPr lang="en-US" sz="2000" dirty="0" err="1"/>
              <a:t>ahamiyatsiz</a:t>
            </a:r>
            <a:r>
              <a:rPr lang="en-US" sz="2000" dirty="0"/>
              <a:t>, ammo </a:t>
            </a:r>
            <a:r>
              <a:rPr lang="en-US" sz="2000" dirty="0" err="1"/>
              <a:t>kommunal</a:t>
            </a:r>
            <a:r>
              <a:rPr lang="en-US" sz="2000" dirty="0"/>
              <a:t> </a:t>
            </a:r>
            <a:r>
              <a:rPr lang="en-US" sz="2000" dirty="0" err="1"/>
              <a:t>xizmatlar</a:t>
            </a:r>
            <a:r>
              <a:rPr lang="en-US" sz="2000" dirty="0"/>
              <a:t> </a:t>
            </a:r>
            <a:r>
              <a:rPr lang="en-US" sz="2000" dirty="0" err="1"/>
              <a:t>aslida</a:t>
            </a:r>
            <a:r>
              <a:rPr lang="en-US" sz="2000" dirty="0"/>
              <a:t> </a:t>
            </a:r>
            <a:r>
              <a:rPr lang="en-US" sz="2000" dirty="0" err="1"/>
              <a:t>bir</a:t>
            </a:r>
            <a:r>
              <a:rPr lang="en-US" sz="2000" dirty="0"/>
              <a:t> </a:t>
            </a:r>
            <a:r>
              <a:rPr lang="en-US" sz="2000" dirty="0" err="1"/>
              <a:t>xil</a:t>
            </a:r>
            <a:r>
              <a:rPr lang="en-US" sz="2000" dirty="0"/>
              <a:t> </a:t>
            </a:r>
            <a:r>
              <a:rPr lang="en-US" sz="2000" dirty="0" err="1"/>
              <a:t>bo'lsa-da</a:t>
            </a:r>
            <a:r>
              <a:rPr lang="en-US" sz="2000" dirty="0"/>
              <a:t>, </a:t>
            </a:r>
            <a:r>
              <a:rPr lang="en-US" sz="2000" dirty="0" err="1"/>
              <a:t>farq</a:t>
            </a:r>
            <a:r>
              <a:rPr lang="en-US" sz="2000" dirty="0"/>
              <a:t> </a:t>
            </a:r>
            <a:r>
              <a:rPr lang="en-US" sz="2000" dirty="0" err="1"/>
              <a:t>qiladi</a:t>
            </a:r>
            <a:r>
              <a:rPr lang="en-US" sz="2000" dirty="0"/>
              <a:t>. </a:t>
            </a:r>
            <a:endParaRPr lang="ru-RU" sz="2000" dirty="0"/>
          </a:p>
        </p:txBody>
      </p:sp>
      <p:sp>
        <p:nvSpPr>
          <p:cNvPr id="4" name="Номер слайда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rtlCol="0"/>
          <a:lstStyle/>
          <a:p>
            <a:pPr rtl="0"/>
            <a:fld id="{9EC71654-96A5-4280-94F3-931C61A9F92C}" type="slidenum">
              <a:rPr lang="ru-RU" smtClean="0"/>
              <a:pPr rtl="0"/>
              <a:t>20</a:t>
            </a:fld>
            <a:endParaRPr lang="ru-RU"/>
          </a:p>
        </p:txBody>
      </p:sp>
      <p:pic>
        <p:nvPicPr>
          <p:cNvPr id="8" name="Рисунок 7" descr="200016400004_281968.jpg"/>
          <p:cNvPicPr>
            <a:picLocks noGrp="1" noChangeAspect="1"/>
          </p:cNvPicPr>
          <p:nvPr>
            <p:ph type="pic" sz="quarter" idx="13"/>
          </p:nvPr>
        </p:nvPicPr>
        <p:blipFill>
          <a:blip r:embed="rId3"/>
          <a:srcRect l="25000" r="25000"/>
          <a:stretch>
            <a:fillRect/>
          </a:stretch>
        </p:blipFill>
        <p:spPr/>
      </p:pic>
      <p:sp>
        <p:nvSpPr>
          <p:cNvPr id="9" name="Прямоугольник 8"/>
          <p:cNvSpPr/>
          <p:nvPr/>
        </p:nvSpPr>
        <p:spPr>
          <a:xfrm>
            <a:off x="5611092" y="3519057"/>
            <a:ext cx="3117272" cy="1708160"/>
          </a:xfrm>
          <a:prstGeom prst="rect">
            <a:avLst/>
          </a:prstGeom>
          <a:solidFill>
            <a:srgbClr val="F7F7FF"/>
          </a:solidFill>
          <a:ln>
            <a:noFill/>
          </a:ln>
        </p:spPr>
        <p:style>
          <a:lnRef idx="2">
            <a:schemeClr val="accent1"/>
          </a:lnRef>
          <a:fillRef idx="1001">
            <a:schemeClr val="lt1"/>
          </a:fillRef>
          <a:effectRef idx="0">
            <a:schemeClr val="accent1"/>
          </a:effectRef>
          <a:fontRef idx="minor">
            <a:schemeClr val="dk1"/>
          </a:fontRef>
        </p:style>
        <p:txBody>
          <a:bodyPr wrap="square" lIns="91440" tIns="45720" rIns="91440" bIns="45720">
            <a:spAutoFit/>
          </a:bodyPr>
          <a:lstStyle/>
          <a:p>
            <a:pPr algn="ctr"/>
            <a:r>
              <a:rPr lang="en-US" sz="3500" dirty="0" err="1">
                <a:solidFill>
                  <a:srgbClr val="FF0000"/>
                </a:solidFill>
              </a:rPr>
              <a:t>useradd</a:t>
            </a:r>
            <a:r>
              <a:rPr lang="en-US" sz="3500" dirty="0">
                <a:solidFill>
                  <a:srgbClr val="FF0000"/>
                </a:solidFill>
              </a:rPr>
              <a:t>, </a:t>
            </a:r>
            <a:r>
              <a:rPr lang="en-US" sz="3500" dirty="0" err="1">
                <a:solidFill>
                  <a:srgbClr val="FF0000"/>
                </a:solidFill>
              </a:rPr>
              <a:t>usermod</a:t>
            </a:r>
            <a:r>
              <a:rPr lang="en-US" sz="3500" dirty="0">
                <a:solidFill>
                  <a:srgbClr val="FF0000"/>
                </a:solidFill>
              </a:rPr>
              <a:t> </a:t>
            </a:r>
            <a:r>
              <a:rPr lang="en-US" sz="3500" dirty="0" err="1">
                <a:solidFill>
                  <a:srgbClr val="FF0000"/>
                </a:solidFill>
              </a:rPr>
              <a:t>va</a:t>
            </a:r>
            <a:r>
              <a:rPr lang="en-US" sz="3500" dirty="0">
                <a:solidFill>
                  <a:srgbClr val="FF0000"/>
                </a:solidFill>
              </a:rPr>
              <a:t> </a:t>
            </a:r>
            <a:r>
              <a:rPr lang="en-US" sz="3500" dirty="0" err="1">
                <a:solidFill>
                  <a:srgbClr val="FF0000"/>
                </a:solidFill>
              </a:rPr>
              <a:t>userdel</a:t>
            </a:r>
            <a:endParaRPr lang="ru-RU" sz="35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96173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609588" y="193970"/>
            <a:ext cx="10432473" cy="474230"/>
          </a:xfrm>
        </p:spPr>
        <p:txBody>
          <a:bodyPr rtlCol="0"/>
          <a:lstStyle/>
          <a:p>
            <a:pPr algn="ctr"/>
            <a:r>
              <a:rPr lang="en-US" sz="1800" dirty="0" err="1"/>
              <a:t>Quyida</a:t>
            </a:r>
            <a:r>
              <a:rPr lang="en-US" sz="1800" dirty="0"/>
              <a:t> </a:t>
            </a:r>
            <a:r>
              <a:rPr lang="en-US" sz="1800" dirty="0" err="1"/>
              <a:t>useradd</a:t>
            </a:r>
            <a:r>
              <a:rPr lang="en-US" sz="1800" dirty="0"/>
              <a:t> </a:t>
            </a:r>
            <a:r>
              <a:rPr lang="en-US" sz="1800" dirty="0" err="1"/>
              <a:t>dasturi</a:t>
            </a:r>
            <a:r>
              <a:rPr lang="en-US" sz="1800" dirty="0"/>
              <a:t> </a:t>
            </a:r>
            <a:r>
              <a:rPr lang="en-US" sz="1800" dirty="0" err="1"/>
              <a:t>misolida</a:t>
            </a:r>
            <a:r>
              <a:rPr lang="en-US" sz="1800" dirty="0"/>
              <a:t> </a:t>
            </a:r>
            <a:r>
              <a:rPr lang="en-US" sz="1800" dirty="0" err="1"/>
              <a:t>ba'zi</a:t>
            </a:r>
            <a:r>
              <a:rPr lang="en-US" sz="1800" dirty="0"/>
              <a:t> </a:t>
            </a:r>
            <a:r>
              <a:rPr lang="en-US" sz="1800" dirty="0" err="1"/>
              <a:t>tizimlar</a:t>
            </a:r>
            <a:r>
              <a:rPr lang="en-US" sz="1800" dirty="0"/>
              <a:t> </a:t>
            </a:r>
            <a:r>
              <a:rPr lang="en-US" sz="1800" dirty="0" err="1"/>
              <a:t>uchun</a:t>
            </a:r>
            <a:r>
              <a:rPr lang="en-US" sz="1800" dirty="0"/>
              <a:t> </a:t>
            </a:r>
            <a:r>
              <a:rPr lang="en-US" sz="1800" dirty="0" err="1"/>
              <a:t>foydalanuvchilarni</a:t>
            </a:r>
            <a:r>
              <a:rPr lang="en-US" sz="1800" dirty="0"/>
              <a:t> </a:t>
            </a:r>
            <a:r>
              <a:rPr lang="en-US" sz="1800" dirty="0" err="1"/>
              <a:t>boshqarish</a:t>
            </a:r>
            <a:r>
              <a:rPr lang="en-US" sz="1800" dirty="0"/>
              <a:t> </a:t>
            </a:r>
            <a:r>
              <a:rPr lang="en-US" sz="1800" dirty="0" err="1"/>
              <a:t>uchun</a:t>
            </a:r>
            <a:r>
              <a:rPr lang="en-US" sz="1800" dirty="0"/>
              <a:t> </a:t>
            </a:r>
            <a:r>
              <a:rPr lang="en-US" sz="1800" dirty="0" err="1"/>
              <a:t>buyruqlar</a:t>
            </a:r>
            <a:r>
              <a:rPr lang="en-US" sz="1800" dirty="0"/>
              <a:t> </a:t>
            </a:r>
            <a:r>
              <a:rPr lang="en-US" sz="1800" dirty="0" err="1"/>
              <a:t>va</a:t>
            </a:r>
            <a:r>
              <a:rPr lang="en-US" sz="1800" dirty="0"/>
              <a:t> </a:t>
            </a:r>
            <a:r>
              <a:rPr lang="en-US" sz="1800" dirty="0" err="1"/>
              <a:t>konfiguratsiya</a:t>
            </a:r>
            <a:r>
              <a:rPr lang="en-US" sz="1800" dirty="0"/>
              <a:t> </a:t>
            </a:r>
            <a:r>
              <a:rPr lang="en-US" sz="1800" dirty="0" err="1"/>
              <a:t>fayllarini</a:t>
            </a:r>
            <a:r>
              <a:rPr lang="en-US" sz="1800" dirty="0"/>
              <a:t> </a:t>
            </a:r>
            <a:r>
              <a:rPr lang="en-US" sz="1800" dirty="0" err="1"/>
              <a:t>ko'rsatadigan</a:t>
            </a:r>
            <a:r>
              <a:rPr lang="en-US" sz="1800" dirty="0"/>
              <a:t> </a:t>
            </a:r>
            <a:r>
              <a:rPr lang="en-US" sz="1800" dirty="0" err="1"/>
              <a:t>jadval</a:t>
            </a:r>
            <a:r>
              <a:rPr lang="en-US" sz="1800" dirty="0"/>
              <a:t> </a:t>
            </a:r>
            <a:r>
              <a:rPr lang="en-US" sz="1800" dirty="0" err="1"/>
              <a:t>mavjud</a:t>
            </a:r>
            <a:r>
              <a:rPr lang="en-US" sz="1800" dirty="0"/>
              <a:t>:</a:t>
            </a:r>
            <a:endParaRPr lang="ru-RU" sz="1800" dirty="0"/>
          </a:p>
        </p:txBody>
      </p:sp>
      <p:sp>
        <p:nvSpPr>
          <p:cNvPr id="4" name="Номер слайда 3"/>
          <p:cNvSpPr>
            <a:spLocks noGrp="1"/>
          </p:cNvSpPr>
          <p:nvPr>
            <p:ph type="sldNum" sz="quarter" idx="12"/>
          </p:nvPr>
        </p:nvSpPr>
        <p:spPr/>
        <p:txBody>
          <a:bodyPr rtlCol="0"/>
          <a:lstStyle/>
          <a:p>
            <a:pPr rtl="0"/>
            <a:r>
              <a:rPr lang="ru-RU"/>
              <a:t>9</a:t>
            </a:r>
          </a:p>
        </p:txBody>
      </p:sp>
      <p:graphicFrame>
        <p:nvGraphicFramePr>
          <p:cNvPr id="6" name="Таблица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2756788743"/>
              </p:ext>
            </p:extLst>
          </p:nvPr>
        </p:nvGraphicFramePr>
        <p:xfrm>
          <a:off x="762002" y="817411"/>
          <a:ext cx="10156853" cy="5818918"/>
        </p:xfrm>
        <a:graphic>
          <a:graphicData uri="http://schemas.openxmlformats.org/drawingml/2006/table">
            <a:tbl>
              <a:tblPr firstRow="1" bandRow="1">
                <a:tableStyleId>{5C22544A-7EE6-4342-B048-85BDC9FD1C3A}</a:tableStyleId>
              </a:tblPr>
              <a:tblGrid>
                <a:gridCol w="1881681">
                  <a:extLst>
                    <a:ext uri="{9D8B030D-6E8A-4147-A177-3AD203B41FA5}">
                      <a16:colId xmlns:a16="http://schemas.microsoft.com/office/drawing/2014/main" val="2785900615"/>
                    </a:ext>
                  </a:extLst>
                </a:gridCol>
                <a:gridCol w="2039684">
                  <a:extLst>
                    <a:ext uri="{9D8B030D-6E8A-4147-A177-3AD203B41FA5}">
                      <a16:colId xmlns:a16="http://schemas.microsoft.com/office/drawing/2014/main" val="2287965835"/>
                    </a:ext>
                  </a:extLst>
                </a:gridCol>
                <a:gridCol w="3696275">
                  <a:extLst>
                    <a:ext uri="{9D8B030D-6E8A-4147-A177-3AD203B41FA5}">
                      <a16:colId xmlns:a16="http://schemas.microsoft.com/office/drawing/2014/main" val="1756528531"/>
                    </a:ext>
                  </a:extLst>
                </a:gridCol>
                <a:gridCol w="2539213">
                  <a:extLst>
                    <a:ext uri="{9D8B030D-6E8A-4147-A177-3AD203B41FA5}">
                      <a16:colId xmlns:a16="http://schemas.microsoft.com/office/drawing/2014/main" val="3202057861"/>
                    </a:ext>
                  </a:extLst>
                </a:gridCol>
              </a:tblGrid>
              <a:tr h="447156">
                <a:tc>
                  <a:txBody>
                    <a:bodyPr/>
                    <a:lstStyle/>
                    <a:p>
                      <a:pPr algn="ctr">
                        <a:spcAft>
                          <a:spcPts val="0"/>
                        </a:spcAft>
                      </a:pPr>
                      <a:r>
                        <a:rPr lang="ru-RU" sz="1800" b="1" dirty="0">
                          <a:latin typeface="Times New Roman"/>
                          <a:ea typeface="Times New Roman"/>
                        </a:rPr>
                        <a:t>Система</a:t>
                      </a:r>
                      <a:endParaRPr lang="ru-RU" sz="1800" dirty="0">
                        <a:latin typeface="Times New Roman"/>
                        <a:ea typeface="Calibri"/>
                      </a:endParaRPr>
                    </a:p>
                  </a:txBody>
                  <a:tcPr marL="9525" marR="9525" marT="9525" marB="9525"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spcAft>
                          <a:spcPts val="0"/>
                        </a:spcAft>
                      </a:pPr>
                      <a:r>
                        <a:rPr lang="ru-RU" sz="1800" b="1" dirty="0">
                          <a:latin typeface="Times New Roman"/>
                          <a:ea typeface="Times New Roman"/>
                        </a:rPr>
                        <a:t>Команды</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spcAft>
                          <a:spcPts val="0"/>
                        </a:spcAft>
                      </a:pPr>
                      <a:r>
                        <a:rPr lang="ru-RU" sz="1800" b="1" dirty="0">
                          <a:latin typeface="Times New Roman"/>
                          <a:ea typeface="Times New Roman"/>
                        </a:rPr>
                        <a:t>Файлы конфигурации</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spcAft>
                          <a:spcPts val="0"/>
                        </a:spcAft>
                      </a:pPr>
                      <a:r>
                        <a:rPr lang="ru-RU" sz="1800" b="1" dirty="0">
                          <a:latin typeface="Times New Roman"/>
                          <a:ea typeface="Times New Roman"/>
                        </a:rPr>
                        <a:t>Комментарий</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455991">
                <a:tc>
                  <a:txBody>
                    <a:bodyPr/>
                    <a:lstStyle/>
                    <a:p>
                      <a:pPr>
                        <a:spcAft>
                          <a:spcPts val="0"/>
                        </a:spcAft>
                      </a:pPr>
                      <a:r>
                        <a:rPr lang="ru-RU" sz="1800">
                          <a:latin typeface="Times New Roman"/>
                          <a:ea typeface="Times New Roman"/>
                        </a:rPr>
                        <a:t>Ubuntu</a:t>
                      </a:r>
                      <a:endParaRPr lang="ru-RU" sz="1800">
                        <a:latin typeface="Times New Roman"/>
                        <a:ea typeface="Calibri"/>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a:latin typeface="Times New Roman"/>
                          <a:ea typeface="Times New Roman"/>
                        </a:rPr>
                        <a: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a:latin typeface="Times New Roman"/>
                          <a:ea typeface="Times New Roman"/>
                        </a:rPr>
                        <a:t>/etc/login.defs</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508098">
                <a:tc>
                  <a:txBody>
                    <a:bodyPr/>
                    <a:lstStyle/>
                    <a:p>
                      <a:endParaRPr lang="ru-RU" sz="1800" dirty="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dirty="0" err="1">
                          <a:latin typeface="Times New Roman"/>
                          <a:ea typeface="Times New Roman"/>
                        </a:rPr>
                        <a:t>adduser</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a:latin typeface="Times New Roman"/>
                          <a:ea typeface="Times New Roman"/>
                        </a:rPr>
                        <a:t>/etc/default/useradd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a:latin typeface="Times New Roman"/>
                          <a:ea typeface="Times New Roman"/>
                        </a:rPr>
                        <a:t>Perl-версия</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444811">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dirty="0">
                          <a:latin typeface="Times New Roman"/>
                          <a:ea typeface="Times New Roman"/>
                        </a:rPr>
                        <a:t>/</a:t>
                      </a:r>
                      <a:r>
                        <a:rPr lang="ru-RU" sz="1800" dirty="0" err="1">
                          <a:latin typeface="Times New Roman"/>
                          <a:ea typeface="Times New Roman"/>
                        </a:rPr>
                        <a:t>etc</a:t>
                      </a:r>
                      <a:r>
                        <a:rPr lang="ru-RU" sz="1800" dirty="0">
                          <a:latin typeface="Times New Roman"/>
                          <a:ea typeface="Times New Roman"/>
                        </a:rPr>
                        <a:t>/</a:t>
                      </a:r>
                      <a:r>
                        <a:rPr lang="ru-RU" sz="1800" dirty="0" err="1">
                          <a:latin typeface="Times New Roman"/>
                          <a:ea typeface="Times New Roman"/>
                        </a:rPr>
                        <a:t>adduser.conf</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504844">
                <a:tc>
                  <a:txBody>
                    <a:bodyPr/>
                    <a:lstStyle/>
                    <a:p>
                      <a:pPr>
                        <a:spcAft>
                          <a:spcPts val="0"/>
                        </a:spcAft>
                      </a:pPr>
                      <a:r>
                        <a:rPr lang="ru-RU" sz="1800">
                          <a:latin typeface="Times New Roman"/>
                          <a:ea typeface="Times New Roman"/>
                        </a:rPr>
                        <a:t>SUSE</a:t>
                      </a:r>
                      <a:endParaRPr lang="ru-RU" sz="1800">
                        <a:latin typeface="Times New Roman"/>
                        <a:ea typeface="Calibri"/>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a:latin typeface="Times New Roman"/>
                          <a:ea typeface="Times New Roman"/>
                        </a:rPr>
                        <a: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dirty="0">
                          <a:latin typeface="Times New Roman"/>
                          <a:ea typeface="Times New Roman"/>
                        </a:rPr>
                        <a:t>/</a:t>
                      </a:r>
                      <a:r>
                        <a:rPr lang="ru-RU" sz="1800" dirty="0" err="1">
                          <a:latin typeface="Times New Roman"/>
                          <a:ea typeface="Times New Roman"/>
                        </a:rPr>
                        <a:t>etc</a:t>
                      </a:r>
                      <a:r>
                        <a:rPr lang="ru-RU" sz="1800" dirty="0">
                          <a:latin typeface="Times New Roman"/>
                          <a:ea typeface="Times New Roman"/>
                        </a:rPr>
                        <a:t>/</a:t>
                      </a:r>
                      <a:r>
                        <a:rPr lang="ru-RU" sz="1800" dirty="0" err="1">
                          <a:latin typeface="Times New Roman"/>
                          <a:ea typeface="Times New Roman"/>
                        </a:rPr>
                        <a:t>login.defs</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433631">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spcAft>
                          <a:spcPts val="0"/>
                        </a:spcAft>
                      </a:pPr>
                      <a:r>
                        <a:rPr lang="ru-RU" sz="1800">
                          <a:latin typeface="Times New Roman"/>
                          <a:ea typeface="Times New Roman"/>
                        </a:rPr>
                        <a:t>/etc/default/useradd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/etc/default/passwd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/usr/sbin/useradd.local</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Локальные настройки</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/usr/sbin/userdel.local</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Локальные настройки</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/usr/sbin/userdel-pre.local</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Локальные настройки</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/usr/sbin/userdel-post.local</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Локальные настройки</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36043">
                <a:tc>
                  <a:txBody>
                    <a:bodyPr/>
                    <a:lstStyle/>
                    <a:p>
                      <a:pPr>
                        <a:spcAft>
                          <a:spcPts val="0"/>
                        </a:spcAft>
                      </a:pPr>
                      <a:r>
                        <a:rPr lang="ru-RU" sz="1800">
                          <a:latin typeface="Times New Roman"/>
                          <a:ea typeface="Times New Roman"/>
                        </a:rPr>
                        <a:t>Red Hat</a:t>
                      </a:r>
                      <a:endParaRPr lang="ru-RU" sz="1800">
                        <a:latin typeface="Times New Roman"/>
                        <a:ea typeface="Calibri"/>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/etc/login.defs</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/etc/default/useradd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36043">
                <a:tc>
                  <a:txBody>
                    <a:bodyPr/>
                    <a:lstStyle/>
                    <a:p>
                      <a:pPr>
                        <a:spcAft>
                          <a:spcPts val="0"/>
                        </a:spcAft>
                      </a:pPr>
                      <a:r>
                        <a:rPr lang="ru-RU" sz="1800">
                          <a:latin typeface="Times New Roman"/>
                          <a:ea typeface="Times New Roman"/>
                        </a:rPr>
                        <a:t>Solaris</a:t>
                      </a:r>
                      <a:endParaRPr lang="ru-RU" sz="1800">
                        <a:latin typeface="Times New Roman"/>
                        <a:ea typeface="Calibri"/>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useradd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spcAft>
                          <a:spcPts val="0"/>
                        </a:spcAft>
                      </a:pPr>
                      <a:r>
                        <a:rPr lang="ru-RU" sz="1800">
                          <a:latin typeface="Times New Roman"/>
                          <a:ea typeface="Times New Roman"/>
                        </a:rPr>
                        <a:t>/etc/default/{login,passwd)</a:t>
                      </a:r>
                      <a:endParaRPr lang="ru-RU" sz="180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r h="336043">
                <a:tc>
                  <a:txBody>
                    <a:bodyPr/>
                    <a:lstStyle/>
                    <a:p>
                      <a:endParaRPr lang="ru-RU" sz="1800">
                        <a:latin typeface="Times New Roman"/>
                      </a:endParaRPr>
                    </a:p>
                  </a:txBody>
                  <a:tcPr marL="9525" marR="9525" marT="9525" marB="9525"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endParaRPr lang="ru-RU" sz="180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spcAft>
                          <a:spcPts val="0"/>
                        </a:spcAft>
                      </a:pPr>
                      <a:r>
                        <a:rPr lang="ru-RU" sz="1800" dirty="0">
                          <a:latin typeface="Times New Roman"/>
                          <a:ea typeface="Times New Roman"/>
                        </a:rPr>
                        <a:t>/</a:t>
                      </a:r>
                      <a:r>
                        <a:rPr lang="ru-RU" sz="1800" dirty="0" err="1">
                          <a:latin typeface="Times New Roman"/>
                          <a:ea typeface="Times New Roman"/>
                        </a:rPr>
                        <a:t>etc</a:t>
                      </a:r>
                      <a:r>
                        <a:rPr lang="ru-RU" sz="1800" dirty="0">
                          <a:latin typeface="Times New Roman"/>
                          <a:ea typeface="Times New Roman"/>
                        </a:rPr>
                        <a:t>/</a:t>
                      </a:r>
                      <a:r>
                        <a:rPr lang="ru-RU" sz="1800" dirty="0" err="1">
                          <a:latin typeface="Times New Roman"/>
                          <a:ea typeface="Times New Roman"/>
                        </a:rPr>
                        <a:t>security</a:t>
                      </a:r>
                      <a:r>
                        <a:rPr lang="ru-RU" sz="1800" dirty="0">
                          <a:latin typeface="Times New Roman"/>
                          <a:ea typeface="Times New Roman"/>
                        </a:rPr>
                        <a:t>/</a:t>
                      </a:r>
                      <a:r>
                        <a:rPr lang="ru-RU" sz="1800" dirty="0" err="1">
                          <a:latin typeface="Times New Roman"/>
                          <a:ea typeface="Times New Roman"/>
                        </a:rPr>
                        <a:t>policy.conf</a:t>
                      </a:r>
                      <a:endParaRPr lang="ru-RU" sz="1800" dirty="0">
                        <a:latin typeface="Times New Roman"/>
                        <a:ea typeface="Calibri"/>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endParaRPr lang="ru-RU" sz="1800" dirty="0">
                        <a:latin typeface="Times New Roman"/>
                      </a:endParaRPr>
                    </a:p>
                  </a:txBody>
                  <a:tcPr marL="9525" marR="9525" marT="9525" marB="9525"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579273402"/>
                  </a:ext>
                </a:extLst>
              </a:tr>
            </a:tbl>
          </a:graphicData>
        </a:graphic>
      </p:graphicFrame>
    </p:spTree>
    <p:extLst>
      <p:ext uri="{BB962C8B-B14F-4D97-AF65-F5344CB8AC3E}">
        <p14:creationId xmlns:p14="http://schemas.microsoft.com/office/powerpoint/2010/main" val="68865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3850" y="412456"/>
            <a:ext cx="5453149" cy="5697409"/>
          </a:xfrm>
        </p:spPr>
        <p:txBody>
          <a:bodyPr/>
          <a:lstStyle/>
          <a:p>
            <a:pPr algn="just">
              <a:spcBef>
                <a:spcPts val="0"/>
              </a:spcBef>
              <a:buNone/>
            </a:pPr>
            <a:r>
              <a:rPr lang="uz-Latn-UZ" dirty="0"/>
              <a:t>   </a:t>
            </a:r>
            <a:r>
              <a:rPr lang="en-US" dirty="0" err="1"/>
              <a:t>Foydalanuvchilarni</a:t>
            </a:r>
            <a:r>
              <a:rPr lang="en-US" dirty="0"/>
              <a:t> </a:t>
            </a:r>
            <a:r>
              <a:rPr lang="en-US" dirty="0" err="1"/>
              <a:t>tizimdan</a:t>
            </a:r>
            <a:r>
              <a:rPr lang="en-US" dirty="0"/>
              <a:t> </a:t>
            </a:r>
            <a:r>
              <a:rPr lang="en-US" dirty="0" err="1"/>
              <a:t>olib</a:t>
            </a:r>
            <a:r>
              <a:rPr lang="en-US" dirty="0"/>
              <a:t> </a:t>
            </a:r>
            <a:r>
              <a:rPr lang="en-US" dirty="0" err="1"/>
              <a:t>tashlash</a:t>
            </a:r>
            <a:r>
              <a:rPr lang="en-US" dirty="0"/>
              <a:t> </a:t>
            </a:r>
            <a:r>
              <a:rPr lang="en-US" dirty="0" err="1"/>
              <a:t>uchun</a:t>
            </a:r>
            <a:r>
              <a:rPr lang="en-US" dirty="0"/>
              <a:t> </a:t>
            </a:r>
            <a:r>
              <a:rPr lang="en-US" dirty="0" err="1"/>
              <a:t>userdel</a:t>
            </a:r>
            <a:r>
              <a:rPr lang="en-US" dirty="0"/>
              <a:t> </a:t>
            </a:r>
            <a:r>
              <a:rPr lang="en-US" dirty="0" err="1"/>
              <a:t>buyrug'i</a:t>
            </a:r>
            <a:r>
              <a:rPr lang="en-US" dirty="0"/>
              <a:t> </a:t>
            </a:r>
            <a:r>
              <a:rPr lang="en-US" dirty="0" err="1"/>
              <a:t>ishlatiladi</a:t>
            </a:r>
            <a:r>
              <a:rPr lang="en-US" dirty="0"/>
              <a:t>, </a:t>
            </a:r>
            <a:r>
              <a:rPr lang="en-US" dirty="0" err="1"/>
              <a:t>masalan</a:t>
            </a:r>
            <a:r>
              <a:rPr lang="en-US" dirty="0"/>
              <a:t> </a:t>
            </a:r>
            <a:r>
              <a:rPr lang="en-US" dirty="0" err="1"/>
              <a:t>buyruq</a:t>
            </a:r>
            <a:r>
              <a:rPr lang="uz-Latn-UZ" dirty="0"/>
              <a:t>:   </a:t>
            </a:r>
            <a:r>
              <a:rPr lang="ru-RU" dirty="0" err="1"/>
              <a:t>userdel</a:t>
            </a:r>
            <a:r>
              <a:rPr lang="ru-RU" dirty="0"/>
              <a:t> </a:t>
            </a:r>
            <a:r>
              <a:rPr lang="ru-RU" dirty="0" err="1"/>
              <a:t>john</a:t>
            </a:r>
            <a:endParaRPr lang="uz-Latn-UZ" dirty="0"/>
          </a:p>
          <a:p>
            <a:pPr algn="just">
              <a:spcBef>
                <a:spcPts val="0"/>
              </a:spcBef>
              <a:buNone/>
            </a:pPr>
            <a:r>
              <a:rPr lang="uz-Latn-UZ" dirty="0"/>
              <a:t>    </a:t>
            </a:r>
            <a:r>
              <a:rPr lang="en-US" dirty="0" err="1"/>
              <a:t>Foydalanuvchi</a:t>
            </a:r>
            <a:r>
              <a:rPr lang="en-US" dirty="0"/>
              <a:t> </a:t>
            </a:r>
            <a:r>
              <a:rPr lang="en-US" dirty="0" err="1"/>
              <a:t>jonni</a:t>
            </a:r>
            <a:r>
              <a:rPr lang="en-US" dirty="0"/>
              <a:t> </a:t>
            </a:r>
            <a:r>
              <a:rPr lang="en-US" dirty="0" err="1"/>
              <a:t>olib</a:t>
            </a:r>
            <a:r>
              <a:rPr lang="en-US" dirty="0"/>
              <a:t> </a:t>
            </a:r>
            <a:r>
              <a:rPr lang="en-US" dirty="0" err="1"/>
              <a:t>tashlaydi</a:t>
            </a:r>
            <a:r>
              <a:rPr lang="en-US" dirty="0"/>
              <a:t>, </a:t>
            </a:r>
            <a:r>
              <a:rPr lang="en-US" dirty="0" err="1"/>
              <a:t>lekin</a:t>
            </a:r>
            <a:r>
              <a:rPr lang="en-US" dirty="0"/>
              <a:t> </a:t>
            </a:r>
            <a:r>
              <a:rPr lang="en-US" dirty="0" err="1"/>
              <a:t>tez-tez</a:t>
            </a:r>
            <a:r>
              <a:rPr lang="en-US" dirty="0"/>
              <a:t> (</a:t>
            </a:r>
            <a:r>
              <a:rPr lang="en-US" dirty="0" err="1"/>
              <a:t>useradd</a:t>
            </a:r>
            <a:r>
              <a:rPr lang="en-US" dirty="0"/>
              <a:t> </a:t>
            </a:r>
            <a:r>
              <a:rPr lang="en-US" dirty="0" err="1"/>
              <a:t>buyrug'i</a:t>
            </a:r>
            <a:r>
              <a:rPr lang="en-US" dirty="0"/>
              <a:t> </a:t>
            </a:r>
            <a:r>
              <a:rPr lang="en-US" dirty="0" err="1"/>
              <a:t>kabi</a:t>
            </a:r>
            <a:r>
              <a:rPr lang="en-US" dirty="0"/>
              <a:t>) "</a:t>
            </a:r>
            <a:r>
              <a:rPr lang="en-US" dirty="0" err="1"/>
              <a:t>sof</a:t>
            </a:r>
            <a:r>
              <a:rPr lang="en-US" dirty="0"/>
              <a:t>" </a:t>
            </a:r>
            <a:r>
              <a:rPr lang="en-US" dirty="0" err="1"/>
              <a:t>shaklda</a:t>
            </a:r>
            <a:r>
              <a:rPr lang="en-US" dirty="0"/>
              <a:t> </a:t>
            </a:r>
            <a:r>
              <a:rPr lang="en-US" dirty="0" err="1"/>
              <a:t>emas</a:t>
            </a:r>
            <a:r>
              <a:rPr lang="en-US" dirty="0"/>
              <a:t>, </a:t>
            </a:r>
            <a:r>
              <a:rPr lang="en-US" dirty="0" err="1"/>
              <a:t>balki</a:t>
            </a:r>
            <a:r>
              <a:rPr lang="en-US" dirty="0"/>
              <a:t> </a:t>
            </a:r>
            <a:r>
              <a:rPr lang="en-US" dirty="0" err="1"/>
              <a:t>hisobni</a:t>
            </a:r>
            <a:r>
              <a:rPr lang="en-US" dirty="0"/>
              <a:t> </a:t>
            </a:r>
            <a:r>
              <a:rPr lang="en-US" dirty="0" err="1"/>
              <a:t>o'chirish</a:t>
            </a:r>
            <a:r>
              <a:rPr lang="en-US" dirty="0"/>
              <a:t> </a:t>
            </a:r>
            <a:r>
              <a:rPr lang="en-US" dirty="0" err="1"/>
              <a:t>ssenariysi</a:t>
            </a:r>
            <a:r>
              <a:rPr lang="en-US" dirty="0"/>
              <a:t> </a:t>
            </a:r>
            <a:r>
              <a:rPr lang="en-US" dirty="0" err="1"/>
              <a:t>yordamida</a:t>
            </a:r>
            <a:r>
              <a:rPr lang="en-US" dirty="0"/>
              <a:t> Perl-</a:t>
            </a:r>
            <a:r>
              <a:rPr lang="en-US" dirty="0" err="1"/>
              <a:t>qobiq</a:t>
            </a:r>
            <a:r>
              <a:rPr lang="en-US" dirty="0"/>
              <a:t> </a:t>
            </a:r>
            <a:r>
              <a:rPr lang="en-US" dirty="0" err="1"/>
              <a:t>shaklida</a:t>
            </a:r>
            <a:r>
              <a:rPr lang="en-US" dirty="0"/>
              <a:t>. </a:t>
            </a:r>
            <a:r>
              <a:rPr lang="en-US" dirty="0" err="1"/>
              <a:t>Misol</a:t>
            </a:r>
            <a:r>
              <a:rPr lang="en-US" dirty="0"/>
              <a:t> </a:t>
            </a:r>
            <a:r>
              <a:rPr lang="en-US" dirty="0" err="1"/>
              <a:t>uchun</a:t>
            </a:r>
            <a:r>
              <a:rPr lang="en-US" dirty="0"/>
              <a:t>, </a:t>
            </a:r>
            <a:r>
              <a:rPr lang="en-US" dirty="0" err="1"/>
              <a:t>Ubuntu</a:t>
            </a:r>
            <a:r>
              <a:rPr lang="en-US" dirty="0"/>
              <a:t> </a:t>
            </a:r>
            <a:r>
              <a:rPr lang="en-US" dirty="0" err="1"/>
              <a:t>tarqatish</a:t>
            </a:r>
            <a:r>
              <a:rPr lang="en-US" dirty="0"/>
              <a:t> Perl-</a:t>
            </a:r>
            <a:r>
              <a:rPr lang="en-US" dirty="0" err="1"/>
              <a:t>da</a:t>
            </a:r>
            <a:r>
              <a:rPr lang="en-US" dirty="0"/>
              <a:t> </a:t>
            </a:r>
            <a:r>
              <a:rPr lang="en-US" dirty="0" err="1"/>
              <a:t>keng</a:t>
            </a:r>
            <a:r>
              <a:rPr lang="en-US" dirty="0"/>
              <a:t> </a:t>
            </a:r>
            <a:r>
              <a:rPr lang="en-US" dirty="0" err="1"/>
              <a:t>tarqalgan</a:t>
            </a:r>
            <a:r>
              <a:rPr lang="en-US" dirty="0"/>
              <a:t> </a:t>
            </a:r>
            <a:r>
              <a:rPr lang="en-US" dirty="0" err="1"/>
              <a:t>senariy</a:t>
            </a:r>
            <a:r>
              <a:rPr lang="en-US" dirty="0"/>
              <a:t> </a:t>
            </a:r>
            <a:r>
              <a:rPr lang="en-US" dirty="0" err="1"/>
              <a:t>bo'lgan</a:t>
            </a:r>
            <a:r>
              <a:rPr lang="en-US" dirty="0"/>
              <a:t> </a:t>
            </a:r>
            <a:r>
              <a:rPr lang="en-US" dirty="0" err="1"/>
              <a:t>deluser</a:t>
            </a:r>
            <a:r>
              <a:rPr lang="en-US" dirty="0"/>
              <a:t> </a:t>
            </a:r>
            <a:r>
              <a:rPr lang="en-US" dirty="0" err="1"/>
              <a:t>buyrug'ini</a:t>
            </a:r>
            <a:r>
              <a:rPr lang="en-US" dirty="0"/>
              <a:t> </a:t>
            </a:r>
            <a:r>
              <a:rPr lang="en-US" dirty="0" err="1"/>
              <a:t>ishlatadi</a:t>
            </a:r>
            <a:r>
              <a:rPr lang="en-US" dirty="0"/>
              <a:t>. Bu </a:t>
            </a:r>
            <a:r>
              <a:rPr lang="en-US" dirty="0" err="1"/>
              <a:t>esa</a:t>
            </a:r>
            <a:r>
              <a:rPr lang="en-US" dirty="0"/>
              <a:t>, </a:t>
            </a:r>
            <a:r>
              <a:rPr lang="en-US" dirty="0" err="1"/>
              <a:t>o'z</a:t>
            </a:r>
            <a:r>
              <a:rPr lang="en-US" dirty="0"/>
              <a:t> </a:t>
            </a:r>
            <a:r>
              <a:rPr lang="en-US" dirty="0" err="1"/>
              <a:t>navbatida</a:t>
            </a:r>
            <a:r>
              <a:rPr lang="en-US" dirty="0"/>
              <a:t>, </a:t>
            </a:r>
            <a:r>
              <a:rPr lang="en-US" dirty="0" err="1"/>
              <a:t>userdel</a:t>
            </a:r>
            <a:r>
              <a:rPr lang="en-US" dirty="0"/>
              <a:t> </a:t>
            </a:r>
            <a:r>
              <a:rPr lang="en-US" dirty="0" err="1"/>
              <a:t>komandasining</a:t>
            </a:r>
            <a:r>
              <a:rPr lang="en-US" dirty="0"/>
              <a:t> </a:t>
            </a:r>
            <a:r>
              <a:rPr lang="en-US" dirty="0" err="1"/>
              <a:t>o'zi</a:t>
            </a:r>
            <a:r>
              <a:rPr lang="en-US" dirty="0"/>
              <a:t> </a:t>
            </a:r>
            <a:r>
              <a:rPr lang="en-US" dirty="0" err="1"/>
              <a:t>useradd</a:t>
            </a:r>
            <a:r>
              <a:rPr lang="en-US" dirty="0"/>
              <a:t> </a:t>
            </a:r>
            <a:r>
              <a:rPr lang="en-US" dirty="0" err="1"/>
              <a:t>jamoasi</a:t>
            </a:r>
            <a:r>
              <a:rPr lang="en-US" dirty="0"/>
              <a:t> </a:t>
            </a:r>
            <a:r>
              <a:rPr lang="en-US" dirty="0" err="1"/>
              <a:t>tomonidan</a:t>
            </a:r>
            <a:r>
              <a:rPr lang="en-US" dirty="0"/>
              <a:t> </a:t>
            </a:r>
            <a:r>
              <a:rPr lang="en-US" dirty="0" err="1"/>
              <a:t>ilgari</a:t>
            </a:r>
            <a:r>
              <a:rPr lang="en-US" dirty="0"/>
              <a:t> </a:t>
            </a:r>
            <a:r>
              <a:rPr lang="en-US" dirty="0" err="1"/>
              <a:t>qilingan</a:t>
            </a:r>
            <a:r>
              <a:rPr lang="en-US" dirty="0"/>
              <a:t> </a:t>
            </a:r>
            <a:r>
              <a:rPr lang="en-US" dirty="0" err="1"/>
              <a:t>barcha</a:t>
            </a:r>
            <a:r>
              <a:rPr lang="en-US" dirty="0"/>
              <a:t> </a:t>
            </a:r>
            <a:r>
              <a:rPr lang="en-US" dirty="0" err="1"/>
              <a:t>narsalarni</a:t>
            </a:r>
            <a:r>
              <a:rPr lang="en-US" dirty="0"/>
              <a:t> </a:t>
            </a:r>
            <a:r>
              <a:rPr lang="en-US" dirty="0" err="1"/>
              <a:t>olib</a:t>
            </a:r>
            <a:r>
              <a:rPr lang="en-US" dirty="0"/>
              <a:t> </a:t>
            </a:r>
            <a:r>
              <a:rPr lang="en-US" dirty="0" err="1"/>
              <a:t>tashlash</a:t>
            </a:r>
            <a:r>
              <a:rPr lang="en-US" dirty="0"/>
              <a:t> </a:t>
            </a:r>
            <a:r>
              <a:rPr lang="en-US" dirty="0" err="1"/>
              <a:t>va</a:t>
            </a:r>
            <a:r>
              <a:rPr lang="en-US" dirty="0"/>
              <a:t> </a:t>
            </a:r>
            <a:r>
              <a:rPr lang="en-US" dirty="0" err="1"/>
              <a:t>tozalash</a:t>
            </a:r>
            <a:r>
              <a:rPr lang="en-US" dirty="0"/>
              <a:t> </a:t>
            </a:r>
            <a:r>
              <a:rPr lang="en-US" dirty="0" err="1"/>
              <a:t>uchun</a:t>
            </a:r>
            <a:r>
              <a:rPr lang="en-US" dirty="0"/>
              <a:t> </a:t>
            </a:r>
            <a:r>
              <a:rPr lang="en-US" dirty="0" err="1"/>
              <a:t>sabab</a:t>
            </a:r>
            <a:r>
              <a:rPr lang="en-US" dirty="0"/>
              <a:t> </a:t>
            </a:r>
            <a:r>
              <a:rPr lang="en-US" dirty="0" err="1"/>
              <a:t>bo'ladi</a:t>
            </a:r>
            <a:r>
              <a:rPr lang="en-US" dirty="0"/>
              <a:t>. </a:t>
            </a:r>
            <a:r>
              <a:rPr lang="en-US" dirty="0" err="1"/>
              <a:t>Bunday</a:t>
            </a:r>
            <a:r>
              <a:rPr lang="en-US" dirty="0"/>
              <a:t> </a:t>
            </a:r>
            <a:r>
              <a:rPr lang="en-US" dirty="0" err="1"/>
              <a:t>holda</a:t>
            </a:r>
            <a:r>
              <a:rPr lang="en-US" dirty="0"/>
              <a:t>, </a:t>
            </a:r>
            <a:r>
              <a:rPr lang="en-US" dirty="0" err="1"/>
              <a:t>skript</a:t>
            </a:r>
            <a:r>
              <a:rPr lang="en-US" dirty="0"/>
              <a:t> </a:t>
            </a:r>
            <a:r>
              <a:rPr lang="en-US" dirty="0" err="1"/>
              <a:t>fayli</a:t>
            </a:r>
            <a:r>
              <a:rPr lang="en-US" dirty="0"/>
              <a:t> </a:t>
            </a:r>
            <a:r>
              <a:rPr lang="en-US" dirty="0" err="1"/>
              <a:t>ishlatiladi</a:t>
            </a:r>
            <a:r>
              <a:rPr lang="en-US" dirty="0"/>
              <a:t> (</a:t>
            </a:r>
            <a:r>
              <a:rPr lang="en-US" dirty="0" err="1"/>
              <a:t>odatda</a:t>
            </a:r>
            <a:r>
              <a:rPr lang="en-US" dirty="0"/>
              <a:t> </a:t>
            </a:r>
            <a:r>
              <a:rPr lang="en-US" dirty="0" err="1"/>
              <a:t>fayl</a:t>
            </a:r>
            <a:r>
              <a:rPr lang="uz-Latn-UZ" dirty="0"/>
              <a:t> </a:t>
            </a:r>
            <a:r>
              <a:rPr lang="en-US" dirty="0"/>
              <a:t>/etc/</a:t>
            </a:r>
            <a:r>
              <a:rPr lang="en-US" dirty="0" err="1"/>
              <a:t>userdel</a:t>
            </a:r>
            <a:r>
              <a:rPr lang="en-US" dirty="0"/>
              <a:t>.</a:t>
            </a:r>
            <a:r>
              <a:rPr lang="uz-Latn-UZ" dirty="0"/>
              <a:t> </a:t>
            </a:r>
            <a:r>
              <a:rPr lang="en-US" dirty="0" err="1"/>
              <a:t>Ubuntu</a:t>
            </a:r>
            <a:r>
              <a:rPr lang="en-US" dirty="0"/>
              <a:t> </a:t>
            </a:r>
            <a:r>
              <a:rPr lang="en-US" dirty="0" err="1"/>
              <a:t>va</a:t>
            </a:r>
            <a:r>
              <a:rPr lang="en-US" dirty="0"/>
              <a:t> /etc/login </a:t>
            </a:r>
            <a:r>
              <a:rPr lang="en-US" dirty="0" err="1"/>
              <a:t>da</a:t>
            </a:r>
            <a:r>
              <a:rPr lang="en-US" dirty="0"/>
              <a:t> conf.</a:t>
            </a:r>
            <a:r>
              <a:rPr lang="uz-Latn-UZ" dirty="0"/>
              <a:t>red</a:t>
            </a:r>
            <a:r>
              <a:rPr lang="en-US" dirty="0"/>
              <a:t> </a:t>
            </a:r>
            <a:r>
              <a:rPr lang="en-US" dirty="0" err="1"/>
              <a:t>hatda</a:t>
            </a:r>
            <a:r>
              <a:rPr lang="en-US" dirty="0"/>
              <a:t> </a:t>
            </a:r>
            <a:r>
              <a:rPr lang="en-US" dirty="0" err="1"/>
              <a:t>defs</a:t>
            </a:r>
            <a:r>
              <a:rPr lang="en-US" dirty="0"/>
              <a:t>). </a:t>
            </a:r>
            <a:endParaRPr lang="uz-Latn-UZ" dirty="0"/>
          </a:p>
          <a:p>
            <a:pPr algn="just">
              <a:spcBef>
                <a:spcPts val="0"/>
              </a:spcBef>
              <a:buNone/>
            </a:pPr>
            <a:endParaRPr lang="ru-RU" dirty="0"/>
          </a:p>
          <a:p>
            <a:pPr algn="just">
              <a:spcBef>
                <a:spcPts val="0"/>
              </a:spcBef>
              <a:buNone/>
            </a:pPr>
            <a:endParaRPr lang="ru-RU" dirty="0"/>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22</a:t>
            </a:fld>
            <a:endParaRPr lang="ru-RU" noProof="0"/>
          </a:p>
        </p:txBody>
      </p:sp>
      <p:pic>
        <p:nvPicPr>
          <p:cNvPr id="6" name="Рисунок 5" descr="247536634_394017.jpg"/>
          <p:cNvPicPr>
            <a:picLocks noGrp="1" noChangeAspect="1"/>
          </p:cNvPicPr>
          <p:nvPr>
            <p:ph type="pic" sz="quarter" idx="13"/>
          </p:nvPr>
        </p:nvPicPr>
        <p:blipFill>
          <a:blip r:embed="rId2"/>
          <a:stretch>
            <a:fillRect/>
          </a:stretch>
        </p:blipFill>
        <p:spPr>
          <a:xfrm>
            <a:off x="5552193" y="996583"/>
            <a:ext cx="4884848" cy="4836178"/>
          </a:xfrm>
        </p:spPr>
      </p:pic>
      <p:sp>
        <p:nvSpPr>
          <p:cNvPr id="7" name="Заголовок 1">
            <a:extLst>
              <a:ext uri="{FF2B5EF4-FFF2-40B4-BE49-F238E27FC236}">
                <a16:creationId xmlns:a16="http://schemas.microsoft.com/office/drawing/2014/main" id="{903A9A18-93E0-4615-B7AA-B8C8FBB14464}"/>
              </a:ext>
            </a:extLst>
          </p:cNvPr>
          <p:cNvSpPr>
            <a:spLocks noGrp="1"/>
          </p:cNvSpPr>
          <p:nvPr>
            <p:ph type="title"/>
          </p:nvPr>
        </p:nvSpPr>
        <p:spPr>
          <a:xfrm>
            <a:off x="6497782" y="3948544"/>
            <a:ext cx="2895600" cy="1440873"/>
          </a:xfrm>
          <a:solidFill>
            <a:schemeClr val="bg1"/>
          </a:solidFill>
        </p:spPr>
        <p:txBody>
          <a:bodyPr rtlCol="0"/>
          <a:lstStyle/>
          <a:p>
            <a:pPr algn="ctr"/>
            <a:r>
              <a:rPr lang="en-US" dirty="0"/>
              <a:t>5. </a:t>
            </a:r>
            <a:r>
              <a:rPr lang="en-US" dirty="0" err="1">
                <a:solidFill>
                  <a:srgbClr val="FF0000"/>
                </a:solidFill>
              </a:rPr>
              <a:t>hisob</a:t>
            </a:r>
            <a:r>
              <a:rPr lang="en-US" dirty="0"/>
              <a:t> </a:t>
            </a:r>
            <a:r>
              <a:rPr lang="en-US" dirty="0" err="1"/>
              <a:t>Yaratish</a:t>
            </a:r>
            <a:r>
              <a:rPr lang="en-US" dirty="0"/>
              <a:t> </a:t>
            </a:r>
            <a:r>
              <a:rPr lang="en-US" dirty="0" err="1"/>
              <a:t>va</a:t>
            </a:r>
            <a:r>
              <a:rPr lang="en-US" dirty="0"/>
              <a:t> </a:t>
            </a:r>
            <a:r>
              <a:rPr lang="en-US" dirty="0" err="1">
                <a:solidFill>
                  <a:srgbClr val="FF0000"/>
                </a:solidFill>
              </a:rPr>
              <a:t>o'chirish</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61869" y="911224"/>
            <a:ext cx="4914189" cy="5240193"/>
          </a:xfrm>
        </p:spPr>
        <p:txBody>
          <a:bodyPr/>
          <a:lstStyle/>
          <a:p>
            <a:pPr algn="just">
              <a:buNone/>
            </a:pPr>
            <a:r>
              <a:rPr lang="en-US" dirty="0" err="1"/>
              <a:t>Qaysi</a:t>
            </a:r>
            <a:r>
              <a:rPr lang="en-US" dirty="0"/>
              <a:t> </a:t>
            </a:r>
            <a:r>
              <a:rPr lang="en-US" dirty="0" err="1"/>
              <a:t>siz</a:t>
            </a:r>
            <a:r>
              <a:rPr lang="en-US" dirty="0"/>
              <a:t> </a:t>
            </a:r>
            <a:r>
              <a:rPr lang="en-US" dirty="0" err="1"/>
              <a:t>userdel</a:t>
            </a:r>
            <a:r>
              <a:rPr lang="en-US" dirty="0"/>
              <a:t> </a:t>
            </a:r>
            <a:r>
              <a:rPr lang="en-US" dirty="0" err="1"/>
              <a:t>jamoasi</a:t>
            </a:r>
            <a:r>
              <a:rPr lang="en-US" dirty="0"/>
              <a:t> </a:t>
            </a:r>
            <a:r>
              <a:rPr lang="en-US" dirty="0" err="1"/>
              <a:t>ish</a:t>
            </a:r>
            <a:r>
              <a:rPr lang="en-US" dirty="0"/>
              <a:t> </a:t>
            </a:r>
            <a:r>
              <a:rPr lang="en-US" dirty="0" err="1"/>
              <a:t>uchun</a:t>
            </a:r>
            <a:r>
              <a:rPr lang="en-US" dirty="0"/>
              <a:t> </a:t>
            </a:r>
            <a:r>
              <a:rPr lang="en-US" dirty="0" err="1"/>
              <a:t>quyidagi</a:t>
            </a:r>
            <a:r>
              <a:rPr lang="en-US" dirty="0"/>
              <a:t> </a:t>
            </a:r>
            <a:r>
              <a:rPr lang="en-US" dirty="0" err="1"/>
              <a:t>variantlarni</a:t>
            </a:r>
            <a:r>
              <a:rPr lang="en-US" dirty="0"/>
              <a:t> </a:t>
            </a:r>
            <a:r>
              <a:rPr lang="en-US" dirty="0" err="1"/>
              <a:t>belgilash</a:t>
            </a:r>
            <a:r>
              <a:rPr lang="en-US" dirty="0"/>
              <a:t> </a:t>
            </a:r>
            <a:r>
              <a:rPr lang="en-US" dirty="0" err="1"/>
              <a:t>imkonini</a:t>
            </a:r>
            <a:r>
              <a:rPr lang="en-US" dirty="0"/>
              <a:t> </a:t>
            </a:r>
            <a:r>
              <a:rPr lang="en-US" dirty="0" err="1"/>
              <a:t>beradi</a:t>
            </a:r>
            <a:r>
              <a:rPr lang="en-US" dirty="0"/>
              <a:t>: </a:t>
            </a:r>
            <a:endParaRPr lang="uz-Latn-UZ" dirty="0"/>
          </a:p>
          <a:p>
            <a:pPr algn="just">
              <a:buNone/>
            </a:pPr>
            <a:r>
              <a:rPr lang="en-US" dirty="0" err="1"/>
              <a:t>Foydalanish</a:t>
            </a:r>
            <a:r>
              <a:rPr lang="en-US" dirty="0"/>
              <a:t>: </a:t>
            </a:r>
            <a:r>
              <a:rPr lang="en-US" dirty="0" err="1"/>
              <a:t>userdel</a:t>
            </a:r>
            <a:r>
              <a:rPr lang="en-US" dirty="0"/>
              <a:t> [Options] </a:t>
            </a:r>
            <a:r>
              <a:rPr lang="en-US" dirty="0" err="1"/>
              <a:t>foydalanuvchi</a:t>
            </a:r>
            <a:r>
              <a:rPr lang="en-US" dirty="0"/>
              <a:t> </a:t>
            </a:r>
            <a:endParaRPr lang="uz-Latn-UZ" dirty="0"/>
          </a:p>
          <a:p>
            <a:pPr algn="just">
              <a:buNone/>
            </a:pPr>
            <a:r>
              <a:rPr lang="en-US" dirty="0" err="1"/>
              <a:t>Parametrlar</a:t>
            </a:r>
            <a:r>
              <a:rPr lang="en-US" dirty="0"/>
              <a:t>: -f, - force </a:t>
            </a:r>
            <a:r>
              <a:rPr lang="en-US" dirty="0" err="1"/>
              <a:t>ular</a:t>
            </a:r>
            <a:r>
              <a:rPr lang="en-US" dirty="0"/>
              <a:t> </a:t>
            </a:r>
            <a:r>
              <a:rPr lang="en-US" dirty="0" err="1"/>
              <a:t>hozir</a:t>
            </a:r>
            <a:r>
              <a:rPr lang="en-US" dirty="0"/>
              <a:t> </a:t>
            </a:r>
            <a:r>
              <a:rPr lang="en-US" dirty="0" err="1"/>
              <a:t>ishlatiladi</a:t>
            </a:r>
            <a:r>
              <a:rPr lang="en-US" dirty="0"/>
              <a:t> </a:t>
            </a:r>
            <a:r>
              <a:rPr lang="en-US" dirty="0" err="1"/>
              <a:t>bo'lsa</a:t>
            </a:r>
            <a:r>
              <a:rPr lang="en-US" dirty="0"/>
              <a:t> ham, </a:t>
            </a:r>
            <a:r>
              <a:rPr lang="en-US" dirty="0" err="1"/>
              <a:t>foydalanuvchi</a:t>
            </a:r>
            <a:r>
              <a:rPr lang="en-US" dirty="0"/>
              <a:t> </a:t>
            </a:r>
            <a:r>
              <a:rPr lang="en-US" dirty="0" err="1"/>
              <a:t>va</a:t>
            </a:r>
            <a:r>
              <a:rPr lang="en-US" dirty="0"/>
              <a:t> </a:t>
            </a:r>
            <a:r>
              <a:rPr lang="en-US" dirty="0" err="1"/>
              <a:t>fayllarni</a:t>
            </a:r>
            <a:r>
              <a:rPr lang="en-US" dirty="0"/>
              <a:t> </a:t>
            </a:r>
            <a:r>
              <a:rPr lang="en-US" dirty="0" err="1"/>
              <a:t>o'chirish</a:t>
            </a:r>
            <a:r>
              <a:rPr lang="en-US" dirty="0"/>
              <a:t> </a:t>
            </a:r>
            <a:r>
              <a:rPr lang="en-US" dirty="0" err="1"/>
              <a:t>majbur</a:t>
            </a:r>
            <a:r>
              <a:rPr lang="en-US" dirty="0"/>
              <a:t> - r, - </a:t>
            </a:r>
            <a:r>
              <a:rPr lang="en-US" dirty="0" err="1"/>
              <a:t>uy</a:t>
            </a:r>
            <a:r>
              <a:rPr lang="en-US" dirty="0"/>
              <a:t> </a:t>
            </a:r>
            <a:r>
              <a:rPr lang="en-US" dirty="0" err="1"/>
              <a:t>katalogini</a:t>
            </a:r>
            <a:r>
              <a:rPr lang="en-US" dirty="0"/>
              <a:t> </a:t>
            </a:r>
            <a:r>
              <a:rPr lang="en-US" dirty="0" err="1"/>
              <a:t>va</a:t>
            </a:r>
            <a:r>
              <a:rPr lang="en-US" dirty="0"/>
              <a:t> </a:t>
            </a:r>
            <a:r>
              <a:rPr lang="en-US" dirty="0" err="1"/>
              <a:t>pochta</a:t>
            </a:r>
            <a:r>
              <a:rPr lang="en-US" dirty="0"/>
              <a:t> </a:t>
            </a:r>
            <a:r>
              <a:rPr lang="en-US" dirty="0" err="1"/>
              <a:t>qutisini</a:t>
            </a:r>
            <a:r>
              <a:rPr lang="en-US" dirty="0"/>
              <a:t> </a:t>
            </a:r>
            <a:r>
              <a:rPr lang="en-US" dirty="0" err="1"/>
              <a:t>olib</a:t>
            </a:r>
            <a:r>
              <a:rPr lang="en-US" dirty="0"/>
              <a:t> </a:t>
            </a:r>
            <a:r>
              <a:rPr lang="en-US" dirty="0" err="1"/>
              <a:t>tashlang</a:t>
            </a:r>
            <a:r>
              <a:rPr lang="en-US" dirty="0"/>
              <a:t> -R, - root KAT_CHROOT </a:t>
            </a:r>
            <a:r>
              <a:rPr lang="en-US" dirty="0" err="1"/>
              <a:t>chroot</a:t>
            </a:r>
            <a:r>
              <a:rPr lang="en-US" dirty="0"/>
              <a:t> </a:t>
            </a:r>
            <a:r>
              <a:rPr lang="en-US" dirty="0" err="1"/>
              <a:t>ishlaydigan</a:t>
            </a:r>
            <a:r>
              <a:rPr lang="en-US" dirty="0"/>
              <a:t> </a:t>
            </a:r>
            <a:r>
              <a:rPr lang="en-US" dirty="0" err="1"/>
              <a:t>katalog</a:t>
            </a:r>
            <a:r>
              <a:rPr lang="en-US" dirty="0"/>
              <a:t> -Z, - </a:t>
            </a:r>
            <a:r>
              <a:rPr lang="en-US" dirty="0" err="1"/>
              <a:t>selinux</a:t>
            </a:r>
            <a:r>
              <a:rPr lang="en-US" dirty="0"/>
              <a:t>-user </a:t>
            </a:r>
            <a:r>
              <a:rPr lang="en-US" dirty="0" err="1"/>
              <a:t>barcha</a:t>
            </a:r>
            <a:r>
              <a:rPr lang="en-US" dirty="0"/>
              <a:t> </a:t>
            </a:r>
            <a:r>
              <a:rPr lang="en-US" dirty="0" err="1"/>
              <a:t>maxsus</a:t>
            </a:r>
            <a:r>
              <a:rPr lang="en-US" dirty="0"/>
              <a:t> </a:t>
            </a:r>
            <a:r>
              <a:rPr lang="en-US" dirty="0" err="1"/>
              <a:t>xaritalarni</a:t>
            </a:r>
            <a:r>
              <a:rPr lang="en-US" dirty="0"/>
              <a:t> </a:t>
            </a:r>
            <a:r>
              <a:rPr lang="en-US" dirty="0" err="1"/>
              <a:t>olib</a:t>
            </a:r>
            <a:r>
              <a:rPr lang="en-US" dirty="0"/>
              <a:t> </a:t>
            </a:r>
            <a:r>
              <a:rPr lang="en-US" dirty="0" err="1"/>
              <a:t>tashlang</a:t>
            </a:r>
            <a:r>
              <a:rPr lang="en-US" dirty="0"/>
              <a:t> </a:t>
            </a:r>
            <a:r>
              <a:rPr lang="en-US" dirty="0" err="1"/>
              <a:t>Foydalanuvchi</a:t>
            </a:r>
            <a:r>
              <a:rPr lang="en-US" dirty="0"/>
              <a:t> </a:t>
            </a:r>
            <a:r>
              <a:rPr lang="en-US" dirty="0" err="1"/>
              <a:t>uchun</a:t>
            </a:r>
            <a:r>
              <a:rPr lang="en-US" dirty="0"/>
              <a:t> </a:t>
            </a:r>
            <a:r>
              <a:rPr lang="en-US" dirty="0" err="1"/>
              <a:t>SELinux</a:t>
            </a:r>
            <a:endParaRPr lang="ru-RU" dirty="0"/>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23</a:t>
            </a:fld>
            <a:endParaRPr lang="ru-RU" noProof="0"/>
          </a:p>
        </p:txBody>
      </p:sp>
      <p:pic>
        <p:nvPicPr>
          <p:cNvPr id="6" name="Рисунок 5" descr="200016900091_117832.jpg"/>
          <p:cNvPicPr>
            <a:picLocks noGrp="1" noChangeAspect="1"/>
          </p:cNvPicPr>
          <p:nvPr>
            <p:ph type="pic" sz="quarter" idx="13"/>
          </p:nvPr>
        </p:nvPicPr>
        <p:blipFill>
          <a:blip r:embed="rId2"/>
          <a:srcRect l="20977" r="22019"/>
          <a:stretch>
            <a:fillRect/>
          </a:stretch>
        </p:blipFill>
        <p:spPr>
          <a:xfrm>
            <a:off x="5320145" y="914404"/>
            <a:ext cx="5167745" cy="5069820"/>
          </a:xfrm>
        </p:spPr>
      </p:pic>
      <p:sp>
        <p:nvSpPr>
          <p:cNvPr id="7" name="Заголовок 1">
            <a:extLst>
              <a:ext uri="{FF2B5EF4-FFF2-40B4-BE49-F238E27FC236}">
                <a16:creationId xmlns:a16="http://schemas.microsoft.com/office/drawing/2014/main" id="{903A9A18-93E0-4615-B7AA-B8C8FBB14464}"/>
              </a:ext>
            </a:extLst>
          </p:cNvPr>
          <p:cNvSpPr>
            <a:spLocks noGrp="1"/>
          </p:cNvSpPr>
          <p:nvPr>
            <p:ph type="title"/>
          </p:nvPr>
        </p:nvSpPr>
        <p:spPr>
          <a:xfrm>
            <a:off x="5957457" y="1620981"/>
            <a:ext cx="3809998" cy="914402"/>
          </a:xfrm>
          <a:solidFill>
            <a:srgbClr val="F7F7FF"/>
          </a:solidFill>
        </p:spPr>
        <p:txBody>
          <a:bodyPr rtlCol="0"/>
          <a:lstStyle/>
          <a:p>
            <a:pPr algn="ctr"/>
            <a:r>
              <a:rPr lang="en-US" dirty="0"/>
              <a:t>5. </a:t>
            </a:r>
            <a:r>
              <a:rPr lang="en-US" dirty="0" err="1">
                <a:solidFill>
                  <a:srgbClr val="FF0000"/>
                </a:solidFill>
              </a:rPr>
              <a:t>hisob</a:t>
            </a:r>
            <a:r>
              <a:rPr lang="en-US" dirty="0"/>
              <a:t> </a:t>
            </a:r>
            <a:r>
              <a:rPr lang="en-US" dirty="0" err="1"/>
              <a:t>Yaratish</a:t>
            </a:r>
            <a:r>
              <a:rPr lang="en-US" dirty="0"/>
              <a:t> </a:t>
            </a:r>
            <a:r>
              <a:rPr lang="en-US" dirty="0" err="1"/>
              <a:t>va</a:t>
            </a:r>
            <a:r>
              <a:rPr lang="en-US" dirty="0"/>
              <a:t> </a:t>
            </a:r>
            <a:r>
              <a:rPr lang="en-US" dirty="0" err="1">
                <a:solidFill>
                  <a:srgbClr val="FF0000"/>
                </a:solidFill>
              </a:rPr>
              <a:t>o'chirish</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9" descr="Городской пейзаж">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5" name="Подзаголовок 4">
            <a:extLst>
              <a:ext uri="{FF2B5EF4-FFF2-40B4-BE49-F238E27FC236}">
                <a16:creationId xmlns:a16="http://schemas.microsoft.com/office/drawing/2014/main" id="{E3C40962-BA6A-43E4-97BA-511A9B90CF41}"/>
              </a:ext>
            </a:extLst>
          </p:cNvPr>
          <p:cNvSpPr>
            <a:spLocks noGrp="1"/>
          </p:cNvSpPr>
          <p:nvPr>
            <p:ph type="subTitle" idx="1"/>
          </p:nvPr>
        </p:nvSpPr>
        <p:spPr/>
        <p:txBody>
          <a:bodyPr rtlCol="0"/>
          <a:lstStyle/>
          <a:p>
            <a:pPr rtl="0"/>
            <a:endParaRPr lang="ru-RU" dirty="0"/>
          </a:p>
        </p:txBody>
      </p:sp>
      <p:sp>
        <p:nvSpPr>
          <p:cNvPr id="7" name="Текст 6">
            <a:extLst>
              <a:ext uri="{FF2B5EF4-FFF2-40B4-BE49-F238E27FC236}">
                <a16:creationId xmlns:a16="http://schemas.microsoft.com/office/drawing/2014/main" id="{11FDFFBF-E125-47CF-AAE0-ACC45013CE38}"/>
              </a:ext>
            </a:extLst>
          </p:cNvPr>
          <p:cNvSpPr>
            <a:spLocks noGrp="1"/>
          </p:cNvSpPr>
          <p:nvPr>
            <p:ph type="body" sz="quarter" idx="11"/>
          </p:nvPr>
        </p:nvSpPr>
        <p:spPr/>
        <p:txBody>
          <a:bodyPr rtlCol="0"/>
          <a:lstStyle/>
          <a:p>
            <a:pPr rtl="0"/>
            <a:endParaRPr lang="ru-RU" dirty="0"/>
          </a:p>
        </p:txBody>
      </p:sp>
      <p:sp>
        <p:nvSpPr>
          <p:cNvPr id="6" name="Заголовок 5">
            <a:extLst>
              <a:ext uri="{FF2B5EF4-FFF2-40B4-BE49-F238E27FC236}">
                <a16:creationId xmlns:a16="http://schemas.microsoft.com/office/drawing/2014/main" id="{95D612B9-68B9-4C9F-98FE-CEE07DB1F00D}"/>
              </a:ext>
            </a:extLst>
          </p:cNvPr>
          <p:cNvSpPr>
            <a:spLocks noGrp="1"/>
          </p:cNvSpPr>
          <p:nvPr>
            <p:ph type="title"/>
          </p:nvPr>
        </p:nvSpPr>
        <p:spPr>
          <a:xfrm>
            <a:off x="6440750" y="1640114"/>
            <a:ext cx="5011410" cy="2815772"/>
          </a:xfrm>
        </p:spPr>
        <p:txBody>
          <a:bodyPr rtlCol="0"/>
          <a:lstStyle/>
          <a:p>
            <a:pPr algn="ctr" rtl="0"/>
            <a:r>
              <a:rPr lang="uz-Latn-UZ" dirty="0"/>
              <a:t>E’tiboringiz uchun raxmat</a:t>
            </a:r>
            <a:endParaRPr lang="ru-RU" dirty="0"/>
          </a:p>
        </p:txBody>
      </p:sp>
    </p:spTree>
    <p:extLst>
      <p:ext uri="{BB962C8B-B14F-4D97-AF65-F5344CB8AC3E}">
        <p14:creationId xmlns:p14="http://schemas.microsoft.com/office/powerpoint/2010/main" val="11247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52A9C73-06ED-419B-81B5-491CBFC22330}"/>
              </a:ext>
            </a:extLst>
          </p:cNvPr>
          <p:cNvSpPr>
            <a:spLocks noGrp="1"/>
          </p:cNvSpPr>
          <p:nvPr>
            <p:ph idx="1"/>
          </p:nvPr>
        </p:nvSpPr>
        <p:spPr>
          <a:xfrm>
            <a:off x="353310" y="1243719"/>
            <a:ext cx="5343135" cy="4992636"/>
          </a:xfrm>
        </p:spPr>
        <p:txBody>
          <a:bodyPr rtlCol="0"/>
          <a:lstStyle/>
          <a:p>
            <a:pPr marL="0" indent="0" algn="just">
              <a:buNone/>
            </a:pPr>
            <a:r>
              <a:rPr lang="ru-RU" sz="2100" dirty="0" err="1"/>
              <a:t>Linux</a:t>
            </a:r>
            <a:r>
              <a:rPr lang="ru-RU" sz="2100" dirty="0"/>
              <a:t>, </a:t>
            </a:r>
            <a:r>
              <a:rPr lang="ru-RU" sz="2100" dirty="0" err="1"/>
              <a:t>har</a:t>
            </a:r>
            <a:r>
              <a:rPr lang="ru-RU" sz="2100" dirty="0"/>
              <a:t> </a:t>
            </a:r>
            <a:r>
              <a:rPr lang="ru-RU" sz="2100" dirty="0" err="1"/>
              <a:t>qanday</a:t>
            </a:r>
            <a:r>
              <a:rPr lang="ru-RU" sz="2100" dirty="0"/>
              <a:t> </a:t>
            </a:r>
            <a:r>
              <a:rPr lang="ru-RU" sz="2100" dirty="0" err="1"/>
              <a:t>unix-shunga</a:t>
            </a:r>
            <a:r>
              <a:rPr lang="ru-RU" sz="2100" dirty="0"/>
              <a:t> </a:t>
            </a:r>
            <a:r>
              <a:rPr lang="ru-RU" sz="2100" dirty="0" err="1"/>
              <a:t>o'xshash</a:t>
            </a:r>
            <a:r>
              <a:rPr lang="ru-RU" sz="2100" dirty="0"/>
              <a:t> </a:t>
            </a:r>
            <a:r>
              <a:rPr lang="ru-RU" sz="2100" dirty="0" err="1"/>
              <a:t>tizim</a:t>
            </a:r>
            <a:r>
              <a:rPr lang="ru-RU" sz="2100" dirty="0"/>
              <a:t> </a:t>
            </a:r>
            <a:r>
              <a:rPr lang="ru-RU" sz="2100" dirty="0" err="1"/>
              <a:t>kabi</a:t>
            </a:r>
            <a:r>
              <a:rPr lang="ru-RU" sz="2100" dirty="0"/>
              <a:t>, </a:t>
            </a:r>
            <a:r>
              <a:rPr lang="ru-RU" sz="2100" dirty="0" err="1"/>
              <a:t>nafaqat</a:t>
            </a:r>
            <a:r>
              <a:rPr lang="ru-RU" sz="2100" dirty="0"/>
              <a:t> </a:t>
            </a:r>
            <a:r>
              <a:rPr lang="ru-RU" sz="2100" dirty="0" err="1"/>
              <a:t>multitasking</a:t>
            </a:r>
            <a:r>
              <a:rPr lang="ru-RU" sz="2100" dirty="0"/>
              <a:t>, </a:t>
            </a:r>
            <a:r>
              <a:rPr lang="ru-RU" sz="2100" dirty="0" err="1"/>
              <a:t>balki</a:t>
            </a:r>
            <a:r>
              <a:rPr lang="ru-RU" sz="2100" dirty="0"/>
              <a:t> </a:t>
            </a:r>
            <a:r>
              <a:rPr lang="ru-RU" sz="2100" dirty="0" err="1"/>
              <a:t>ko'p</a:t>
            </a:r>
            <a:r>
              <a:rPr lang="ru-RU" sz="2100" dirty="0"/>
              <a:t> </a:t>
            </a:r>
            <a:r>
              <a:rPr lang="ru-RU" sz="2100" dirty="0" err="1"/>
              <a:t>foydalanuvchilar</a:t>
            </a:r>
            <a:r>
              <a:rPr lang="ru-RU" sz="2100" dirty="0"/>
              <a:t>, </a:t>
            </a:r>
            <a:r>
              <a:rPr lang="ru-RU" sz="2100" dirty="0" err="1"/>
              <a:t>ya'ni</a:t>
            </a:r>
            <a:r>
              <a:rPr lang="ru-RU" sz="2100" dirty="0"/>
              <a:t> </a:t>
            </a:r>
            <a:r>
              <a:rPr lang="ru-RU" sz="2100" dirty="0" err="1"/>
              <a:t>bu</a:t>
            </a:r>
            <a:r>
              <a:rPr lang="ru-RU" sz="2100" dirty="0"/>
              <a:t> </a:t>
            </a:r>
            <a:r>
              <a:rPr lang="ru-RU" sz="2100" dirty="0" err="1"/>
              <a:t>operatsion</a:t>
            </a:r>
            <a:r>
              <a:rPr lang="ru-RU" sz="2100" dirty="0"/>
              <a:t> </a:t>
            </a:r>
            <a:r>
              <a:rPr lang="ru-RU" sz="2100" dirty="0" err="1"/>
              <a:t>tizim</a:t>
            </a:r>
            <a:r>
              <a:rPr lang="ru-RU" sz="2100" dirty="0"/>
              <a:t> </a:t>
            </a:r>
            <a:r>
              <a:rPr lang="ru-RU" sz="2100" dirty="0" err="1"/>
              <a:t>bir</a:t>
            </a:r>
            <a:r>
              <a:rPr lang="ru-RU" sz="2100" dirty="0"/>
              <a:t> </a:t>
            </a:r>
            <a:r>
              <a:rPr lang="ru-RU" sz="2100" dirty="0" err="1"/>
              <a:t>vaqtning</a:t>
            </a:r>
            <a:r>
              <a:rPr lang="ru-RU" sz="2100" dirty="0"/>
              <a:t> </a:t>
            </a:r>
            <a:r>
              <a:rPr lang="ru-RU" sz="2100" dirty="0" err="1"/>
              <a:t>o'zida</a:t>
            </a:r>
            <a:r>
              <a:rPr lang="ru-RU" sz="2100" dirty="0"/>
              <a:t> </a:t>
            </a:r>
            <a:r>
              <a:rPr lang="ru-RU" sz="2100" dirty="0" err="1"/>
              <a:t>foydalanuvchilarga</a:t>
            </a:r>
            <a:r>
              <a:rPr lang="ru-RU" sz="2100" dirty="0"/>
              <a:t> </a:t>
            </a:r>
            <a:r>
              <a:rPr lang="ru-RU" sz="2100" dirty="0" err="1"/>
              <a:t>u</a:t>
            </a:r>
            <a:r>
              <a:rPr lang="ru-RU" sz="2100" dirty="0"/>
              <a:t> </a:t>
            </a:r>
            <a:r>
              <a:rPr lang="ru-RU" sz="2100" dirty="0" err="1"/>
              <a:t>bilan</a:t>
            </a:r>
            <a:r>
              <a:rPr lang="ru-RU" sz="2100" dirty="0"/>
              <a:t> </a:t>
            </a:r>
            <a:r>
              <a:rPr lang="ru-RU" sz="2100" dirty="0" err="1"/>
              <a:t>ishlash</a:t>
            </a:r>
            <a:r>
              <a:rPr lang="ru-RU" sz="2100" dirty="0"/>
              <a:t> </a:t>
            </a:r>
            <a:r>
              <a:rPr lang="ru-RU" sz="2100" dirty="0" err="1"/>
              <a:t>imkonini</a:t>
            </a:r>
            <a:r>
              <a:rPr lang="ru-RU" sz="2100" dirty="0"/>
              <a:t> </a:t>
            </a:r>
            <a:r>
              <a:rPr lang="ru-RU" sz="2100" dirty="0" err="1"/>
              <a:t>beradi</a:t>
            </a:r>
            <a:r>
              <a:rPr lang="ru-RU" sz="2100" dirty="0"/>
              <a:t>. </a:t>
            </a:r>
            <a:r>
              <a:rPr lang="ru-RU" sz="2100" dirty="0" err="1"/>
              <a:t>Biroq</a:t>
            </a:r>
            <a:r>
              <a:rPr lang="ru-RU" sz="2100" dirty="0"/>
              <a:t>, </a:t>
            </a:r>
            <a:r>
              <a:rPr lang="ru-RU" sz="2100" dirty="0" err="1"/>
              <a:t>tizim</a:t>
            </a:r>
            <a:r>
              <a:rPr lang="ru-RU" sz="2100" dirty="0"/>
              <a:t> </a:t>
            </a:r>
            <a:r>
              <a:rPr lang="ru-RU" sz="2100" dirty="0" err="1"/>
              <a:t>hozirgi</a:t>
            </a:r>
            <a:r>
              <a:rPr lang="ru-RU" sz="2100" dirty="0"/>
              <a:t> </a:t>
            </a:r>
            <a:r>
              <a:rPr lang="ru-RU" sz="2100" err="1"/>
              <a:t>paytda</a:t>
            </a:r>
            <a:r>
              <a:rPr lang="ru-RU" sz="2100"/>
              <a:t> qaysi</a:t>
            </a:r>
            <a:r>
              <a:rPr lang="en-GB" sz="2100"/>
              <a:t> </a:t>
            </a:r>
            <a:r>
              <a:rPr lang="ru-RU" sz="2100"/>
              <a:t>foydalanuvchi yoki </a:t>
            </a:r>
            <a:r>
              <a:rPr lang="ru-RU" sz="2100" dirty="0" err="1"/>
              <a:t>foydalanuvchilarning</a:t>
            </a:r>
            <a:r>
              <a:rPr lang="ru-RU" sz="2100" dirty="0"/>
              <a:t> </a:t>
            </a:r>
            <a:r>
              <a:rPr lang="ru-RU" sz="2100" dirty="0" err="1"/>
              <a:t>ishlashini</a:t>
            </a:r>
            <a:r>
              <a:rPr lang="ru-RU" sz="2100" dirty="0"/>
              <a:t> </a:t>
            </a:r>
            <a:r>
              <a:rPr lang="ru-RU" sz="2100" dirty="0" err="1"/>
              <a:t>bilishi</a:t>
            </a:r>
            <a:r>
              <a:rPr lang="ru-RU" sz="2100" dirty="0"/>
              <a:t> </a:t>
            </a:r>
            <a:r>
              <a:rPr lang="ru-RU" sz="2100" dirty="0" err="1"/>
              <a:t>kerak</a:t>
            </a:r>
            <a:r>
              <a:rPr lang="ru-RU" sz="2100" dirty="0"/>
              <a:t>. </a:t>
            </a:r>
            <a:r>
              <a:rPr lang="ru-RU" sz="2100" dirty="0" err="1"/>
              <a:t>Ushbu</a:t>
            </a:r>
            <a:r>
              <a:rPr lang="ru-RU" sz="2100" dirty="0"/>
              <a:t> </a:t>
            </a:r>
            <a:r>
              <a:rPr lang="ru-RU" sz="2100" dirty="0" err="1"/>
              <a:t>maqsadlar</a:t>
            </a:r>
            <a:r>
              <a:rPr lang="ru-RU" sz="2100" dirty="0"/>
              <a:t> </a:t>
            </a:r>
            <a:r>
              <a:rPr lang="ru-RU" sz="2100" dirty="0" err="1"/>
              <a:t>uchun</a:t>
            </a:r>
            <a:r>
              <a:rPr lang="ru-RU" sz="2100" dirty="0"/>
              <a:t> </a:t>
            </a:r>
            <a:r>
              <a:rPr lang="ru-RU" sz="2100" dirty="0" err="1"/>
              <a:t>Linuxda</a:t>
            </a:r>
            <a:r>
              <a:rPr lang="ru-RU" sz="2100" dirty="0"/>
              <a:t> </a:t>
            </a:r>
            <a:r>
              <a:rPr lang="ru-RU" sz="2100" err="1"/>
              <a:t>ikkita</a:t>
            </a:r>
            <a:r>
              <a:rPr lang="ru-RU" sz="2100"/>
              <a:t> kontseptsiya </a:t>
            </a:r>
            <a:r>
              <a:rPr lang="en-GB" sz="2100"/>
              <a:t>(</a:t>
            </a:r>
            <a:r>
              <a:rPr lang="ru-RU" sz="2100"/>
              <a:t>bu qisman mod mexanizm</a:t>
            </a:r>
            <a:r>
              <a:rPr lang="en-GB" sz="2100"/>
              <a:t>i)</a:t>
            </a:r>
            <a:r>
              <a:rPr lang="ru-RU" sz="2100"/>
              <a:t> </a:t>
            </a:r>
            <a:r>
              <a:rPr lang="en-GB" sz="2100"/>
              <a:t> </a:t>
            </a:r>
            <a:r>
              <a:rPr lang="ru-RU" sz="2100"/>
              <a:t>mavjud</a:t>
            </a:r>
            <a:r>
              <a:rPr lang="en-GB" sz="2100"/>
              <a:t> </a:t>
            </a:r>
            <a:r>
              <a:rPr lang="ru-RU" sz="2100"/>
              <a:t>-</a:t>
            </a:r>
            <a:r>
              <a:rPr lang="en-GB" sz="2100"/>
              <a:t> </a:t>
            </a:r>
            <a:r>
              <a:rPr lang="ru-RU" sz="2100"/>
              <a:t>hisoblar </a:t>
            </a:r>
            <a:r>
              <a:rPr lang="ru-RU" sz="2100" dirty="0" err="1"/>
              <a:t>va</a:t>
            </a:r>
            <a:r>
              <a:rPr lang="ru-RU" sz="2100" dirty="0"/>
              <a:t> </a:t>
            </a:r>
            <a:r>
              <a:rPr lang="ru-RU" sz="2100" err="1"/>
              <a:t>autentifikatsiya</a:t>
            </a:r>
            <a:r>
              <a:rPr lang="ru-RU" sz="2100"/>
              <a:t> qilish</a:t>
            </a:r>
            <a:r>
              <a:rPr lang="en-GB" sz="2100"/>
              <a:t>.</a:t>
            </a:r>
            <a:r>
              <a:rPr lang="uz-Latn-UZ" sz="2100">
                <a:latin typeface="Agency FB" pitchFamily="34" charset="0"/>
              </a:rPr>
              <a:t> </a:t>
            </a:r>
            <a:r>
              <a:rPr lang="ru-RU" sz="2100" dirty="0" err="1">
                <a:solidFill>
                  <a:srgbClr val="FF0000"/>
                </a:solidFill>
              </a:rPr>
              <a:t>Foydalanuvchi</a:t>
            </a:r>
            <a:r>
              <a:rPr lang="ru-RU" sz="2100" dirty="0"/>
              <a:t> </a:t>
            </a:r>
            <a:r>
              <a:rPr lang="ru-RU" sz="2100" dirty="0" err="1">
                <a:solidFill>
                  <a:srgbClr val="FF0000"/>
                </a:solidFill>
              </a:rPr>
              <a:t>hisobi</a:t>
            </a:r>
            <a:r>
              <a:rPr lang="ru-RU" sz="2100" dirty="0"/>
              <a:t> </a:t>
            </a:r>
            <a:r>
              <a:rPr lang="ru-RU" sz="2100" dirty="0" err="1"/>
              <a:t>maxsus</a:t>
            </a:r>
            <a:r>
              <a:rPr lang="ru-RU" sz="2100" dirty="0"/>
              <a:t> </a:t>
            </a:r>
            <a:r>
              <a:rPr lang="ru-RU" sz="2100" dirty="0" err="1"/>
              <a:t>fayllarda</a:t>
            </a:r>
            <a:r>
              <a:rPr lang="ru-RU" sz="2100" dirty="0"/>
              <a:t> </a:t>
            </a:r>
            <a:r>
              <a:rPr lang="ru-RU" sz="2100" dirty="0" err="1"/>
              <a:t>saqlangan</a:t>
            </a:r>
            <a:r>
              <a:rPr lang="ru-RU" sz="2100" dirty="0"/>
              <a:t> </a:t>
            </a:r>
            <a:r>
              <a:rPr lang="ru-RU" sz="2100" dirty="0" err="1"/>
              <a:t>tizim</a:t>
            </a:r>
            <a:r>
              <a:rPr lang="ru-RU" sz="2100" dirty="0"/>
              <a:t> </a:t>
            </a:r>
            <a:r>
              <a:rPr lang="ru-RU" sz="2100" dirty="0" err="1"/>
              <a:t>uchun</a:t>
            </a:r>
            <a:r>
              <a:rPr lang="ru-RU" sz="2100" dirty="0"/>
              <a:t> </a:t>
            </a:r>
            <a:r>
              <a:rPr lang="ru-RU" sz="2100" dirty="0" err="1"/>
              <a:t>zarur</a:t>
            </a:r>
            <a:r>
              <a:rPr lang="ru-RU" sz="2100" dirty="0"/>
              <a:t> </a:t>
            </a:r>
            <a:r>
              <a:rPr lang="ru-RU" sz="2100" dirty="0" err="1"/>
              <a:t>bo'lgan</a:t>
            </a:r>
            <a:r>
              <a:rPr lang="ru-RU" sz="2100" dirty="0"/>
              <a:t> </a:t>
            </a:r>
            <a:r>
              <a:rPr lang="ru-RU" sz="2100" dirty="0" err="1"/>
              <a:t>foydalanuvchi</a:t>
            </a:r>
            <a:r>
              <a:rPr lang="ru-RU" sz="2100" dirty="0"/>
              <a:t> </a:t>
            </a:r>
            <a:r>
              <a:rPr lang="ru-RU" sz="2100" dirty="0" err="1"/>
              <a:t>ma'lumotidir</a:t>
            </a:r>
            <a:r>
              <a:rPr lang="ru-RU" sz="2100" dirty="0"/>
              <a:t>. </a:t>
            </a:r>
            <a:r>
              <a:rPr lang="ru-RU" sz="2100" dirty="0" err="1"/>
              <a:t>Ma'lumot</a:t>
            </a:r>
            <a:r>
              <a:rPr lang="ru-RU" sz="2100" dirty="0"/>
              <a:t> </a:t>
            </a:r>
            <a:r>
              <a:rPr lang="ru-RU" sz="2100" dirty="0" err="1"/>
              <a:t>Linux</a:t>
            </a:r>
            <a:r>
              <a:rPr lang="uz-Latn-UZ" sz="2100" dirty="0"/>
              <a:t> </a:t>
            </a:r>
            <a:r>
              <a:rPr lang="ru-RU" sz="2100" dirty="0" err="1"/>
              <a:t>foydalanuvchini</a:t>
            </a:r>
            <a:r>
              <a:rPr lang="ru-RU" sz="2100" dirty="0"/>
              <a:t> </a:t>
            </a:r>
            <a:r>
              <a:rPr lang="ru-RU" sz="2100" dirty="0" err="1"/>
              <a:t>aniqlash</a:t>
            </a:r>
            <a:r>
              <a:rPr lang="ru-RU" sz="2100" dirty="0"/>
              <a:t> </a:t>
            </a:r>
            <a:r>
              <a:rPr lang="ru-RU" sz="2100" dirty="0" err="1"/>
              <a:t>va</a:t>
            </a:r>
            <a:r>
              <a:rPr lang="ru-RU" sz="2100" dirty="0"/>
              <a:t> </a:t>
            </a:r>
            <a:r>
              <a:rPr lang="ru-RU" sz="2100" dirty="0" err="1"/>
              <a:t>unga</a:t>
            </a:r>
            <a:r>
              <a:rPr lang="ru-RU" sz="2100" dirty="0"/>
              <a:t> </a:t>
            </a:r>
            <a:r>
              <a:rPr lang="ru-RU" sz="2100" dirty="0" err="1"/>
              <a:t>kirish</a:t>
            </a:r>
            <a:r>
              <a:rPr lang="ru-RU" sz="2100" dirty="0"/>
              <a:t> </a:t>
            </a:r>
            <a:r>
              <a:rPr lang="ru-RU" sz="2100" dirty="0" err="1"/>
              <a:t>huquqlarini</a:t>
            </a:r>
            <a:r>
              <a:rPr lang="ru-RU" sz="2100" dirty="0"/>
              <a:t> </a:t>
            </a:r>
            <a:r>
              <a:rPr lang="ru-RU" sz="2100" dirty="0" err="1"/>
              <a:t>belgilash</a:t>
            </a:r>
            <a:r>
              <a:rPr lang="uz-Latn-UZ" sz="2100" dirty="0"/>
              <a:t> uchun </a:t>
            </a:r>
            <a:r>
              <a:rPr lang="ru-RU" sz="2100" dirty="0" err="1"/>
              <a:t>ishlatiladi</a:t>
            </a:r>
            <a:r>
              <a:rPr lang="ru-RU" sz="2100" dirty="0"/>
              <a:t>.</a:t>
            </a:r>
            <a:r>
              <a:rPr lang="uz-Latn-UZ" sz="2100" dirty="0">
                <a:latin typeface="Agency FB" pitchFamily="34" charset="0"/>
              </a:rPr>
              <a:t> </a:t>
            </a:r>
            <a:r>
              <a:rPr lang="ru-RU" sz="2100" dirty="0" err="1">
                <a:solidFill>
                  <a:srgbClr val="FF0000"/>
                </a:solidFill>
              </a:rPr>
              <a:t>Autentifikatsiya</a:t>
            </a:r>
            <a:r>
              <a:rPr lang="uz-Latn-UZ" sz="2100" dirty="0">
                <a:latin typeface="Agency FB" pitchFamily="34" charset="0"/>
              </a:rPr>
              <a:t> </a:t>
            </a:r>
            <a:r>
              <a:rPr lang="ru-RU" sz="2100" dirty="0"/>
              <a:t>-</a:t>
            </a:r>
            <a:r>
              <a:rPr lang="uz-Latn-UZ" sz="2100" dirty="0">
                <a:latin typeface="Agency FB" pitchFamily="34" charset="0"/>
              </a:rPr>
              <a:t> </a:t>
            </a:r>
            <a:r>
              <a:rPr lang="ru-RU" sz="2100" dirty="0" err="1"/>
              <a:t>Linuxga</a:t>
            </a:r>
            <a:r>
              <a:rPr lang="ru-RU" sz="2100" dirty="0"/>
              <a:t> </a:t>
            </a:r>
            <a:r>
              <a:rPr lang="ru-RU" sz="2100" dirty="0" err="1"/>
              <a:t>foydalanuvchi</a:t>
            </a:r>
            <a:r>
              <a:rPr lang="ru-RU" sz="2100" dirty="0"/>
              <a:t> </a:t>
            </a:r>
            <a:r>
              <a:rPr lang="ru-RU" sz="2100" dirty="0" err="1"/>
              <a:t>qanday</a:t>
            </a:r>
            <a:r>
              <a:rPr lang="ru-RU" sz="2100" dirty="0"/>
              <a:t> </a:t>
            </a:r>
            <a:r>
              <a:rPr lang="ru-RU" sz="2100" dirty="0" err="1"/>
              <a:t>qilib</a:t>
            </a:r>
            <a:r>
              <a:rPr lang="ru-RU" sz="2100" dirty="0"/>
              <a:t> </a:t>
            </a:r>
            <a:r>
              <a:rPr lang="ru-RU" sz="2100" dirty="0" err="1"/>
              <a:t>kirishni</a:t>
            </a:r>
            <a:r>
              <a:rPr lang="ru-RU" sz="2100" dirty="0"/>
              <a:t> </a:t>
            </a:r>
            <a:r>
              <a:rPr lang="ru-RU" sz="2100" dirty="0" err="1"/>
              <a:t>amalga</a:t>
            </a:r>
            <a:r>
              <a:rPr lang="ru-RU" sz="2100" dirty="0"/>
              <a:t> </a:t>
            </a:r>
            <a:r>
              <a:rPr lang="ru-RU" sz="2100" dirty="0" err="1"/>
              <a:t>oshirayotganini</a:t>
            </a:r>
            <a:r>
              <a:rPr lang="ru-RU" sz="2100" dirty="0"/>
              <a:t> </a:t>
            </a:r>
            <a:r>
              <a:rPr lang="ru-RU" sz="2100" dirty="0" err="1"/>
              <a:t>aniqlashga</a:t>
            </a:r>
            <a:r>
              <a:rPr lang="ru-RU" sz="2100" dirty="0"/>
              <a:t> </a:t>
            </a:r>
            <a:r>
              <a:rPr lang="ru-RU" sz="2100" dirty="0" err="1"/>
              <a:t>imkon</a:t>
            </a:r>
            <a:r>
              <a:rPr lang="ru-RU" sz="2100" dirty="0"/>
              <a:t> </a:t>
            </a:r>
            <a:r>
              <a:rPr lang="ru-RU" sz="2100" dirty="0" err="1"/>
              <a:t>beruvchi</a:t>
            </a:r>
            <a:r>
              <a:rPr lang="ru-RU" sz="2100" dirty="0"/>
              <a:t> </a:t>
            </a:r>
            <a:r>
              <a:rPr lang="ru-RU" sz="2100" dirty="0" err="1"/>
              <a:t>tizim</a:t>
            </a:r>
            <a:r>
              <a:rPr lang="ru-RU" sz="2100" dirty="0"/>
              <a:t> </a:t>
            </a:r>
            <a:r>
              <a:rPr lang="ru-RU" sz="2100" dirty="0" err="1"/>
              <a:t>protsedurasi</a:t>
            </a:r>
            <a:r>
              <a:rPr lang="ru-RU" sz="2100" dirty="0"/>
              <a:t>.</a:t>
            </a:r>
            <a:r>
              <a:rPr lang="uz-Latn-UZ" sz="2100" dirty="0">
                <a:latin typeface="Agency FB" pitchFamily="34" charset="0"/>
              </a:rPr>
              <a:t> </a:t>
            </a:r>
            <a:endParaRPr lang="ru-RU" sz="2100" dirty="0"/>
          </a:p>
        </p:txBody>
      </p:sp>
      <p:sp>
        <p:nvSpPr>
          <p:cNvPr id="4" name="Номер слайда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ru-RU" smtClean="0"/>
              <a:pPr rtl="0"/>
              <a:t>3</a:t>
            </a:fld>
            <a:endParaRPr lang="ru-RU"/>
          </a:p>
        </p:txBody>
      </p:sp>
      <p:sp>
        <p:nvSpPr>
          <p:cNvPr id="2" name="Заголовок 1">
            <a:extLst>
              <a:ext uri="{FF2B5EF4-FFF2-40B4-BE49-F238E27FC236}">
                <a16:creationId xmlns:a16="http://schemas.microsoft.com/office/drawing/2014/main" id="{E2C50832-0B36-43C5-98EC-4CD165D78718}"/>
              </a:ext>
            </a:extLst>
          </p:cNvPr>
          <p:cNvSpPr>
            <a:spLocks noGrp="1"/>
          </p:cNvSpPr>
          <p:nvPr>
            <p:ph type="title"/>
          </p:nvPr>
        </p:nvSpPr>
        <p:spPr>
          <a:xfrm>
            <a:off x="515938" y="235527"/>
            <a:ext cx="4937211" cy="928255"/>
          </a:xfrm>
        </p:spPr>
        <p:txBody>
          <a:bodyPr rtlCol="0"/>
          <a:lstStyle/>
          <a:p>
            <a:pPr algn="ctr"/>
            <a:r>
              <a:rPr lang="en-US" sz="2400" dirty="0"/>
              <a:t>1. </a:t>
            </a:r>
            <a:r>
              <a:rPr lang="en-US" sz="2400" dirty="0" err="1"/>
              <a:t>Hisob</a:t>
            </a:r>
            <a:r>
              <a:rPr lang="en-US" sz="2400" dirty="0"/>
              <a:t> </a:t>
            </a:r>
            <a:r>
              <a:rPr lang="en-US" sz="2400" dirty="0" err="1"/>
              <a:t>va</a:t>
            </a:r>
            <a:r>
              <a:rPr lang="en-US" sz="2400" dirty="0"/>
              <a:t> </a:t>
            </a:r>
            <a:r>
              <a:rPr lang="en-US" sz="2400" dirty="0" err="1"/>
              <a:t>autentifikatsiya</a:t>
            </a:r>
            <a:r>
              <a:rPr lang="en-US" sz="2400" dirty="0"/>
              <a:t> </a:t>
            </a:r>
            <a:r>
              <a:rPr lang="en-US" sz="2400" dirty="0" err="1"/>
              <a:t>tushunchasi</a:t>
            </a:r>
            <a:r>
              <a:rPr lang="en-US" sz="2400" dirty="0"/>
              <a:t>.</a:t>
            </a:r>
            <a:endParaRPr lang="ru-RU" sz="2400" dirty="0"/>
          </a:p>
        </p:txBody>
      </p:sp>
      <p:pic>
        <p:nvPicPr>
          <p:cNvPr id="8" name="Рисунок 7" descr="200089800154_238444.jpg"/>
          <p:cNvPicPr>
            <a:picLocks noGrp="1" noChangeAspect="1"/>
          </p:cNvPicPr>
          <p:nvPr>
            <p:ph type="pic" sz="quarter" idx="13"/>
          </p:nvPr>
        </p:nvPicPr>
        <p:blipFill>
          <a:blip r:embed="rId3"/>
          <a:stretch>
            <a:fillRect/>
          </a:stretch>
        </p:blipFill>
        <p:spPr>
          <a:xfrm>
            <a:off x="5884648" y="1"/>
            <a:ext cx="6307353" cy="4992636"/>
          </a:xfrm>
        </p:spPr>
      </p:pic>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17362" y="1233055"/>
            <a:ext cx="5333999" cy="5001491"/>
          </a:xfrm>
        </p:spPr>
        <p:txBody>
          <a:bodyPr/>
          <a:lstStyle/>
          <a:p>
            <a:pPr algn="just">
              <a:buNone/>
            </a:pPr>
            <a:r>
              <a:rPr lang="uz-Latn-UZ" sz="1800" dirty="0"/>
              <a:t>     </a:t>
            </a:r>
            <a:r>
              <a:rPr lang="ru-RU" sz="1800" dirty="0" err="1"/>
              <a:t>Foydalanuvchi</a:t>
            </a:r>
            <a:r>
              <a:rPr lang="ru-RU" sz="1800" dirty="0"/>
              <a:t> </a:t>
            </a:r>
            <a:r>
              <a:rPr lang="ru-RU" sz="1800" dirty="0" err="1"/>
              <a:t>haqida</a:t>
            </a:r>
            <a:r>
              <a:rPr lang="ru-RU" sz="1800" dirty="0"/>
              <a:t> </a:t>
            </a:r>
            <a:r>
              <a:rPr lang="ru-RU" sz="1800" dirty="0" err="1"/>
              <a:t>barcha</a:t>
            </a:r>
            <a:r>
              <a:rPr lang="ru-RU" sz="1800" dirty="0"/>
              <a:t> </a:t>
            </a:r>
            <a:r>
              <a:rPr lang="ru-RU" sz="1800" dirty="0" err="1"/>
              <a:t>ma'lumotlar</a:t>
            </a:r>
            <a:r>
              <a:rPr lang="ru-RU" sz="1800" dirty="0"/>
              <a:t> </a:t>
            </a:r>
            <a:r>
              <a:rPr lang="ru-RU" sz="1800" dirty="0" err="1"/>
              <a:t>odatda</a:t>
            </a:r>
            <a:r>
              <a:rPr lang="uz-Latn-UZ" sz="1800" dirty="0"/>
              <a:t> </a:t>
            </a:r>
            <a:r>
              <a:rPr lang="ru-RU" sz="1800" dirty="0">
                <a:solidFill>
                  <a:srgbClr val="00B050"/>
                </a:solidFill>
              </a:rPr>
              <a:t>/</a:t>
            </a:r>
            <a:r>
              <a:rPr lang="ru-RU" sz="1800" dirty="0" err="1">
                <a:solidFill>
                  <a:srgbClr val="00B050"/>
                </a:solidFill>
              </a:rPr>
              <a:t>etc</a:t>
            </a:r>
            <a:r>
              <a:rPr lang="ru-RU" sz="1800" dirty="0">
                <a:solidFill>
                  <a:srgbClr val="00B050"/>
                </a:solidFill>
              </a:rPr>
              <a:t>/</a:t>
            </a:r>
            <a:r>
              <a:rPr lang="ru-RU" sz="1800" dirty="0" err="1">
                <a:solidFill>
                  <a:srgbClr val="00B050"/>
                </a:solidFill>
              </a:rPr>
              <a:t>passwd</a:t>
            </a:r>
            <a:r>
              <a:rPr lang="uz-Latn-UZ" sz="1800" dirty="0">
                <a:solidFill>
                  <a:srgbClr val="00B050"/>
                </a:solidFill>
              </a:rPr>
              <a:t> va </a:t>
            </a:r>
            <a:r>
              <a:rPr lang="ru-RU" sz="1800" dirty="0">
                <a:solidFill>
                  <a:srgbClr val="00B050"/>
                </a:solidFill>
              </a:rPr>
              <a:t>/</a:t>
            </a:r>
            <a:r>
              <a:rPr lang="ru-RU" sz="1800" dirty="0" err="1">
                <a:solidFill>
                  <a:srgbClr val="00B050"/>
                </a:solidFill>
              </a:rPr>
              <a:t>etc</a:t>
            </a:r>
            <a:r>
              <a:rPr lang="ru-RU" sz="1800" dirty="0">
                <a:solidFill>
                  <a:srgbClr val="00B050"/>
                </a:solidFill>
              </a:rPr>
              <a:t>/</a:t>
            </a:r>
            <a:r>
              <a:rPr lang="ru-RU" sz="1800" dirty="0" err="1">
                <a:solidFill>
                  <a:srgbClr val="00B050"/>
                </a:solidFill>
              </a:rPr>
              <a:t>group</a:t>
            </a:r>
            <a:r>
              <a:rPr lang="ru-RU" sz="1800" dirty="0">
                <a:solidFill>
                  <a:srgbClr val="00B050"/>
                </a:solidFill>
              </a:rPr>
              <a:t> </a:t>
            </a:r>
            <a:r>
              <a:rPr lang="ru-RU" sz="1800" dirty="0" err="1"/>
              <a:t>fayllarida</a:t>
            </a:r>
            <a:r>
              <a:rPr lang="ru-RU" sz="1800" dirty="0"/>
              <a:t> </a:t>
            </a:r>
            <a:r>
              <a:rPr lang="ru-RU" sz="1800" dirty="0" err="1"/>
              <a:t>saqlanadi</a:t>
            </a:r>
            <a:r>
              <a:rPr lang="ru-RU" sz="1800" dirty="0"/>
              <a:t>.</a:t>
            </a:r>
            <a:r>
              <a:rPr lang="uz-Latn-UZ" sz="1800" dirty="0"/>
              <a:t> </a:t>
            </a:r>
            <a:r>
              <a:rPr lang="ru-RU" sz="1800" b="1" dirty="0">
                <a:solidFill>
                  <a:srgbClr val="00FF00"/>
                </a:solidFill>
              </a:rPr>
              <a:t>/</a:t>
            </a:r>
            <a:r>
              <a:rPr lang="ru-RU" sz="1800" b="1" dirty="0" err="1">
                <a:solidFill>
                  <a:srgbClr val="00FF00"/>
                </a:solidFill>
              </a:rPr>
              <a:t>etc</a:t>
            </a:r>
            <a:r>
              <a:rPr lang="ru-RU" sz="1800" b="1" dirty="0">
                <a:solidFill>
                  <a:srgbClr val="00FF00"/>
                </a:solidFill>
              </a:rPr>
              <a:t>/</a:t>
            </a:r>
            <a:r>
              <a:rPr lang="ru-RU" sz="1800" b="1" dirty="0" err="1">
                <a:solidFill>
                  <a:srgbClr val="00FF00"/>
                </a:solidFill>
              </a:rPr>
              <a:t>passwd</a:t>
            </a:r>
            <a:r>
              <a:rPr lang="uz-Latn-UZ" sz="1800" b="1" dirty="0">
                <a:solidFill>
                  <a:srgbClr val="00FF00"/>
                </a:solidFill>
              </a:rPr>
              <a:t> </a:t>
            </a:r>
            <a:r>
              <a:rPr lang="ru-RU" sz="1800" dirty="0"/>
              <a:t>-</a:t>
            </a:r>
            <a:r>
              <a:rPr lang="uz-Latn-UZ" sz="1800" dirty="0"/>
              <a:t> </a:t>
            </a:r>
            <a:r>
              <a:rPr lang="ru-RU" sz="1800" dirty="0" err="1"/>
              <a:t>ushbu</a:t>
            </a:r>
            <a:r>
              <a:rPr lang="ru-RU" sz="1800" dirty="0"/>
              <a:t> </a:t>
            </a:r>
            <a:r>
              <a:rPr lang="ru-RU" sz="1800" dirty="0" err="1"/>
              <a:t>fayl</a:t>
            </a:r>
            <a:r>
              <a:rPr lang="ru-RU" sz="1800" dirty="0"/>
              <a:t> </a:t>
            </a:r>
            <a:r>
              <a:rPr lang="ru-RU" sz="1800" dirty="0" err="1"/>
              <a:t>foydalanuvchi</a:t>
            </a:r>
            <a:r>
              <a:rPr lang="ru-RU" sz="1800" dirty="0"/>
              <a:t> </a:t>
            </a:r>
            <a:r>
              <a:rPr lang="ru-RU" sz="1800" dirty="0" err="1"/>
              <a:t>ma'lumotlarini</a:t>
            </a:r>
            <a:r>
              <a:rPr lang="ru-RU" sz="1800" dirty="0"/>
              <a:t> </a:t>
            </a:r>
            <a:r>
              <a:rPr lang="ru-RU" sz="1800" dirty="0" err="1"/>
              <a:t>o'z</a:t>
            </a:r>
            <a:r>
              <a:rPr lang="ru-RU" sz="1800" dirty="0"/>
              <a:t> </a:t>
            </a:r>
            <a:r>
              <a:rPr lang="ru-RU" sz="1800" dirty="0" err="1"/>
              <a:t>ichiga</a:t>
            </a:r>
            <a:r>
              <a:rPr lang="ru-RU" sz="1800" dirty="0"/>
              <a:t> </a:t>
            </a:r>
            <a:r>
              <a:rPr lang="ru-RU" sz="1800" dirty="0" err="1"/>
              <a:t>oladi</a:t>
            </a:r>
            <a:r>
              <a:rPr lang="ru-RU" sz="1800" dirty="0"/>
              <a:t>. </a:t>
            </a:r>
            <a:r>
              <a:rPr lang="ru-RU" sz="1800" dirty="0" err="1"/>
              <a:t>foydalanuvchi</a:t>
            </a:r>
            <a:r>
              <a:rPr lang="ru-RU" sz="1800" dirty="0"/>
              <a:t> </a:t>
            </a:r>
            <a:r>
              <a:rPr lang="ru-RU" sz="1800" dirty="0" err="1"/>
              <a:t>nomi</a:t>
            </a:r>
            <a:r>
              <a:rPr lang="uz-Latn-UZ" sz="1800" dirty="0"/>
              <a:t> </a:t>
            </a:r>
            <a:r>
              <a:rPr lang="ru-RU" sz="1800" dirty="0"/>
              <a:t>-</a:t>
            </a:r>
            <a:r>
              <a:rPr lang="uz-Latn-UZ" sz="1800" dirty="0"/>
              <a:t> </a:t>
            </a:r>
            <a:r>
              <a:rPr lang="ru-RU" sz="1800" dirty="0" err="1"/>
              <a:t>barcha</a:t>
            </a:r>
            <a:r>
              <a:rPr lang="ru-RU" sz="1800" dirty="0"/>
              <a:t> </a:t>
            </a:r>
            <a:r>
              <a:rPr lang="ru-RU" sz="1800" dirty="0" err="1"/>
              <a:t>tip</a:t>
            </a:r>
            <a:r>
              <a:rPr lang="uz-Latn-UZ" sz="1800" dirty="0"/>
              <a:t> </a:t>
            </a:r>
            <a:r>
              <a:rPr lang="ru-RU" sz="1800" err="1"/>
              <a:t>login</a:t>
            </a:r>
            <a:r>
              <a:rPr lang="ru-RU" sz="1800"/>
              <a:t> </a:t>
            </a:r>
            <a:r>
              <a:rPr lang="en-GB" sz="1800"/>
              <a:t>ta</a:t>
            </a:r>
            <a:r>
              <a:rPr lang="ru-RU" sz="1800"/>
              <a:t>klifnomalari </a:t>
            </a:r>
            <a:r>
              <a:rPr lang="ru-RU" sz="1800" dirty="0" err="1"/>
              <a:t>uchun</a:t>
            </a:r>
            <a:r>
              <a:rPr lang="ru-RU" sz="1800" dirty="0"/>
              <a:t> </a:t>
            </a:r>
            <a:r>
              <a:rPr lang="ru-RU" sz="1800" err="1"/>
              <a:t>foydalanuvchi</a:t>
            </a:r>
            <a:r>
              <a:rPr lang="ru-RU" sz="1800"/>
              <a:t> tomonidan tizimda autentifikatsiya qilinganda </a:t>
            </a:r>
            <a:r>
              <a:rPr lang="ru-RU" sz="1800" err="1"/>
              <a:t>ishlatiladigan</a:t>
            </a:r>
            <a:r>
              <a:rPr lang="ru-RU" sz="1800"/>
              <a:t> nom.</a:t>
            </a:r>
            <a:r>
              <a:rPr lang="uz-Latn-UZ" sz="1800"/>
              <a:t> </a:t>
            </a:r>
            <a:r>
              <a:rPr lang="ru-RU" sz="1800" dirty="0" err="1"/>
              <a:t>shifrlangan</a:t>
            </a:r>
            <a:r>
              <a:rPr lang="ru-RU" sz="1800" dirty="0"/>
              <a:t> </a:t>
            </a:r>
            <a:r>
              <a:rPr lang="ru-RU" sz="1800" dirty="0" err="1"/>
              <a:t>parol</a:t>
            </a:r>
            <a:r>
              <a:rPr lang="ru-RU" sz="1800" dirty="0"/>
              <a:t> </a:t>
            </a:r>
            <a:r>
              <a:rPr lang="ru-RU" sz="1800" dirty="0" err="1"/>
              <a:t>odatda</a:t>
            </a:r>
            <a:r>
              <a:rPr lang="ru-RU" sz="1800" dirty="0"/>
              <a:t> </a:t>
            </a:r>
            <a:r>
              <a:rPr lang="ru-RU" sz="1800" dirty="0" err="1"/>
              <a:t>qaytarilmas</a:t>
            </a:r>
            <a:r>
              <a:rPr lang="ru-RU" sz="1800" dirty="0"/>
              <a:t> </a:t>
            </a:r>
            <a:r>
              <a:rPr lang="ru-RU" sz="1800" dirty="0" err="1"/>
              <a:t>algoritm</a:t>
            </a:r>
            <a:r>
              <a:rPr lang="ru-RU" sz="1800" dirty="0"/>
              <a:t> </a:t>
            </a:r>
            <a:r>
              <a:rPr lang="ru-RU" sz="1800" err="1"/>
              <a:t>bilan</a:t>
            </a:r>
            <a:r>
              <a:rPr lang="ru-RU" sz="1800"/>
              <a:t> aralashga</a:t>
            </a:r>
            <a:r>
              <a:rPr lang="en-GB" sz="1800"/>
              <a:t>n SMD</a:t>
            </a:r>
            <a:r>
              <a:rPr lang="ru-RU" sz="1800"/>
              <a:t>5 </a:t>
            </a:r>
            <a:r>
              <a:rPr lang="ru-RU" sz="1800" dirty="0" err="1"/>
              <a:t>foydalanuvchi</a:t>
            </a:r>
            <a:r>
              <a:rPr lang="ru-RU" sz="1800" dirty="0"/>
              <a:t> </a:t>
            </a:r>
            <a:r>
              <a:rPr lang="ru-RU" sz="1800" dirty="0" err="1"/>
              <a:t>paroli</a:t>
            </a:r>
            <a:r>
              <a:rPr lang="ru-RU" sz="1800" dirty="0"/>
              <a:t>. </a:t>
            </a:r>
            <a:r>
              <a:rPr lang="ru-RU" sz="1800" dirty="0" err="1"/>
              <a:t>UID-raqamli</a:t>
            </a:r>
            <a:r>
              <a:rPr lang="ru-RU" sz="1800" dirty="0"/>
              <a:t> </a:t>
            </a:r>
            <a:r>
              <a:rPr lang="ru-RU" sz="1800" dirty="0" err="1"/>
              <a:t>foydalanuvchi</a:t>
            </a:r>
            <a:r>
              <a:rPr lang="ru-RU" sz="1800" dirty="0"/>
              <a:t> </a:t>
            </a:r>
            <a:r>
              <a:rPr lang="ru-RU" sz="1800" dirty="0" err="1"/>
              <a:t>identifikatori</a:t>
            </a:r>
            <a:r>
              <a:rPr lang="ru-RU" sz="1800" dirty="0"/>
              <a:t>. </a:t>
            </a:r>
            <a:r>
              <a:rPr lang="ru-RU" sz="1800" dirty="0" err="1"/>
              <a:t>Tizim</a:t>
            </a:r>
            <a:r>
              <a:rPr lang="ru-RU" sz="1800" dirty="0"/>
              <a:t> </a:t>
            </a:r>
            <a:r>
              <a:rPr lang="ru-RU" sz="1800" err="1"/>
              <a:t>uni</a:t>
            </a:r>
            <a:r>
              <a:rPr lang="ru-RU" sz="1800"/>
              <a:t> </a:t>
            </a:r>
            <a:r>
              <a:rPr lang="en-GB" sz="1800"/>
              <a:t>f</a:t>
            </a:r>
            <a:r>
              <a:rPr lang="ru-RU" sz="1800"/>
              <a:t>ayllar va jarayonlarga bo'lgan huquqlarni </a:t>
            </a:r>
            <a:r>
              <a:rPr lang="en-GB" sz="1800"/>
              <a:t>taqsimlashda </a:t>
            </a:r>
            <a:r>
              <a:rPr lang="ru-RU" sz="1800"/>
              <a:t>ishlatadi.</a:t>
            </a:r>
            <a:r>
              <a:rPr lang="uz-Latn-UZ" sz="1800"/>
              <a:t> </a:t>
            </a:r>
            <a:r>
              <a:rPr lang="ru-RU" sz="1800" dirty="0" err="1"/>
              <a:t>GID-raqamli</a:t>
            </a:r>
            <a:r>
              <a:rPr lang="ru-RU" sz="1800" dirty="0"/>
              <a:t> </a:t>
            </a:r>
            <a:r>
              <a:rPr lang="ru-RU" sz="1800" dirty="0" err="1"/>
              <a:t>guruh</a:t>
            </a:r>
            <a:r>
              <a:rPr lang="ru-RU" sz="1800" dirty="0"/>
              <a:t> </a:t>
            </a:r>
            <a:r>
              <a:rPr lang="ru-RU" sz="1800" dirty="0" err="1"/>
              <a:t>identifikatori</a:t>
            </a:r>
            <a:r>
              <a:rPr lang="ru-RU" sz="1800" dirty="0"/>
              <a:t>. </a:t>
            </a:r>
            <a:r>
              <a:rPr lang="ru-RU" sz="1800" dirty="0" err="1"/>
              <a:t>Guruh</a:t>
            </a:r>
            <a:r>
              <a:rPr lang="ru-RU" sz="1800" dirty="0"/>
              <a:t> </a:t>
            </a:r>
            <a:r>
              <a:rPr lang="ru-RU" sz="1800" dirty="0" err="1"/>
              <a:t>nomlari</a:t>
            </a:r>
            <a:r>
              <a:rPr lang="uz-Latn-UZ" sz="1800" dirty="0"/>
              <a:t> </a:t>
            </a:r>
            <a:r>
              <a:rPr lang="ru-RU" sz="1800" b="1" dirty="0">
                <a:solidFill>
                  <a:srgbClr val="00FF00"/>
                </a:solidFill>
              </a:rPr>
              <a:t>/</a:t>
            </a:r>
            <a:r>
              <a:rPr lang="ru-RU" sz="1800" b="1" dirty="0" err="1">
                <a:solidFill>
                  <a:srgbClr val="00FF00"/>
                </a:solidFill>
              </a:rPr>
              <a:t>etc</a:t>
            </a:r>
            <a:r>
              <a:rPr lang="ru-RU" sz="1800" b="1" dirty="0">
                <a:solidFill>
                  <a:srgbClr val="00FF00"/>
                </a:solidFill>
              </a:rPr>
              <a:t>/</a:t>
            </a:r>
            <a:r>
              <a:rPr lang="ru-RU" sz="1800" b="1" dirty="0" err="1">
                <a:solidFill>
                  <a:srgbClr val="00FF00"/>
                </a:solidFill>
              </a:rPr>
              <a:t>group</a:t>
            </a:r>
            <a:r>
              <a:rPr lang="ru-RU" sz="1800" b="1" dirty="0">
                <a:solidFill>
                  <a:srgbClr val="00FF00"/>
                </a:solidFill>
              </a:rPr>
              <a:t> </a:t>
            </a:r>
            <a:r>
              <a:rPr lang="ru-RU" sz="1800" dirty="0" err="1"/>
              <a:t>faylida</a:t>
            </a:r>
            <a:r>
              <a:rPr lang="ru-RU" sz="1800" dirty="0"/>
              <a:t> </a:t>
            </a:r>
            <a:r>
              <a:rPr lang="ru-RU" sz="1800" dirty="0" err="1"/>
              <a:t>joylashgan</a:t>
            </a:r>
            <a:r>
              <a:rPr lang="ru-RU" sz="1800" dirty="0"/>
              <a:t>. </a:t>
            </a:r>
            <a:r>
              <a:rPr lang="ru-RU" sz="1800" dirty="0" err="1"/>
              <a:t>Tizim</a:t>
            </a:r>
            <a:r>
              <a:rPr lang="ru-RU" sz="1800" dirty="0"/>
              <a:t> </a:t>
            </a:r>
            <a:r>
              <a:rPr lang="ru-RU" sz="1800" dirty="0" err="1"/>
              <a:t>fayllar</a:t>
            </a:r>
            <a:r>
              <a:rPr lang="ru-RU" sz="1800" dirty="0"/>
              <a:t> </a:t>
            </a:r>
            <a:r>
              <a:rPr lang="ru-RU" sz="1800" dirty="0" err="1"/>
              <a:t>va</a:t>
            </a:r>
            <a:r>
              <a:rPr lang="ru-RU" sz="1800" dirty="0"/>
              <a:t> </a:t>
            </a:r>
            <a:r>
              <a:rPr lang="ru-RU" sz="1800" dirty="0" err="1"/>
              <a:t>jarayonlarning</a:t>
            </a:r>
            <a:r>
              <a:rPr lang="ru-RU" sz="1800" dirty="0"/>
              <a:t> </a:t>
            </a:r>
            <a:r>
              <a:rPr lang="ru-RU" sz="1800" dirty="0" err="1"/>
              <a:t>huquqlarini</a:t>
            </a:r>
            <a:r>
              <a:rPr lang="ru-RU" sz="1800" dirty="0"/>
              <a:t> </a:t>
            </a:r>
            <a:r>
              <a:rPr lang="ru-RU" sz="1800" dirty="0" err="1"/>
              <a:t>ajratish</a:t>
            </a:r>
            <a:r>
              <a:rPr lang="ru-RU" sz="1800" dirty="0"/>
              <a:t> </a:t>
            </a:r>
            <a:r>
              <a:rPr lang="ru-RU" sz="1800" dirty="0" err="1"/>
              <a:t>uchun</a:t>
            </a:r>
            <a:r>
              <a:rPr lang="ru-RU" sz="1800" dirty="0"/>
              <a:t> </a:t>
            </a:r>
            <a:r>
              <a:rPr lang="ru-RU" sz="1800" dirty="0" err="1"/>
              <a:t>foydalanadi</a:t>
            </a:r>
            <a:r>
              <a:rPr lang="ru-RU" sz="1800" dirty="0"/>
              <a:t>.</a:t>
            </a:r>
            <a:r>
              <a:rPr lang="uz-Latn-UZ" sz="1800" dirty="0"/>
              <a:t> </a:t>
            </a:r>
            <a:r>
              <a:rPr lang="ru-RU" sz="1800" dirty="0" err="1"/>
              <a:t>Haqiqiy</a:t>
            </a:r>
            <a:r>
              <a:rPr lang="ru-RU" sz="1800" dirty="0"/>
              <a:t> </a:t>
            </a:r>
            <a:r>
              <a:rPr lang="ru-RU" sz="1800" dirty="0" err="1"/>
              <a:t>foydalanuvchi</a:t>
            </a:r>
            <a:r>
              <a:rPr lang="ru-RU" sz="1800" dirty="0"/>
              <a:t> </a:t>
            </a:r>
            <a:r>
              <a:rPr lang="ru-RU" sz="1800" dirty="0" err="1"/>
              <a:t>nomi-ma'muriy</a:t>
            </a:r>
            <a:r>
              <a:rPr lang="ru-RU" sz="1800" dirty="0"/>
              <a:t> </a:t>
            </a:r>
            <a:r>
              <a:rPr lang="ru-RU" sz="1800" dirty="0" err="1"/>
              <a:t>maqsadlar</a:t>
            </a:r>
            <a:r>
              <a:rPr lang="ru-RU" sz="1800" dirty="0"/>
              <a:t> </a:t>
            </a:r>
            <a:r>
              <a:rPr lang="ru-RU" sz="1800" dirty="0" err="1"/>
              <a:t>uchun</a:t>
            </a:r>
            <a:r>
              <a:rPr lang="ru-RU" sz="1800" dirty="0"/>
              <a:t>, </a:t>
            </a:r>
            <a:r>
              <a:rPr lang="ru-RU" sz="1800" dirty="0" err="1"/>
              <a:t>shuningdek</a:t>
            </a:r>
            <a:r>
              <a:rPr lang="ru-RU" sz="1800" dirty="0"/>
              <a:t>, </a:t>
            </a:r>
            <a:r>
              <a:rPr lang="ru-RU" sz="1800" dirty="0" err="1"/>
              <a:t>barmoq</a:t>
            </a:r>
            <a:r>
              <a:rPr lang="ru-RU" sz="1800" dirty="0"/>
              <a:t> </a:t>
            </a:r>
            <a:r>
              <a:rPr lang="ru-RU" sz="1800" dirty="0" err="1"/>
              <a:t>turi</a:t>
            </a:r>
            <a:r>
              <a:rPr lang="ru-RU" sz="1800" dirty="0"/>
              <a:t> (</a:t>
            </a:r>
            <a:r>
              <a:rPr lang="ru-RU" sz="1800" dirty="0" err="1"/>
              <a:t>tarmoq</a:t>
            </a:r>
            <a:r>
              <a:rPr lang="ru-RU" sz="1800" dirty="0"/>
              <a:t> </a:t>
            </a:r>
            <a:r>
              <a:rPr lang="ru-RU" sz="1800" dirty="0" err="1"/>
              <a:t>orqali</a:t>
            </a:r>
            <a:r>
              <a:rPr lang="ru-RU" sz="1800" dirty="0"/>
              <a:t> </a:t>
            </a:r>
            <a:r>
              <a:rPr lang="ru-RU" sz="1800" dirty="0" err="1"/>
              <a:t>foydalanuvchi</a:t>
            </a:r>
            <a:r>
              <a:rPr lang="ru-RU" sz="1800" dirty="0"/>
              <a:t> </a:t>
            </a:r>
            <a:r>
              <a:rPr lang="ru-RU" sz="1800" dirty="0" err="1"/>
              <a:t>haqida</a:t>
            </a:r>
            <a:r>
              <a:rPr lang="ru-RU" sz="1800" dirty="0"/>
              <a:t> </a:t>
            </a:r>
            <a:r>
              <a:rPr lang="ru-RU" sz="1800" dirty="0" err="1"/>
              <a:t>ma'lumot</a:t>
            </a:r>
            <a:r>
              <a:rPr lang="ru-RU" sz="1800" dirty="0"/>
              <a:t> </a:t>
            </a:r>
            <a:r>
              <a:rPr lang="ru-RU" sz="1800" dirty="0" err="1"/>
              <a:t>olish</a:t>
            </a:r>
            <a:r>
              <a:rPr lang="ru-RU" sz="1800" dirty="0"/>
              <a:t>).</a:t>
            </a:r>
            <a:r>
              <a:rPr lang="uz-Latn-UZ" sz="1800" dirty="0"/>
              <a:t> </a:t>
            </a:r>
            <a:r>
              <a:rPr lang="ru-RU" sz="1800" dirty="0" err="1"/>
              <a:t>Uy</a:t>
            </a:r>
            <a:r>
              <a:rPr lang="ru-RU" sz="1800" dirty="0"/>
              <a:t> </a:t>
            </a:r>
            <a:r>
              <a:rPr lang="ru-RU" sz="1800" dirty="0" err="1"/>
              <a:t>katalogi-Foydalanuvchining</a:t>
            </a:r>
            <a:r>
              <a:rPr lang="ru-RU" sz="1800" dirty="0"/>
              <a:t> </a:t>
            </a:r>
            <a:r>
              <a:rPr lang="ru-RU" sz="1800" dirty="0" err="1"/>
              <a:t>uy</a:t>
            </a:r>
            <a:r>
              <a:rPr lang="ru-RU" sz="1800" dirty="0"/>
              <a:t> </a:t>
            </a:r>
            <a:r>
              <a:rPr lang="ru-RU" sz="1800" dirty="0" err="1"/>
              <a:t>katalogiga</a:t>
            </a:r>
            <a:r>
              <a:rPr lang="ru-RU" sz="1800" dirty="0"/>
              <a:t> </a:t>
            </a:r>
            <a:r>
              <a:rPr lang="ru-RU" sz="1800" dirty="0" err="1"/>
              <a:t>to'liq</a:t>
            </a:r>
            <a:r>
              <a:rPr lang="ru-RU" sz="1800" dirty="0"/>
              <a:t> </a:t>
            </a:r>
            <a:r>
              <a:rPr lang="ru-RU" sz="1800" dirty="0" err="1"/>
              <a:t>yo'l</a:t>
            </a:r>
            <a:r>
              <a:rPr lang="ru-RU" sz="1800" dirty="0"/>
              <a:t>.</a:t>
            </a:r>
            <a:r>
              <a:rPr lang="uz-Latn-UZ" sz="1800" dirty="0"/>
              <a:t> </a:t>
            </a:r>
            <a:r>
              <a:rPr lang="ru-RU" sz="1800" dirty="0" err="1"/>
              <a:t>Shell-sessiya</a:t>
            </a:r>
            <a:r>
              <a:rPr lang="ru-RU" sz="1800" dirty="0"/>
              <a:t> </a:t>
            </a:r>
            <a:r>
              <a:rPr lang="ru-RU" sz="1800" dirty="0" err="1"/>
              <a:t>davomida</a:t>
            </a:r>
            <a:r>
              <a:rPr lang="ru-RU" sz="1800" dirty="0"/>
              <a:t> </a:t>
            </a:r>
            <a:r>
              <a:rPr lang="ru-RU" sz="1800" dirty="0" err="1"/>
              <a:t>foydalanuvchi</a:t>
            </a:r>
            <a:r>
              <a:rPr lang="ru-RU" sz="1800" dirty="0"/>
              <a:t> </a:t>
            </a:r>
            <a:r>
              <a:rPr lang="ru-RU" sz="1800" dirty="0" err="1"/>
              <a:t>foydalanadigan</a:t>
            </a:r>
            <a:r>
              <a:rPr lang="ru-RU" sz="1800" dirty="0"/>
              <a:t> </a:t>
            </a:r>
            <a:r>
              <a:rPr lang="ru-RU" sz="1800" dirty="0" err="1"/>
              <a:t>buyruq</a:t>
            </a:r>
            <a:r>
              <a:rPr lang="ru-RU" sz="1800" dirty="0"/>
              <a:t> </a:t>
            </a:r>
            <a:r>
              <a:rPr lang="ru-RU" sz="1800" dirty="0" err="1"/>
              <a:t>qobig'i</a:t>
            </a:r>
            <a:r>
              <a:rPr lang="ru-RU" sz="1800" dirty="0"/>
              <a:t>. </a:t>
            </a:r>
            <a:r>
              <a:rPr lang="ru-RU" sz="1800" dirty="0" err="1"/>
              <a:t>Ish</a:t>
            </a:r>
            <a:r>
              <a:rPr lang="ru-RU" sz="1800" dirty="0"/>
              <a:t> </a:t>
            </a:r>
            <a:r>
              <a:rPr lang="ru-RU" sz="1800" dirty="0" err="1"/>
              <a:t>uchun</a:t>
            </a:r>
            <a:r>
              <a:rPr lang="ru-RU" sz="1800" dirty="0"/>
              <a:t> </a:t>
            </a:r>
            <a:r>
              <a:rPr lang="ru-RU" sz="1800" dirty="0" err="1"/>
              <a:t>bu</a:t>
            </a:r>
            <a:r>
              <a:rPr lang="ru-RU" sz="1800" dirty="0"/>
              <a:t> </a:t>
            </a:r>
            <a:r>
              <a:rPr lang="ru-RU" sz="1800" dirty="0" err="1"/>
              <a:t>qobiq</a:t>
            </a:r>
            <a:r>
              <a:rPr lang="ru-RU" sz="1800" dirty="0"/>
              <a:t> /</a:t>
            </a:r>
            <a:r>
              <a:rPr lang="ru-RU" sz="1800" dirty="0" err="1"/>
              <a:t>etc</a:t>
            </a:r>
            <a:r>
              <a:rPr lang="ru-RU" sz="1800" dirty="0"/>
              <a:t>/</a:t>
            </a:r>
            <a:r>
              <a:rPr lang="ru-RU" sz="1800" dirty="0" err="1"/>
              <a:t>shells</a:t>
            </a:r>
            <a:r>
              <a:rPr lang="ru-RU" sz="1800" dirty="0"/>
              <a:t> </a:t>
            </a:r>
            <a:r>
              <a:rPr lang="ru-RU" sz="1800" dirty="0" err="1"/>
              <a:t>ro'yxatga</a:t>
            </a:r>
            <a:r>
              <a:rPr lang="ru-RU" sz="1800" dirty="0"/>
              <a:t> </a:t>
            </a:r>
            <a:r>
              <a:rPr lang="ru-RU" sz="1800" dirty="0" err="1"/>
              <a:t>olish</a:t>
            </a:r>
            <a:r>
              <a:rPr lang="ru-RU" sz="1800" dirty="0"/>
              <a:t> </a:t>
            </a:r>
            <a:r>
              <a:rPr lang="ru-RU" sz="1800" dirty="0" err="1"/>
              <a:t>faylida</a:t>
            </a:r>
            <a:r>
              <a:rPr lang="ru-RU" sz="1800" dirty="0"/>
              <a:t> </a:t>
            </a:r>
            <a:r>
              <a:rPr lang="ru-RU" sz="1800" dirty="0" err="1"/>
              <a:t>ko'rsatilishi</a:t>
            </a:r>
            <a:r>
              <a:rPr lang="ru-RU" sz="1800" dirty="0"/>
              <a:t> </a:t>
            </a:r>
            <a:r>
              <a:rPr lang="ru-RU" sz="1800" dirty="0" err="1"/>
              <a:t>kerak</a:t>
            </a:r>
            <a:r>
              <a:rPr lang="ru-RU" sz="1800" dirty="0"/>
              <a:t>.</a:t>
            </a:r>
          </a:p>
        </p:txBody>
      </p:sp>
      <p:sp>
        <p:nvSpPr>
          <p:cNvPr id="3" name="Номер слайда 2"/>
          <p:cNvSpPr>
            <a:spLocks noGrp="1"/>
          </p:cNvSpPr>
          <p:nvPr>
            <p:ph type="sldNum" sz="quarter" idx="12"/>
          </p:nvPr>
        </p:nvSpPr>
        <p:spPr/>
        <p:txBody>
          <a:bodyPr/>
          <a:lstStyle/>
          <a:p>
            <a:pPr rtl="0"/>
            <a:fld id="{9EC71654-96A5-4280-94F3-931C61A9F92C}" type="slidenum">
              <a:rPr lang="ru-RU" noProof="0" smtClean="0"/>
              <a:pPr rtl="0"/>
              <a:t>4</a:t>
            </a:fld>
            <a:endParaRPr lang="ru-RU" noProof="0" dirty="0"/>
          </a:p>
        </p:txBody>
      </p:sp>
      <p:sp>
        <p:nvSpPr>
          <p:cNvPr id="5" name="Заголовок 4"/>
          <p:cNvSpPr>
            <a:spLocks noGrp="1"/>
          </p:cNvSpPr>
          <p:nvPr>
            <p:ph type="title"/>
          </p:nvPr>
        </p:nvSpPr>
        <p:spPr>
          <a:xfrm>
            <a:off x="401782" y="97800"/>
            <a:ext cx="5126182" cy="1135255"/>
          </a:xfrm>
        </p:spPr>
        <p:txBody>
          <a:bodyPr/>
          <a:lstStyle/>
          <a:p>
            <a:pPr algn="ctr"/>
            <a:r>
              <a:rPr lang="en-US" sz="2400" dirty="0" err="1"/>
              <a:t>Fayllar</a:t>
            </a:r>
            <a:r>
              <a:rPr lang="uz-Cyrl-UZ" sz="2400" dirty="0"/>
              <a:t>    </a:t>
            </a:r>
            <a:endParaRPr lang="ru-RU" sz="2400" dirty="0"/>
          </a:p>
        </p:txBody>
      </p:sp>
      <p:pic>
        <p:nvPicPr>
          <p:cNvPr id="9" name="Рисунок 8" descr="200006300089_259712.jpg"/>
          <p:cNvPicPr>
            <a:picLocks noGrp="1" noChangeAspect="1"/>
          </p:cNvPicPr>
          <p:nvPr>
            <p:ph type="pic" sz="quarter" idx="13"/>
          </p:nvPr>
        </p:nvPicPr>
        <p:blipFill>
          <a:blip r:embed="rId2"/>
          <a:srcRect l="13855" r="13855"/>
          <a:stretch>
            <a:fillRect/>
          </a:stretch>
        </p:blipFill>
        <p:spPr>
          <a:xfrm>
            <a:off x="5884863" y="0"/>
            <a:ext cx="6307137" cy="5780088"/>
          </a:xfrm>
        </p:spPr>
      </p:pic>
      <p:sp>
        <p:nvSpPr>
          <p:cNvPr id="10" name="Прямоугольник 9"/>
          <p:cNvSpPr/>
          <p:nvPr/>
        </p:nvSpPr>
        <p:spPr>
          <a:xfrm>
            <a:off x="6425544" y="964363"/>
            <a:ext cx="4792273" cy="954107"/>
          </a:xfrm>
          <a:prstGeom prst="rect">
            <a:avLst/>
          </a:prstGeom>
          <a:solidFill>
            <a:srgbClr val="F7F7FF"/>
          </a:solidFill>
        </p:spPr>
        <p:txBody>
          <a:bodyPr wrap="none" lIns="91440" tIns="45720" rIns="91440" bIns="45720">
            <a:spAutoFit/>
          </a:bodyPr>
          <a:lstStyle/>
          <a:p>
            <a:pPr algn="ctr"/>
            <a:r>
              <a:rPr lang="en-US" sz="2800" dirty="0"/>
              <a:t>/etc / </a:t>
            </a:r>
            <a:r>
              <a:rPr lang="en-US" sz="2800" dirty="0" err="1"/>
              <a:t>passwd</a:t>
            </a:r>
            <a:r>
              <a:rPr lang="uz-Latn-UZ" sz="2800" dirty="0"/>
              <a:t> </a:t>
            </a:r>
            <a:r>
              <a:rPr lang="en-US" sz="2800" dirty="0"/>
              <a:t> </a:t>
            </a:r>
            <a:r>
              <a:rPr lang="en-US" sz="2800" dirty="0" err="1">
                <a:solidFill>
                  <a:srgbClr val="FF0000"/>
                </a:solidFill>
              </a:rPr>
              <a:t>va</a:t>
            </a:r>
            <a:r>
              <a:rPr lang="en-US" sz="2800" dirty="0"/>
              <a:t> </a:t>
            </a:r>
            <a:r>
              <a:rPr lang="uz-Latn-UZ" sz="2800" dirty="0"/>
              <a:t>  </a:t>
            </a:r>
            <a:r>
              <a:rPr lang="en-US" sz="2800" dirty="0"/>
              <a:t>/ etc /group,</a:t>
            </a:r>
            <a:r>
              <a:rPr lang="uz-Latn-UZ" sz="2800" dirty="0"/>
              <a:t> </a:t>
            </a:r>
            <a:br>
              <a:rPr lang="uz-Latn-UZ" sz="2800" dirty="0"/>
            </a:br>
            <a:r>
              <a:rPr lang="en-US" sz="2800" dirty="0"/>
              <a:t>/etc/shadow</a:t>
            </a:r>
            <a:r>
              <a:rPr lang="uz-Latn-UZ" sz="2800" dirty="0"/>
              <a:t> </a:t>
            </a:r>
            <a:r>
              <a:rPr lang="en-US" sz="2800" dirty="0"/>
              <a:t> </a:t>
            </a:r>
            <a:r>
              <a:rPr lang="en-US" sz="2800" dirty="0" err="1">
                <a:solidFill>
                  <a:srgbClr val="FF0000"/>
                </a:solidFill>
              </a:rPr>
              <a:t>va</a:t>
            </a:r>
            <a:r>
              <a:rPr lang="uz-Latn-UZ" sz="2800" dirty="0"/>
              <a:t>  </a:t>
            </a:r>
            <a:r>
              <a:rPr lang="en-US" sz="2800" dirty="0"/>
              <a:t>/etc/</a:t>
            </a:r>
            <a:r>
              <a:rPr lang="en-US" sz="2800" dirty="0" err="1"/>
              <a:t>gshadow</a:t>
            </a:r>
            <a:r>
              <a:rPr lang="en-US" sz="2800" dirty="0"/>
              <a:t>.</a:t>
            </a:r>
            <a:endParaRPr lang="ru-RU"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ru-RU" smtClean="0"/>
              <a:pPr rtl="0"/>
              <a:t>5</a:t>
            </a:fld>
            <a:endParaRPr lang="ru-RU"/>
          </a:p>
        </p:txBody>
      </p:sp>
      <p:pic>
        <p:nvPicPr>
          <p:cNvPr id="11" name="Рисунок 10" descr="силуэт города">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l="1307" b="30221"/>
          <a:stretch>
            <a:fillRect/>
          </a:stretch>
        </p:blipFill>
        <p:spPr>
          <a:xfrm>
            <a:off x="1759527" y="2355273"/>
            <a:ext cx="8617528" cy="4502727"/>
          </a:xfrm>
        </p:spPr>
      </p:pic>
      <p:sp>
        <p:nvSpPr>
          <p:cNvPr id="10" name="Прямоугольник 9"/>
          <p:cNvSpPr/>
          <p:nvPr/>
        </p:nvSpPr>
        <p:spPr>
          <a:xfrm>
            <a:off x="1482435" y="113203"/>
            <a:ext cx="8104909" cy="707886"/>
          </a:xfrm>
          <a:prstGeom prst="rect">
            <a:avLst/>
          </a:prstGeom>
        </p:spPr>
        <p:txBody>
          <a:bodyPr wrap="square">
            <a:spAutoFit/>
          </a:bodyPr>
          <a:lstStyle/>
          <a:p>
            <a:pPr algn="ctr"/>
            <a:r>
              <a:rPr lang="ru-RU" sz="2000" b="1" dirty="0">
                <a:solidFill>
                  <a:schemeClr val="bg1"/>
                </a:solidFill>
              </a:rPr>
              <a:t>/</a:t>
            </a:r>
            <a:r>
              <a:rPr lang="ru-RU" sz="2000" b="1" dirty="0" err="1">
                <a:solidFill>
                  <a:schemeClr val="bg1"/>
                </a:solidFill>
              </a:rPr>
              <a:t>etc</a:t>
            </a:r>
            <a:r>
              <a:rPr lang="ru-RU" sz="2000" b="1" dirty="0">
                <a:solidFill>
                  <a:schemeClr val="bg1"/>
                </a:solidFill>
              </a:rPr>
              <a:t>/</a:t>
            </a:r>
            <a:r>
              <a:rPr lang="ru-RU" sz="2000" b="1" dirty="0" err="1">
                <a:solidFill>
                  <a:schemeClr val="bg1"/>
                </a:solidFill>
              </a:rPr>
              <a:t>passwd</a:t>
            </a:r>
            <a:r>
              <a:rPr lang="uz-Latn-UZ" sz="2000" b="1" dirty="0">
                <a:solidFill>
                  <a:schemeClr val="bg1"/>
                </a:solidFill>
              </a:rPr>
              <a:t> </a:t>
            </a:r>
            <a:r>
              <a:rPr lang="ru-RU" sz="2000" b="1" dirty="0">
                <a:solidFill>
                  <a:schemeClr val="bg1"/>
                </a:solidFill>
              </a:rPr>
              <a:t>-</a:t>
            </a:r>
            <a:r>
              <a:rPr lang="uz-Latn-UZ" sz="2000" b="1" dirty="0">
                <a:solidFill>
                  <a:schemeClr val="bg1"/>
                </a:solidFill>
              </a:rPr>
              <a:t> </a:t>
            </a:r>
            <a:r>
              <a:rPr lang="ru-RU" sz="2000" b="1" dirty="0" err="1">
                <a:solidFill>
                  <a:schemeClr val="bg1"/>
                </a:solidFill>
              </a:rPr>
              <a:t>ushbu</a:t>
            </a:r>
            <a:r>
              <a:rPr lang="ru-RU" sz="2000" b="1" dirty="0">
                <a:solidFill>
                  <a:schemeClr val="bg1"/>
                </a:solidFill>
              </a:rPr>
              <a:t> </a:t>
            </a:r>
            <a:r>
              <a:rPr lang="ru-RU" sz="2000" b="1" dirty="0" err="1">
                <a:solidFill>
                  <a:schemeClr val="bg1"/>
                </a:solidFill>
              </a:rPr>
              <a:t>fayl</a:t>
            </a:r>
            <a:r>
              <a:rPr lang="ru-RU" sz="2000" b="1" dirty="0">
                <a:solidFill>
                  <a:schemeClr val="bg1"/>
                </a:solidFill>
              </a:rPr>
              <a:t> </a:t>
            </a:r>
            <a:r>
              <a:rPr lang="ru-RU" sz="2000" b="1" dirty="0" err="1">
                <a:solidFill>
                  <a:schemeClr val="bg1"/>
                </a:solidFill>
              </a:rPr>
              <a:t>foydalanuvchi</a:t>
            </a:r>
            <a:r>
              <a:rPr lang="ru-RU" sz="2000" b="1" dirty="0">
                <a:solidFill>
                  <a:schemeClr val="bg1"/>
                </a:solidFill>
              </a:rPr>
              <a:t> </a:t>
            </a:r>
            <a:r>
              <a:rPr lang="ru-RU" sz="2000" b="1" dirty="0" err="1">
                <a:solidFill>
                  <a:schemeClr val="bg1"/>
                </a:solidFill>
              </a:rPr>
              <a:t>ma'lumotlarini</a:t>
            </a:r>
            <a:r>
              <a:rPr lang="ru-RU" sz="2000" b="1" dirty="0">
                <a:solidFill>
                  <a:schemeClr val="bg1"/>
                </a:solidFill>
              </a:rPr>
              <a:t> </a:t>
            </a:r>
            <a:r>
              <a:rPr lang="ru-RU" sz="2000" b="1" dirty="0" err="1">
                <a:solidFill>
                  <a:schemeClr val="bg1"/>
                </a:solidFill>
              </a:rPr>
              <a:t>o'z</a:t>
            </a:r>
            <a:r>
              <a:rPr lang="ru-RU" sz="2000" b="1" dirty="0">
                <a:solidFill>
                  <a:schemeClr val="bg1"/>
                </a:solidFill>
              </a:rPr>
              <a:t> </a:t>
            </a:r>
            <a:r>
              <a:rPr lang="ru-RU" sz="2000" b="1" dirty="0" err="1">
                <a:solidFill>
                  <a:schemeClr val="bg1"/>
                </a:solidFill>
              </a:rPr>
              <a:t>ichiga</a:t>
            </a:r>
            <a:r>
              <a:rPr lang="ru-RU" sz="2000" b="1" dirty="0">
                <a:solidFill>
                  <a:schemeClr val="bg1"/>
                </a:solidFill>
              </a:rPr>
              <a:t> </a:t>
            </a:r>
            <a:r>
              <a:rPr lang="ru-RU" sz="2000" b="1" dirty="0" err="1">
                <a:solidFill>
                  <a:schemeClr val="bg1"/>
                </a:solidFill>
              </a:rPr>
              <a:t>oladi</a:t>
            </a:r>
            <a:r>
              <a:rPr lang="ru-RU" sz="2000" b="1" dirty="0">
                <a:solidFill>
                  <a:schemeClr val="bg1"/>
                </a:solidFill>
              </a:rPr>
              <a:t>. </a:t>
            </a:r>
            <a:endParaRPr lang="uz-Latn-UZ" sz="2000" b="1" dirty="0">
              <a:solidFill>
                <a:schemeClr val="bg1"/>
              </a:solidFill>
            </a:endParaRPr>
          </a:p>
          <a:p>
            <a:pPr algn="ctr"/>
            <a:r>
              <a:rPr lang="ru-RU" sz="2000" b="1" dirty="0" err="1">
                <a:solidFill>
                  <a:schemeClr val="bg1"/>
                </a:solidFill>
              </a:rPr>
              <a:t>Har</a:t>
            </a:r>
            <a:r>
              <a:rPr lang="ru-RU" sz="2000" b="1" dirty="0">
                <a:solidFill>
                  <a:schemeClr val="bg1"/>
                </a:solidFill>
              </a:rPr>
              <a:t> </a:t>
            </a:r>
            <a:r>
              <a:rPr lang="ru-RU" sz="2000" b="1" dirty="0" err="1">
                <a:solidFill>
                  <a:schemeClr val="bg1"/>
                </a:solidFill>
              </a:rPr>
              <a:t>bir</a:t>
            </a:r>
            <a:r>
              <a:rPr lang="ru-RU" sz="2000" b="1" dirty="0">
                <a:solidFill>
                  <a:schemeClr val="bg1"/>
                </a:solidFill>
              </a:rPr>
              <a:t> </a:t>
            </a:r>
            <a:r>
              <a:rPr lang="ru-RU" sz="2000" b="1" dirty="0" err="1">
                <a:solidFill>
                  <a:schemeClr val="bg1"/>
                </a:solidFill>
              </a:rPr>
              <a:t>foydalanuvchi</a:t>
            </a:r>
            <a:r>
              <a:rPr lang="ru-RU" sz="2000" b="1" dirty="0">
                <a:solidFill>
                  <a:schemeClr val="bg1"/>
                </a:solidFill>
              </a:rPr>
              <a:t> </a:t>
            </a:r>
            <a:r>
              <a:rPr lang="ru-RU" sz="2000" b="1" dirty="0" err="1">
                <a:solidFill>
                  <a:schemeClr val="bg1"/>
                </a:solidFill>
              </a:rPr>
              <a:t>uchun</a:t>
            </a:r>
            <a:r>
              <a:rPr lang="ru-RU" sz="2000" b="1" dirty="0">
                <a:solidFill>
                  <a:schemeClr val="bg1"/>
                </a:solidFill>
              </a:rPr>
              <a:t> </a:t>
            </a:r>
            <a:r>
              <a:rPr lang="ru-RU" sz="2000" b="1" dirty="0" err="1">
                <a:solidFill>
                  <a:schemeClr val="bg1"/>
                </a:solidFill>
              </a:rPr>
              <a:t>kirish</a:t>
            </a:r>
            <a:r>
              <a:rPr lang="ru-RU" sz="2000" b="1" dirty="0">
                <a:solidFill>
                  <a:schemeClr val="bg1"/>
                </a:solidFill>
              </a:rPr>
              <a:t> </a:t>
            </a:r>
            <a:r>
              <a:rPr lang="ru-RU" sz="2000" b="1" dirty="0" err="1">
                <a:solidFill>
                  <a:schemeClr val="bg1"/>
                </a:solidFill>
              </a:rPr>
              <a:t>bir</a:t>
            </a:r>
            <a:r>
              <a:rPr lang="ru-RU" sz="2000" b="1" dirty="0">
                <a:solidFill>
                  <a:schemeClr val="bg1"/>
                </a:solidFill>
              </a:rPr>
              <a:t> </a:t>
            </a:r>
            <a:r>
              <a:rPr lang="ru-RU" sz="2000" b="1" dirty="0" err="1">
                <a:solidFill>
                  <a:schemeClr val="bg1"/>
                </a:solidFill>
              </a:rPr>
              <a:t>qatorni</a:t>
            </a:r>
            <a:r>
              <a:rPr lang="ru-RU" sz="2000" b="1" dirty="0">
                <a:solidFill>
                  <a:schemeClr val="bg1"/>
                </a:solidFill>
              </a:rPr>
              <a:t> </a:t>
            </a:r>
            <a:r>
              <a:rPr lang="ru-RU" sz="2000" b="1" dirty="0" err="1">
                <a:solidFill>
                  <a:schemeClr val="bg1"/>
                </a:solidFill>
              </a:rPr>
              <a:t>oladi</a:t>
            </a:r>
            <a:r>
              <a:rPr lang="ru-RU" sz="2000" b="1" dirty="0">
                <a:solidFill>
                  <a:schemeClr val="bg1"/>
                </a:solidFill>
              </a:rPr>
              <a:t>:</a:t>
            </a:r>
          </a:p>
        </p:txBody>
      </p:sp>
      <p:pic>
        <p:nvPicPr>
          <p:cNvPr id="1028" name="Picture 4"/>
          <p:cNvPicPr>
            <a:picLocks noChangeAspect="1" noChangeArrowheads="1"/>
          </p:cNvPicPr>
          <p:nvPr/>
        </p:nvPicPr>
        <p:blipFill>
          <a:blip r:embed="rId4"/>
          <a:srcRect l="8412" t="24226" r="9916" b="57197"/>
          <a:stretch>
            <a:fillRect/>
          </a:stretch>
        </p:blipFill>
        <p:spPr bwMode="auto">
          <a:xfrm>
            <a:off x="332519" y="872842"/>
            <a:ext cx="11592481" cy="1482436"/>
          </a:xfrm>
          <a:prstGeom prst="rect">
            <a:avLst/>
          </a:prstGeom>
          <a:noFill/>
          <a:ln w="9525">
            <a:noFill/>
            <a:miter lim="800000"/>
            <a:headEnd/>
            <a:tailEnd/>
          </a:ln>
          <a:effectLst/>
        </p:spPr>
      </p:pic>
    </p:spTree>
    <p:extLst>
      <p:ext uri="{BB962C8B-B14F-4D97-AF65-F5344CB8AC3E}">
        <p14:creationId xmlns:p14="http://schemas.microsoft.com/office/powerpoint/2010/main" val="318753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277092" y="799920"/>
            <a:ext cx="5176058" cy="5428818"/>
          </a:xfrm>
        </p:spPr>
        <p:txBody>
          <a:bodyPr/>
          <a:lstStyle/>
          <a:p>
            <a:pPr algn="just">
              <a:buNone/>
            </a:pPr>
            <a:r>
              <a:rPr lang="ru-RU" sz="2200" dirty="0"/>
              <a:t>/</a:t>
            </a:r>
            <a:r>
              <a:rPr lang="ru-RU" sz="2200" dirty="0" err="1"/>
              <a:t>etc</a:t>
            </a:r>
            <a:r>
              <a:rPr lang="ru-RU" sz="2200" dirty="0"/>
              <a:t>/</a:t>
            </a:r>
            <a:r>
              <a:rPr lang="ru-RU" sz="2200" dirty="0" err="1"/>
              <a:t>group-ushbu</a:t>
            </a:r>
            <a:r>
              <a:rPr lang="ru-RU" sz="2200" dirty="0"/>
              <a:t> </a:t>
            </a:r>
            <a:r>
              <a:rPr lang="ru-RU" sz="2200" dirty="0" err="1"/>
              <a:t>fayl</a:t>
            </a:r>
            <a:r>
              <a:rPr lang="ru-RU" sz="2200" dirty="0"/>
              <a:t> </a:t>
            </a:r>
            <a:r>
              <a:rPr lang="ru-RU" sz="2200" dirty="0" err="1"/>
              <a:t>foydalanuvchilarga</a:t>
            </a:r>
            <a:r>
              <a:rPr lang="ru-RU" sz="2200" dirty="0"/>
              <a:t> </a:t>
            </a:r>
            <a:r>
              <a:rPr lang="ru-RU" sz="2200" dirty="0" err="1"/>
              <a:t>tegishli</a:t>
            </a:r>
            <a:r>
              <a:rPr lang="ru-RU" sz="2200" dirty="0"/>
              <a:t> </a:t>
            </a:r>
            <a:r>
              <a:rPr lang="ru-RU" sz="2200" dirty="0" err="1"/>
              <a:t>guruhlar</a:t>
            </a:r>
            <a:r>
              <a:rPr lang="ru-RU" sz="2200" dirty="0"/>
              <a:t> </a:t>
            </a:r>
            <a:r>
              <a:rPr lang="ru-RU" sz="2200" dirty="0" err="1"/>
              <a:t>haqida</a:t>
            </a:r>
            <a:r>
              <a:rPr lang="ru-RU" sz="2200" dirty="0"/>
              <a:t> </a:t>
            </a:r>
            <a:r>
              <a:rPr lang="ru-RU" sz="2200" dirty="0" err="1"/>
              <a:t>ma'lumot</a:t>
            </a:r>
            <a:r>
              <a:rPr lang="ru-RU" sz="2200" dirty="0"/>
              <a:t> </a:t>
            </a:r>
            <a:r>
              <a:rPr lang="ru-RU" sz="2200" dirty="0" err="1"/>
              <a:t>beradi</a:t>
            </a:r>
            <a:r>
              <a:rPr lang="ru-RU" sz="2200" dirty="0"/>
              <a:t>: </a:t>
            </a:r>
            <a:r>
              <a:rPr lang="ru-RU" sz="2200" dirty="0" err="1"/>
              <a:t>guruh</a:t>
            </a:r>
            <a:r>
              <a:rPr lang="ru-RU" sz="2200" dirty="0"/>
              <a:t> </a:t>
            </a:r>
            <a:r>
              <a:rPr lang="ru-RU" sz="2200" dirty="0" err="1"/>
              <a:t>nomi-bunday</a:t>
            </a:r>
            <a:r>
              <a:rPr lang="ru-RU" sz="2200" dirty="0"/>
              <a:t> </a:t>
            </a:r>
            <a:r>
              <a:rPr lang="ru-RU" sz="2200" dirty="0" err="1"/>
              <a:t>dasturlardan</a:t>
            </a:r>
            <a:r>
              <a:rPr lang="ru-RU" sz="2200" dirty="0"/>
              <a:t> </a:t>
            </a:r>
            <a:r>
              <a:rPr lang="ru-RU" sz="2200" dirty="0" err="1"/>
              <a:t>foydalanish</a:t>
            </a:r>
            <a:r>
              <a:rPr lang="ru-RU" sz="2200" dirty="0"/>
              <a:t> </a:t>
            </a:r>
            <a:r>
              <a:rPr lang="ru-RU" sz="2200" dirty="0" err="1"/>
              <a:t>qulayligi</a:t>
            </a:r>
            <a:r>
              <a:rPr lang="ru-RU" sz="2200" dirty="0"/>
              <a:t> </a:t>
            </a:r>
            <a:r>
              <a:rPr lang="ru-RU" sz="2200" dirty="0" err="1"/>
              <a:t>uchun</a:t>
            </a:r>
            <a:r>
              <a:rPr lang="ru-RU" sz="2200" dirty="0"/>
              <a:t> </a:t>
            </a:r>
            <a:r>
              <a:rPr lang="ru-RU" sz="2200" dirty="0" err="1"/>
              <a:t>ishlatiladigan</a:t>
            </a:r>
            <a:r>
              <a:rPr lang="ru-RU" sz="2200" dirty="0"/>
              <a:t> </a:t>
            </a:r>
            <a:r>
              <a:rPr lang="ru-RU" sz="2200" dirty="0" err="1"/>
              <a:t>nom</a:t>
            </a:r>
            <a:r>
              <a:rPr lang="ru-RU" sz="2200" dirty="0"/>
              <a:t> </a:t>
            </a:r>
            <a:r>
              <a:rPr lang="ru-RU" sz="2200" dirty="0" err="1"/>
              <a:t>newgrp</a:t>
            </a:r>
            <a:r>
              <a:rPr lang="ru-RU" sz="2200" dirty="0"/>
              <a:t>. </a:t>
            </a:r>
            <a:r>
              <a:rPr lang="ru-RU" sz="2200" dirty="0" err="1"/>
              <a:t>Shifrlangan</a:t>
            </a:r>
            <a:r>
              <a:rPr lang="ru-RU" sz="2200" dirty="0"/>
              <a:t> </a:t>
            </a:r>
            <a:r>
              <a:rPr lang="ru-RU" sz="2200" dirty="0" err="1"/>
              <a:t>parol-newgrp</a:t>
            </a:r>
            <a:r>
              <a:rPr lang="ru-RU" sz="2200" dirty="0"/>
              <a:t> </a:t>
            </a:r>
            <a:r>
              <a:rPr lang="ru-RU" sz="2200" dirty="0" err="1"/>
              <a:t>buyrug'i</a:t>
            </a:r>
            <a:r>
              <a:rPr lang="ru-RU" sz="2200" dirty="0"/>
              <a:t> </a:t>
            </a:r>
            <a:r>
              <a:rPr lang="ru-RU" sz="2200" dirty="0" err="1"/>
              <a:t>bilan</a:t>
            </a:r>
            <a:r>
              <a:rPr lang="ru-RU" sz="2200" dirty="0"/>
              <a:t> </a:t>
            </a:r>
            <a:r>
              <a:rPr lang="ru-RU" sz="2200" dirty="0" err="1"/>
              <a:t>guruhni</a:t>
            </a:r>
            <a:r>
              <a:rPr lang="ru-RU" sz="2200" dirty="0"/>
              <a:t> </a:t>
            </a:r>
            <a:r>
              <a:rPr lang="ru-RU" sz="2200" dirty="0" err="1"/>
              <a:t>o'zgartirganda</a:t>
            </a:r>
            <a:r>
              <a:rPr lang="ru-RU" sz="2200" dirty="0"/>
              <a:t> </a:t>
            </a:r>
            <a:r>
              <a:rPr lang="ru-RU" sz="2200" dirty="0" err="1"/>
              <a:t>ishlatiladi</a:t>
            </a:r>
            <a:r>
              <a:rPr lang="ru-RU" sz="2200" dirty="0"/>
              <a:t>. </a:t>
            </a:r>
            <a:r>
              <a:rPr lang="ru-RU" sz="2200" dirty="0" err="1"/>
              <a:t>Guruhlar</a:t>
            </a:r>
            <a:r>
              <a:rPr lang="ru-RU" sz="2200" dirty="0"/>
              <a:t> </a:t>
            </a:r>
            <a:r>
              <a:rPr lang="ru-RU" sz="2200" dirty="0" err="1"/>
              <a:t>uchun</a:t>
            </a:r>
            <a:r>
              <a:rPr lang="ru-RU" sz="2200" dirty="0"/>
              <a:t> </a:t>
            </a:r>
            <a:r>
              <a:rPr lang="ru-RU" sz="2200" dirty="0" err="1"/>
              <a:t>parol</a:t>
            </a:r>
            <a:r>
              <a:rPr lang="ru-RU" sz="2200" dirty="0"/>
              <a:t> </a:t>
            </a:r>
            <a:r>
              <a:rPr lang="ru-RU" sz="2200" dirty="0" err="1"/>
              <a:t>yo'q</a:t>
            </a:r>
            <a:r>
              <a:rPr lang="ru-RU" sz="2200" dirty="0"/>
              <a:t> </a:t>
            </a:r>
            <a:r>
              <a:rPr lang="ru-RU" sz="2200" err="1"/>
              <a:t>bo'lishi</a:t>
            </a:r>
            <a:r>
              <a:rPr lang="ru-RU" sz="2200"/>
              <a:t> mumkin</a:t>
            </a:r>
            <a:r>
              <a:rPr lang="en-GB" sz="2200"/>
              <a:t>. </a:t>
            </a:r>
            <a:r>
              <a:rPr lang="ru-RU" sz="2200"/>
              <a:t>GID-raqamli </a:t>
            </a:r>
            <a:r>
              <a:rPr lang="ru-RU" sz="2200" dirty="0" err="1"/>
              <a:t>guruh</a:t>
            </a:r>
            <a:r>
              <a:rPr lang="ru-RU" sz="2200" dirty="0"/>
              <a:t> </a:t>
            </a:r>
            <a:r>
              <a:rPr lang="ru-RU" sz="2200" dirty="0" err="1"/>
              <a:t>identifikatori</a:t>
            </a:r>
            <a:r>
              <a:rPr lang="ru-RU" sz="2200" dirty="0"/>
              <a:t>. </a:t>
            </a:r>
            <a:r>
              <a:rPr lang="ru-RU" sz="2200" err="1"/>
              <a:t>Tizim</a:t>
            </a:r>
            <a:r>
              <a:rPr lang="ru-RU" sz="2200"/>
              <a:t> un</a:t>
            </a:r>
            <a:r>
              <a:rPr lang="en-GB" sz="2200"/>
              <a:t>i </a:t>
            </a:r>
            <a:r>
              <a:rPr lang="ru-RU" sz="2200"/>
              <a:t>fayl va jarayonlarga yuborish</a:t>
            </a:r>
            <a:r>
              <a:rPr lang="en-GB" sz="2200"/>
              <a:t>, </a:t>
            </a:r>
            <a:r>
              <a:rPr lang="ru-RU" sz="2200"/>
              <a:t>tarqatish </a:t>
            </a:r>
            <a:r>
              <a:rPr lang="ru-RU" sz="2200" err="1"/>
              <a:t>uchun</a:t>
            </a:r>
            <a:r>
              <a:rPr lang="ru-RU" sz="2200"/>
              <a:t> ishlatadi.</a:t>
            </a:r>
            <a:r>
              <a:rPr lang="uz-Latn-UZ" sz="2200"/>
              <a:t> </a:t>
            </a:r>
            <a:r>
              <a:rPr lang="ru-RU" sz="2200" dirty="0" err="1"/>
              <a:t>Bir</a:t>
            </a:r>
            <a:r>
              <a:rPr lang="ru-RU" sz="2200" dirty="0"/>
              <a:t> </a:t>
            </a:r>
            <a:r>
              <a:rPr lang="ru-RU" sz="2200" dirty="0" err="1"/>
              <a:t>necha</a:t>
            </a:r>
            <a:r>
              <a:rPr lang="ru-RU" sz="2200" dirty="0"/>
              <a:t> </a:t>
            </a:r>
            <a:r>
              <a:rPr lang="ru-RU" sz="2200" dirty="0" err="1"/>
              <a:t>guruhga</a:t>
            </a:r>
            <a:r>
              <a:rPr lang="ru-RU" sz="2200" dirty="0"/>
              <a:t> </a:t>
            </a:r>
            <a:r>
              <a:rPr lang="ru-RU" sz="2200" dirty="0" err="1"/>
              <a:t>qo'shilgan</a:t>
            </a:r>
            <a:r>
              <a:rPr lang="ru-RU" sz="2200" dirty="0"/>
              <a:t> </a:t>
            </a:r>
            <a:r>
              <a:rPr lang="ru-RU" sz="2200" dirty="0" err="1"/>
              <a:t>foydalanuvchilar</a:t>
            </a:r>
            <a:r>
              <a:rPr lang="ru-RU" sz="2200" dirty="0"/>
              <a:t>– </a:t>
            </a:r>
            <a:r>
              <a:rPr lang="ru-RU" sz="2200" dirty="0" err="1"/>
              <a:t>bu</a:t>
            </a:r>
            <a:r>
              <a:rPr lang="ru-RU" sz="2200" dirty="0"/>
              <a:t> </a:t>
            </a:r>
            <a:r>
              <a:rPr lang="ru-RU" sz="2200" dirty="0" err="1"/>
              <a:t>sohada</a:t>
            </a:r>
            <a:r>
              <a:rPr lang="ru-RU" sz="2200" dirty="0"/>
              <a:t> </a:t>
            </a:r>
            <a:r>
              <a:rPr lang="ru-RU" sz="2200" dirty="0" err="1"/>
              <a:t>vergul</a:t>
            </a:r>
            <a:r>
              <a:rPr lang="ru-RU" sz="2200" dirty="0"/>
              <a:t> </a:t>
            </a:r>
            <a:r>
              <a:rPr lang="ru-RU" sz="2200" dirty="0" err="1"/>
              <a:t>bilan</a:t>
            </a:r>
            <a:r>
              <a:rPr lang="ru-RU" sz="2200" dirty="0"/>
              <a:t> </a:t>
            </a:r>
            <a:r>
              <a:rPr lang="ru-RU" sz="2200" dirty="0" err="1"/>
              <a:t>ajratilgan</a:t>
            </a:r>
            <a:r>
              <a:rPr lang="ru-RU" sz="2200" dirty="0"/>
              <a:t> </a:t>
            </a:r>
            <a:r>
              <a:rPr lang="ru-RU" sz="2200" dirty="0" err="1"/>
              <a:t>foydalanuvchilar</a:t>
            </a:r>
            <a:r>
              <a:rPr lang="ru-RU" sz="2200" dirty="0"/>
              <a:t> </a:t>
            </a:r>
            <a:r>
              <a:rPr lang="ru-RU" sz="2200" dirty="0" err="1"/>
              <a:t>standart</a:t>
            </a:r>
            <a:r>
              <a:rPr lang="ru-RU" sz="2200" dirty="0"/>
              <a:t> </a:t>
            </a:r>
            <a:r>
              <a:rPr lang="ru-RU" sz="2200" dirty="0" err="1"/>
              <a:t>sifatida</a:t>
            </a:r>
            <a:r>
              <a:rPr lang="ru-RU" sz="2200" dirty="0"/>
              <a:t> (</a:t>
            </a:r>
            <a:r>
              <a:rPr lang="ru-RU" sz="2200" dirty="0" err="1"/>
              <a:t>faylda</a:t>
            </a:r>
            <a:r>
              <a:rPr lang="uz-Latn-UZ" sz="2200" dirty="0"/>
              <a:t> </a:t>
            </a:r>
            <a:r>
              <a:rPr lang="ru-RU" sz="2200" dirty="0"/>
              <a:t>/</a:t>
            </a:r>
            <a:r>
              <a:rPr lang="ru-RU" sz="2200" dirty="0" err="1"/>
              <a:t>etc</a:t>
            </a:r>
            <a:r>
              <a:rPr lang="ru-RU" sz="2200" dirty="0"/>
              <a:t>/</a:t>
            </a:r>
            <a:r>
              <a:rPr lang="ru-RU" sz="2200" dirty="0" err="1"/>
              <a:t>passwd</a:t>
            </a:r>
            <a:r>
              <a:rPr lang="ru-RU" sz="2200" dirty="0"/>
              <a:t>) </a:t>
            </a:r>
            <a:r>
              <a:rPr lang="ru-RU" sz="2200" dirty="0" err="1"/>
              <a:t>tayinlangan</a:t>
            </a:r>
            <a:r>
              <a:rPr lang="ru-RU" sz="2200" dirty="0"/>
              <a:t> </a:t>
            </a:r>
            <a:r>
              <a:rPr lang="ru-RU" sz="2200" dirty="0" err="1"/>
              <a:t>foydalanuvchilar</a:t>
            </a:r>
            <a:r>
              <a:rPr lang="ru-RU" sz="2200" dirty="0"/>
              <a:t> </a:t>
            </a:r>
            <a:r>
              <a:rPr lang="ru-RU" sz="2200" dirty="0" err="1"/>
              <a:t>tomonidan</a:t>
            </a:r>
            <a:r>
              <a:rPr lang="ru-RU" sz="2200" dirty="0"/>
              <a:t> </a:t>
            </a:r>
            <a:r>
              <a:rPr lang="ru-RU" sz="2200" err="1"/>
              <a:t>aks</a:t>
            </a:r>
            <a:r>
              <a:rPr lang="ru-RU" sz="2200"/>
              <a:t> ettiriladi</a:t>
            </a:r>
            <a:r>
              <a:rPr lang="en-GB" sz="2200"/>
              <a:t>. </a:t>
            </a:r>
            <a:r>
              <a:rPr lang="ru-RU" sz="2200"/>
              <a:t>Bugungi </a:t>
            </a:r>
            <a:r>
              <a:rPr lang="ru-RU" sz="2200" dirty="0" err="1"/>
              <a:t>kunga</a:t>
            </a:r>
            <a:r>
              <a:rPr lang="ru-RU" sz="2200" dirty="0"/>
              <a:t> </a:t>
            </a:r>
            <a:r>
              <a:rPr lang="ru-RU" sz="2200" dirty="0" err="1"/>
              <a:t>kelib</a:t>
            </a:r>
            <a:r>
              <a:rPr lang="ru-RU" sz="2200" dirty="0"/>
              <a:t>, </a:t>
            </a:r>
            <a:r>
              <a:rPr lang="ru-RU" sz="2200" dirty="0" err="1"/>
              <a:t>passwd</a:t>
            </a:r>
            <a:r>
              <a:rPr lang="ru-RU" sz="2200" dirty="0"/>
              <a:t> </a:t>
            </a:r>
            <a:r>
              <a:rPr lang="ru-RU" sz="2200" dirty="0" err="1"/>
              <a:t>va</a:t>
            </a:r>
            <a:r>
              <a:rPr lang="ru-RU" sz="2200" dirty="0"/>
              <a:t> </a:t>
            </a:r>
            <a:r>
              <a:rPr lang="ru-RU" sz="2200" dirty="0" err="1"/>
              <a:t>group</a:t>
            </a:r>
            <a:r>
              <a:rPr lang="ru-RU" sz="2200" dirty="0"/>
              <a:t> </a:t>
            </a:r>
            <a:r>
              <a:rPr lang="ru-RU" sz="2200" dirty="0" err="1"/>
              <a:t>fayllaridagi</a:t>
            </a:r>
            <a:r>
              <a:rPr lang="ru-RU" sz="2200" dirty="0"/>
              <a:t> </a:t>
            </a:r>
            <a:r>
              <a:rPr lang="ru-RU" sz="2200" dirty="0" err="1"/>
              <a:t>parollarni</a:t>
            </a:r>
            <a:r>
              <a:rPr lang="ru-RU" sz="2200" dirty="0"/>
              <a:t> </a:t>
            </a:r>
            <a:r>
              <a:rPr lang="ru-RU" sz="2200" dirty="0" err="1"/>
              <a:t>saqlash</a:t>
            </a:r>
            <a:r>
              <a:rPr lang="ru-RU" sz="2200" dirty="0"/>
              <a:t> </a:t>
            </a:r>
            <a:r>
              <a:rPr lang="ru-RU" sz="2200" dirty="0" err="1"/>
              <a:t>doimiy</a:t>
            </a:r>
            <a:r>
              <a:rPr lang="ru-RU" sz="2200" dirty="0"/>
              <a:t> </a:t>
            </a:r>
            <a:r>
              <a:rPr lang="ru-RU" sz="2200" dirty="0" err="1"/>
              <a:t>hisoblanadi</a:t>
            </a:r>
            <a:r>
              <a:rPr lang="ru-RU" sz="2200"/>
              <a:t>. </a:t>
            </a:r>
            <a:endParaRPr lang="ru-RU" sz="2200" dirty="0"/>
          </a:p>
        </p:txBody>
      </p:sp>
      <p:sp>
        <p:nvSpPr>
          <p:cNvPr id="3" name="Номер слайда 2"/>
          <p:cNvSpPr>
            <a:spLocks noGrp="1"/>
          </p:cNvSpPr>
          <p:nvPr>
            <p:ph type="sldNum" sz="quarter" idx="12"/>
          </p:nvPr>
        </p:nvSpPr>
        <p:spPr/>
        <p:txBody>
          <a:bodyPr/>
          <a:lstStyle/>
          <a:p>
            <a:pPr rtl="0"/>
            <a:fld id="{9EC71654-96A5-4280-94F3-931C61A9F92C}" type="slidenum">
              <a:rPr lang="ru-RU" noProof="0" smtClean="0"/>
              <a:pPr rtl="0"/>
              <a:t>6</a:t>
            </a:fld>
            <a:endParaRPr lang="ru-RU" noProof="0" dirty="0"/>
          </a:p>
        </p:txBody>
      </p:sp>
      <p:pic>
        <p:nvPicPr>
          <p:cNvPr id="6" name="Рисунок 5" descr="200008800519_215355.jpg"/>
          <p:cNvPicPr>
            <a:picLocks noGrp="1" noChangeAspect="1"/>
          </p:cNvPicPr>
          <p:nvPr>
            <p:ph type="pic" sz="quarter" idx="13"/>
          </p:nvPr>
        </p:nvPicPr>
        <p:blipFill>
          <a:blip r:embed="rId2"/>
          <a:stretch>
            <a:fillRect/>
          </a:stretch>
        </p:blipFill>
        <p:spPr>
          <a:xfrm>
            <a:off x="5769616" y="7"/>
            <a:ext cx="6422386" cy="5278575"/>
          </a:xfrm>
        </p:spPr>
      </p:pic>
      <p:sp>
        <p:nvSpPr>
          <p:cNvPr id="5" name="Заголовок 4"/>
          <p:cNvSpPr>
            <a:spLocks noGrp="1"/>
          </p:cNvSpPr>
          <p:nvPr>
            <p:ph type="title"/>
          </p:nvPr>
        </p:nvSpPr>
        <p:spPr>
          <a:xfrm>
            <a:off x="848448" y="124690"/>
            <a:ext cx="3598862" cy="675230"/>
          </a:xfrm>
        </p:spPr>
        <p:txBody>
          <a:bodyPr/>
          <a:lstStyle/>
          <a:p>
            <a:pPr algn="ctr"/>
            <a:r>
              <a:rPr lang="en-US" dirty="0" err="1"/>
              <a:t>Fayllar</a:t>
            </a:r>
            <a:endParaRPr lang="ru-RU" dirty="0"/>
          </a:p>
        </p:txBody>
      </p:sp>
      <p:sp>
        <p:nvSpPr>
          <p:cNvPr id="7" name="Прямоугольник 6"/>
          <p:cNvSpPr/>
          <p:nvPr/>
        </p:nvSpPr>
        <p:spPr>
          <a:xfrm>
            <a:off x="6982692" y="3269679"/>
            <a:ext cx="3532909" cy="1200329"/>
          </a:xfrm>
          <a:prstGeom prst="rect">
            <a:avLst/>
          </a:prstGeom>
          <a:solidFill>
            <a:srgbClr val="EFEFFF"/>
          </a:solidFill>
        </p:spPr>
        <p:txBody>
          <a:bodyPr wrap="square" lIns="91440" tIns="45720" rIns="91440" bIns="45720">
            <a:spAutoFit/>
          </a:bodyPr>
          <a:lstStyle/>
          <a:p>
            <a:pPr algn="ctr"/>
            <a:r>
              <a:rPr lang="en-US" sz="3600" dirty="0"/>
              <a:t>/etc / </a:t>
            </a:r>
            <a:r>
              <a:rPr lang="en-US" sz="3600" dirty="0" err="1"/>
              <a:t>passwd</a:t>
            </a:r>
            <a:r>
              <a:rPr lang="uz-Latn-UZ" sz="3600" dirty="0"/>
              <a:t> </a:t>
            </a:r>
            <a:r>
              <a:rPr lang="en-US" sz="3600" dirty="0"/>
              <a:t> </a:t>
            </a:r>
            <a:r>
              <a:rPr lang="en-US" sz="3600" dirty="0" err="1">
                <a:solidFill>
                  <a:srgbClr val="FF0000"/>
                </a:solidFill>
              </a:rPr>
              <a:t>va</a:t>
            </a:r>
            <a:r>
              <a:rPr lang="en-US" sz="3600" dirty="0"/>
              <a:t> </a:t>
            </a:r>
            <a:r>
              <a:rPr lang="uz-Latn-UZ" sz="3600" dirty="0"/>
              <a:t>  </a:t>
            </a:r>
            <a:r>
              <a:rPr lang="en-US" sz="3600" dirty="0"/>
              <a:t>/etc/group</a:t>
            </a:r>
            <a:r>
              <a:rPr lang="uz-Latn-UZ" sz="3600" dirty="0"/>
              <a:t> </a:t>
            </a:r>
            <a:endParaRPr lang="ru-RU"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ru-RU" smtClean="0"/>
              <a:pPr rtl="0"/>
              <a:t>7</a:t>
            </a:fld>
            <a:endParaRPr lang="ru-RU" dirty="0"/>
          </a:p>
        </p:txBody>
      </p:sp>
      <p:pic>
        <p:nvPicPr>
          <p:cNvPr id="11" name="Рисунок 10" descr="силуэт города">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b="22248"/>
          <a:stretch>
            <a:fillRect/>
          </a:stretch>
        </p:blipFill>
        <p:spPr>
          <a:xfrm>
            <a:off x="2823285" y="2299856"/>
            <a:ext cx="6459286" cy="4558144"/>
          </a:xfrm>
        </p:spPr>
      </p:pic>
      <p:sp>
        <p:nvSpPr>
          <p:cNvPr id="10" name="Прямоугольник 9"/>
          <p:cNvSpPr/>
          <p:nvPr/>
        </p:nvSpPr>
        <p:spPr>
          <a:xfrm>
            <a:off x="471055" y="113203"/>
            <a:ext cx="11277600" cy="461665"/>
          </a:xfrm>
          <a:prstGeom prst="rect">
            <a:avLst/>
          </a:prstGeom>
        </p:spPr>
        <p:txBody>
          <a:bodyPr wrap="square">
            <a:spAutoFit/>
          </a:bodyPr>
          <a:lstStyle/>
          <a:p>
            <a:pPr algn="ctr"/>
            <a:r>
              <a:rPr lang="ru-RU" sz="2400" b="1" dirty="0">
                <a:solidFill>
                  <a:schemeClr val="bg1"/>
                </a:solidFill>
              </a:rPr>
              <a:t>/ </a:t>
            </a:r>
            <a:r>
              <a:rPr lang="ru-RU" sz="2400" b="1" dirty="0" err="1">
                <a:solidFill>
                  <a:schemeClr val="bg1"/>
                </a:solidFill>
              </a:rPr>
              <a:t>etc</a:t>
            </a:r>
            <a:r>
              <a:rPr lang="ru-RU" sz="2400" b="1" dirty="0">
                <a:solidFill>
                  <a:schemeClr val="bg1"/>
                </a:solidFill>
              </a:rPr>
              <a:t> / </a:t>
            </a:r>
            <a:r>
              <a:rPr lang="ru-RU" sz="2400" b="1" dirty="0" err="1">
                <a:solidFill>
                  <a:schemeClr val="bg1"/>
                </a:solidFill>
              </a:rPr>
              <a:t>group</a:t>
            </a:r>
            <a:r>
              <a:rPr lang="uz-Latn-UZ" sz="2400" b="1" dirty="0">
                <a:solidFill>
                  <a:schemeClr val="bg1"/>
                </a:solidFill>
              </a:rPr>
              <a:t> </a:t>
            </a:r>
            <a:r>
              <a:rPr lang="ru-RU" sz="2400" b="1" dirty="0">
                <a:solidFill>
                  <a:schemeClr val="bg1"/>
                </a:solidFill>
              </a:rPr>
              <a:t>-</a:t>
            </a:r>
            <a:r>
              <a:rPr lang="uz-Latn-UZ" sz="2400" b="1" dirty="0">
                <a:solidFill>
                  <a:schemeClr val="bg1"/>
                </a:solidFill>
              </a:rPr>
              <a:t> </a:t>
            </a:r>
            <a:r>
              <a:rPr lang="ru-RU" sz="2400" b="1" dirty="0" err="1">
                <a:solidFill>
                  <a:schemeClr val="bg1"/>
                </a:solidFill>
              </a:rPr>
              <a:t>ushbu</a:t>
            </a:r>
            <a:r>
              <a:rPr lang="ru-RU" sz="2400" b="1" dirty="0">
                <a:solidFill>
                  <a:schemeClr val="bg1"/>
                </a:solidFill>
              </a:rPr>
              <a:t> </a:t>
            </a:r>
            <a:r>
              <a:rPr lang="ru-RU" sz="2400" b="1" dirty="0" err="1">
                <a:solidFill>
                  <a:schemeClr val="bg1"/>
                </a:solidFill>
              </a:rPr>
              <a:t>fayl</a:t>
            </a:r>
            <a:r>
              <a:rPr lang="ru-RU" sz="2400" b="1" dirty="0">
                <a:solidFill>
                  <a:schemeClr val="bg1"/>
                </a:solidFill>
              </a:rPr>
              <a:t> </a:t>
            </a:r>
            <a:r>
              <a:rPr lang="ru-RU" sz="2400" b="1" dirty="0" err="1">
                <a:solidFill>
                  <a:schemeClr val="bg1"/>
                </a:solidFill>
              </a:rPr>
              <a:t>foydalanuvchilarga</a:t>
            </a:r>
            <a:r>
              <a:rPr lang="ru-RU" sz="2400" b="1" dirty="0">
                <a:solidFill>
                  <a:schemeClr val="bg1"/>
                </a:solidFill>
              </a:rPr>
              <a:t> </a:t>
            </a:r>
            <a:r>
              <a:rPr lang="ru-RU" sz="2400" b="1" dirty="0" err="1">
                <a:solidFill>
                  <a:schemeClr val="bg1"/>
                </a:solidFill>
              </a:rPr>
              <a:t>tegishli</a:t>
            </a:r>
            <a:r>
              <a:rPr lang="ru-RU" sz="2400" b="1" dirty="0">
                <a:solidFill>
                  <a:schemeClr val="bg1"/>
                </a:solidFill>
              </a:rPr>
              <a:t> </a:t>
            </a:r>
            <a:r>
              <a:rPr lang="ru-RU" sz="2400" b="1" dirty="0" err="1">
                <a:solidFill>
                  <a:schemeClr val="bg1"/>
                </a:solidFill>
              </a:rPr>
              <a:t>guruhlar</a:t>
            </a:r>
            <a:r>
              <a:rPr lang="ru-RU" sz="2400" b="1" dirty="0">
                <a:solidFill>
                  <a:schemeClr val="bg1"/>
                </a:solidFill>
              </a:rPr>
              <a:t> </a:t>
            </a:r>
            <a:r>
              <a:rPr lang="ru-RU" sz="2400" b="1" dirty="0" err="1">
                <a:solidFill>
                  <a:schemeClr val="bg1"/>
                </a:solidFill>
              </a:rPr>
              <a:t>haqida</a:t>
            </a:r>
            <a:r>
              <a:rPr lang="ru-RU" sz="2400" b="1" dirty="0">
                <a:solidFill>
                  <a:schemeClr val="bg1"/>
                </a:solidFill>
              </a:rPr>
              <a:t> </a:t>
            </a:r>
            <a:r>
              <a:rPr lang="ru-RU" sz="2400" b="1" dirty="0" err="1">
                <a:solidFill>
                  <a:schemeClr val="bg1"/>
                </a:solidFill>
              </a:rPr>
              <a:t>ma'lumot</a:t>
            </a:r>
            <a:r>
              <a:rPr lang="ru-RU" sz="2400" b="1" dirty="0">
                <a:solidFill>
                  <a:schemeClr val="bg1"/>
                </a:solidFill>
              </a:rPr>
              <a:t> </a:t>
            </a:r>
            <a:r>
              <a:rPr lang="ru-RU" sz="2400" b="1" dirty="0" err="1">
                <a:solidFill>
                  <a:schemeClr val="bg1"/>
                </a:solidFill>
              </a:rPr>
              <a:t>beradi</a:t>
            </a:r>
            <a:r>
              <a:rPr lang="ru-RU" sz="2400" b="1" dirty="0">
                <a:solidFill>
                  <a:schemeClr val="bg1"/>
                </a:solidFill>
              </a:rPr>
              <a:t>:</a:t>
            </a:r>
          </a:p>
        </p:txBody>
      </p:sp>
      <p:pic>
        <p:nvPicPr>
          <p:cNvPr id="2051" name="Picture 3"/>
          <p:cNvPicPr>
            <a:picLocks noChangeAspect="1" noChangeArrowheads="1"/>
          </p:cNvPicPr>
          <p:nvPr/>
        </p:nvPicPr>
        <p:blipFill>
          <a:blip r:embed="rId4"/>
          <a:srcRect l="8412" t="32197" r="8745" b="48295"/>
          <a:stretch>
            <a:fillRect/>
          </a:stretch>
        </p:blipFill>
        <p:spPr bwMode="auto">
          <a:xfrm>
            <a:off x="318654" y="720441"/>
            <a:ext cx="11616025" cy="1537854"/>
          </a:xfrm>
          <a:prstGeom prst="rect">
            <a:avLst/>
          </a:prstGeom>
          <a:noFill/>
          <a:ln w="9525">
            <a:noFill/>
            <a:miter lim="800000"/>
            <a:headEnd/>
            <a:tailEnd/>
          </a:ln>
          <a:effectLst/>
        </p:spPr>
      </p:pic>
    </p:spTree>
    <p:extLst>
      <p:ext uri="{BB962C8B-B14F-4D97-AF65-F5344CB8AC3E}">
        <p14:creationId xmlns:p14="http://schemas.microsoft.com/office/powerpoint/2010/main" val="31875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200016000447_164518.jpg"/>
          <p:cNvPicPr>
            <a:picLocks noGrp="1" noChangeAspect="1"/>
          </p:cNvPicPr>
          <p:nvPr>
            <p:ph type="pic" sz="quarter" idx="13"/>
          </p:nvPr>
        </p:nvPicPr>
        <p:blipFill>
          <a:blip r:embed="rId2"/>
          <a:srcRect l="17776" r="17776"/>
          <a:stretch>
            <a:fillRect/>
          </a:stretch>
        </p:blipFill>
        <p:spPr>
          <a:xfrm>
            <a:off x="5884647" y="0"/>
            <a:ext cx="6307353" cy="5780372"/>
          </a:xfrm>
        </p:spPr>
      </p:pic>
      <p:sp>
        <p:nvSpPr>
          <p:cNvPr id="10" name="Хорда 9"/>
          <p:cNvSpPr/>
          <p:nvPr/>
        </p:nvSpPr>
        <p:spPr>
          <a:xfrm>
            <a:off x="6206835" y="2355278"/>
            <a:ext cx="5971309" cy="2618508"/>
          </a:xfrm>
          <a:prstGeom prst="chord">
            <a:avLst>
              <a:gd name="adj1" fmla="val 21436063"/>
              <a:gd name="adj2" fmla="val 10949526"/>
            </a:avLst>
          </a:prstGeom>
          <a:solidFill>
            <a:srgbClr val="EF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Содержимое 1"/>
          <p:cNvSpPr>
            <a:spLocks noGrp="1"/>
          </p:cNvSpPr>
          <p:nvPr>
            <p:ph idx="1"/>
          </p:nvPr>
        </p:nvSpPr>
        <p:spPr>
          <a:xfrm>
            <a:off x="173182" y="599372"/>
            <a:ext cx="5583382" cy="5725108"/>
          </a:xfrm>
        </p:spPr>
        <p:txBody>
          <a:bodyPr/>
          <a:lstStyle/>
          <a:p>
            <a:pPr algn="just">
              <a:buNone/>
            </a:pPr>
            <a:r>
              <a:rPr lang="uz-Latn-UZ" sz="2800" dirty="0"/>
              <a:t>   </a:t>
            </a:r>
            <a:r>
              <a:rPr lang="ru-RU" sz="2800" dirty="0" err="1"/>
              <a:t>Linuxning</a:t>
            </a:r>
            <a:r>
              <a:rPr lang="ru-RU" sz="2800" dirty="0"/>
              <a:t> </a:t>
            </a:r>
            <a:r>
              <a:rPr lang="ru-RU" sz="2800" dirty="0" err="1"/>
              <a:t>yangi</a:t>
            </a:r>
            <a:r>
              <a:rPr lang="ru-RU" sz="2800" dirty="0"/>
              <a:t> </a:t>
            </a:r>
            <a:r>
              <a:rPr lang="ru-RU" sz="2800" dirty="0" err="1"/>
              <a:t>versiyalarida</a:t>
            </a:r>
            <a:r>
              <a:rPr lang="ru-RU" sz="2800" dirty="0"/>
              <a:t> "</a:t>
            </a:r>
            <a:r>
              <a:rPr lang="ru-RU" sz="2800" dirty="0" err="1"/>
              <a:t>Shadow</a:t>
            </a:r>
            <a:r>
              <a:rPr lang="ru-RU" sz="2800" dirty="0"/>
              <a:t>" </a:t>
            </a:r>
            <a:r>
              <a:rPr lang="ru-RU" sz="2800" dirty="0" err="1"/>
              <a:t>va</a:t>
            </a:r>
            <a:r>
              <a:rPr lang="ru-RU" sz="2800" dirty="0"/>
              <a:t> "</a:t>
            </a:r>
            <a:r>
              <a:rPr lang="ru-RU" sz="2800" dirty="0" err="1"/>
              <a:t>gshadow</a:t>
            </a:r>
            <a:r>
              <a:rPr lang="ru-RU" sz="2800" dirty="0"/>
              <a:t>" </a:t>
            </a:r>
            <a:r>
              <a:rPr lang="ru-RU" sz="2800" dirty="0" err="1"/>
              <a:t>soyali</a:t>
            </a:r>
            <a:r>
              <a:rPr lang="ru-RU" sz="2800" dirty="0"/>
              <a:t> </a:t>
            </a:r>
            <a:r>
              <a:rPr lang="ru-RU" sz="2800" dirty="0" err="1"/>
              <a:t>fayllar</a:t>
            </a:r>
            <a:r>
              <a:rPr lang="ru-RU" sz="2800" dirty="0"/>
              <a:t> </a:t>
            </a:r>
            <a:r>
              <a:rPr lang="ru-RU" sz="2800" dirty="0" err="1"/>
              <a:t>ishlatiladi</a:t>
            </a:r>
            <a:r>
              <a:rPr lang="ru-RU" sz="2800" dirty="0"/>
              <a:t>. </a:t>
            </a:r>
            <a:r>
              <a:rPr lang="ru-RU" sz="2800" dirty="0" err="1"/>
              <a:t>Ularga</a:t>
            </a:r>
            <a:r>
              <a:rPr lang="ru-RU" sz="2800" dirty="0"/>
              <a:t> </a:t>
            </a:r>
            <a:r>
              <a:rPr lang="ru-RU" sz="2800" dirty="0" err="1"/>
              <a:t>bo'lgan</a:t>
            </a:r>
            <a:r>
              <a:rPr lang="ru-RU" sz="2800" dirty="0"/>
              <a:t> </a:t>
            </a:r>
            <a:r>
              <a:rPr lang="ru-RU" sz="2800" dirty="0" err="1"/>
              <a:t>huquqlar</a:t>
            </a:r>
            <a:r>
              <a:rPr lang="ru-RU" sz="2800" dirty="0"/>
              <a:t> </a:t>
            </a:r>
            <a:r>
              <a:rPr lang="ru-RU" sz="2800" dirty="0" err="1"/>
              <a:t>superuser</a:t>
            </a:r>
            <a:r>
              <a:rPr lang="ru-RU" sz="2800" dirty="0"/>
              <a:t> </a:t>
            </a:r>
            <a:r>
              <a:rPr lang="ru-RU" sz="2800" dirty="0" err="1"/>
              <a:t>huquqisiz</a:t>
            </a:r>
            <a:r>
              <a:rPr lang="ru-RU" sz="2800" dirty="0"/>
              <a:t> </a:t>
            </a:r>
            <a:r>
              <a:rPr lang="uz-Latn-UZ" sz="2800" dirty="0"/>
              <a:t>bu </a:t>
            </a:r>
            <a:r>
              <a:rPr lang="ru-RU" sz="2800" dirty="0" err="1"/>
              <a:t>fa</a:t>
            </a:r>
            <a:r>
              <a:rPr lang="uz-Latn-UZ" sz="2800" dirty="0"/>
              <a:t>y</a:t>
            </a:r>
            <a:r>
              <a:rPr lang="ru-RU" sz="2800" dirty="0" err="1"/>
              <a:t>llarni</a:t>
            </a:r>
            <a:r>
              <a:rPr lang="ru-RU" sz="2800" dirty="0"/>
              <a:t> </a:t>
            </a:r>
            <a:r>
              <a:rPr lang="ru-RU" sz="2800" dirty="0" err="1"/>
              <a:t>o'qish</a:t>
            </a:r>
            <a:r>
              <a:rPr lang="ru-RU" sz="2800" dirty="0"/>
              <a:t> </a:t>
            </a:r>
            <a:r>
              <a:rPr lang="ru-RU" sz="2800" dirty="0" err="1"/>
              <a:t>mumkin</a:t>
            </a:r>
            <a:r>
              <a:rPr lang="ru-RU" sz="2800" dirty="0"/>
              <a:t> </a:t>
            </a:r>
            <a:r>
              <a:rPr lang="ru-RU" sz="2800" dirty="0" err="1"/>
              <a:t>bo'lmagan</a:t>
            </a:r>
            <a:r>
              <a:rPr lang="ru-RU" sz="2800" dirty="0"/>
              <a:t> </a:t>
            </a:r>
            <a:r>
              <a:rPr lang="ru-RU" sz="2800" dirty="0" err="1"/>
              <a:t>tarzda</a:t>
            </a:r>
            <a:r>
              <a:rPr lang="ru-RU" sz="2800" dirty="0"/>
              <a:t> </a:t>
            </a:r>
            <a:r>
              <a:rPr lang="ru-RU" sz="2800" dirty="0" err="1"/>
              <a:t>belgilanadi</a:t>
            </a:r>
            <a:r>
              <a:rPr lang="ru-RU" sz="2800" dirty="0"/>
              <a:t>. </a:t>
            </a:r>
            <a:r>
              <a:rPr lang="ru-RU" sz="2800" dirty="0" err="1"/>
              <a:t>Shuni</a:t>
            </a:r>
            <a:r>
              <a:rPr lang="ru-RU" sz="2800" dirty="0"/>
              <a:t> </a:t>
            </a:r>
            <a:r>
              <a:rPr lang="ru-RU" sz="2800" dirty="0" err="1"/>
              <a:t>ta'kidlash</a:t>
            </a:r>
            <a:r>
              <a:rPr lang="ru-RU" sz="2800" dirty="0"/>
              <a:t> </a:t>
            </a:r>
            <a:r>
              <a:rPr lang="ru-RU" sz="2800" dirty="0" err="1"/>
              <a:t>kerakki</a:t>
            </a:r>
            <a:r>
              <a:rPr lang="ru-RU" sz="2800" dirty="0"/>
              <a:t>, </a:t>
            </a:r>
            <a:r>
              <a:rPr lang="ru-RU" sz="2800" dirty="0" err="1"/>
              <a:t>soya</a:t>
            </a:r>
            <a:r>
              <a:rPr lang="ru-RU" sz="2800" dirty="0"/>
              <a:t> </a:t>
            </a:r>
            <a:r>
              <a:rPr lang="ru-RU" sz="2800" err="1"/>
              <a:t>fayllarini</a:t>
            </a:r>
            <a:r>
              <a:rPr lang="ru-RU" sz="2800"/>
              <a:t> ishlatishda</a:t>
            </a:r>
            <a:r>
              <a:rPr lang="en-GB" sz="2800"/>
              <a:t> </a:t>
            </a:r>
            <a:r>
              <a:rPr lang="ru-RU" sz="2800"/>
              <a:t>bir vaqtning o'zida </a:t>
            </a:r>
            <a:r>
              <a:rPr lang="ru-RU" sz="2800" dirty="0" err="1"/>
              <a:t>tizimning</a:t>
            </a:r>
            <a:r>
              <a:rPr lang="ru-RU" sz="2800" dirty="0"/>
              <a:t> </a:t>
            </a:r>
            <a:r>
              <a:rPr lang="ru-RU" sz="2800" dirty="0" err="1"/>
              <a:t>normal</a:t>
            </a:r>
            <a:r>
              <a:rPr lang="ru-RU" sz="2800" dirty="0"/>
              <a:t> </a:t>
            </a:r>
            <a:r>
              <a:rPr lang="ru-RU" sz="2800" err="1"/>
              <a:t>ishlashi</a:t>
            </a:r>
            <a:r>
              <a:rPr lang="ru-RU" sz="2800"/>
              <a:t> va </a:t>
            </a:r>
            <a:r>
              <a:rPr lang="ru-RU" sz="2800" dirty="0" err="1"/>
              <a:t>passwd</a:t>
            </a:r>
            <a:r>
              <a:rPr lang="ru-RU" sz="2800" dirty="0"/>
              <a:t> </a:t>
            </a:r>
            <a:r>
              <a:rPr lang="ru-RU" sz="2800" dirty="0" err="1"/>
              <a:t>va</a:t>
            </a:r>
            <a:r>
              <a:rPr lang="ru-RU" sz="2800" dirty="0"/>
              <a:t> </a:t>
            </a:r>
            <a:r>
              <a:rPr lang="ru-RU" sz="2800" dirty="0" err="1"/>
              <a:t>group</a:t>
            </a:r>
            <a:r>
              <a:rPr lang="ru-RU" sz="2800" dirty="0"/>
              <a:t> </a:t>
            </a:r>
            <a:r>
              <a:rPr lang="ru-RU" sz="2800" err="1"/>
              <a:t>fayllarining</a:t>
            </a:r>
            <a:r>
              <a:rPr lang="ru-RU" sz="2800"/>
              <a:t> mavjudligi</a:t>
            </a:r>
            <a:r>
              <a:rPr lang="en-GB" sz="2800"/>
              <a:t> zarur</a:t>
            </a:r>
            <a:r>
              <a:rPr lang="ru-RU" sz="2800"/>
              <a:t>.</a:t>
            </a:r>
            <a:r>
              <a:rPr lang="uz-Latn-UZ" sz="2800"/>
              <a:t> </a:t>
            </a:r>
            <a:r>
              <a:rPr lang="ru-RU" sz="2800" dirty="0" err="1"/>
              <a:t>Shadow</a:t>
            </a:r>
            <a:r>
              <a:rPr lang="ru-RU" sz="2800" dirty="0"/>
              <a:t> </a:t>
            </a:r>
            <a:r>
              <a:rPr lang="ru-RU" sz="2800" dirty="0" err="1"/>
              <a:t>fayli</a:t>
            </a:r>
            <a:r>
              <a:rPr lang="ru-RU" sz="2800" dirty="0"/>
              <a:t> </a:t>
            </a:r>
            <a:r>
              <a:rPr lang="ru-RU" sz="2800" dirty="0" err="1"/>
              <a:t>foydalanuvchilar</a:t>
            </a:r>
            <a:r>
              <a:rPr lang="ru-RU" sz="2800" dirty="0"/>
              <a:t> </a:t>
            </a:r>
            <a:r>
              <a:rPr lang="ru-RU" sz="2800" dirty="0" err="1"/>
              <a:t>haqida</a:t>
            </a:r>
            <a:r>
              <a:rPr lang="ru-RU" sz="2800" dirty="0"/>
              <a:t> </a:t>
            </a:r>
            <a:r>
              <a:rPr lang="ru-RU" sz="2800" dirty="0" err="1"/>
              <a:t>himoyalangan</a:t>
            </a:r>
            <a:r>
              <a:rPr lang="ru-RU" sz="2800" dirty="0"/>
              <a:t> </a:t>
            </a:r>
            <a:r>
              <a:rPr lang="ru-RU" sz="2800" dirty="0" err="1"/>
              <a:t>ma'lumotlarn</a:t>
            </a:r>
            <a:r>
              <a:rPr lang="uz-Latn-UZ" sz="2800" dirty="0"/>
              <a:t>i </a:t>
            </a:r>
            <a:r>
              <a:rPr lang="ru-RU" sz="2800" dirty="0" err="1"/>
              <a:t>saqlaydi</a:t>
            </a:r>
            <a:r>
              <a:rPr lang="ru-RU" sz="2800" dirty="0"/>
              <a:t>,</a:t>
            </a:r>
            <a:r>
              <a:rPr lang="uz-Latn-UZ" sz="2800" dirty="0"/>
              <a:t> </a:t>
            </a:r>
            <a:r>
              <a:rPr lang="ru-RU" sz="2800" dirty="0" err="1"/>
              <a:t>shuningdek</a:t>
            </a:r>
            <a:r>
              <a:rPr lang="ru-RU" sz="2800" dirty="0"/>
              <a:t>, </a:t>
            </a:r>
            <a:r>
              <a:rPr lang="ru-RU" sz="2800" dirty="0" err="1"/>
              <a:t>parollar</a:t>
            </a:r>
            <a:r>
              <a:rPr lang="ru-RU" sz="2800" dirty="0"/>
              <a:t> </a:t>
            </a:r>
            <a:r>
              <a:rPr lang="ru-RU" sz="2800" dirty="0" err="1"/>
              <a:t>va</a:t>
            </a:r>
            <a:r>
              <a:rPr lang="ru-RU" sz="2800" dirty="0"/>
              <a:t> </a:t>
            </a:r>
            <a:r>
              <a:rPr lang="ru-RU" sz="2800" dirty="0" err="1"/>
              <a:t>hisoblarning</a:t>
            </a:r>
            <a:r>
              <a:rPr lang="ru-RU" sz="2800" dirty="0"/>
              <a:t> </a:t>
            </a:r>
            <a:r>
              <a:rPr lang="ru-RU" sz="2800" dirty="0" err="1"/>
              <a:t>eskirgan</a:t>
            </a:r>
            <a:r>
              <a:rPr lang="ru-RU" sz="2800" dirty="0"/>
              <a:t> </a:t>
            </a:r>
            <a:r>
              <a:rPr lang="ru-RU" sz="2800" dirty="0" err="1"/>
              <a:t>mexanizmlarini</a:t>
            </a:r>
            <a:r>
              <a:rPr lang="ru-RU" sz="2800" dirty="0"/>
              <a:t> </a:t>
            </a:r>
            <a:r>
              <a:rPr lang="ru-RU" sz="2800" dirty="0" err="1"/>
              <a:t>ta'minlaydi</a:t>
            </a:r>
            <a:r>
              <a:rPr lang="ru-RU" sz="2800" dirty="0"/>
              <a:t>. </a:t>
            </a:r>
          </a:p>
        </p:txBody>
      </p:sp>
      <p:sp>
        <p:nvSpPr>
          <p:cNvPr id="3" name="Номер слайда 2"/>
          <p:cNvSpPr>
            <a:spLocks noGrp="1"/>
          </p:cNvSpPr>
          <p:nvPr>
            <p:ph type="sldNum" sz="quarter" idx="12"/>
          </p:nvPr>
        </p:nvSpPr>
        <p:spPr/>
        <p:txBody>
          <a:bodyPr/>
          <a:lstStyle/>
          <a:p>
            <a:pPr rtl="0"/>
            <a:fld id="{9EC71654-96A5-4280-94F3-931C61A9F92C}" type="slidenum">
              <a:rPr lang="ru-RU" noProof="0" smtClean="0"/>
              <a:pPr rtl="0"/>
              <a:t>8</a:t>
            </a:fld>
            <a:endParaRPr lang="ru-RU" noProof="0" dirty="0"/>
          </a:p>
        </p:txBody>
      </p:sp>
      <p:sp>
        <p:nvSpPr>
          <p:cNvPr id="5" name="Заголовок 4"/>
          <p:cNvSpPr>
            <a:spLocks noGrp="1"/>
          </p:cNvSpPr>
          <p:nvPr>
            <p:ph type="title"/>
          </p:nvPr>
        </p:nvSpPr>
        <p:spPr>
          <a:xfrm>
            <a:off x="1929102" y="0"/>
            <a:ext cx="1797771" cy="608769"/>
          </a:xfrm>
        </p:spPr>
        <p:txBody>
          <a:bodyPr/>
          <a:lstStyle/>
          <a:p>
            <a:r>
              <a:rPr lang="uz-Latn-UZ" dirty="0"/>
              <a:t>Fayllar</a:t>
            </a:r>
            <a:endParaRPr lang="ru-RU" dirty="0"/>
          </a:p>
        </p:txBody>
      </p:sp>
      <p:sp>
        <p:nvSpPr>
          <p:cNvPr id="7" name="Прямоугольник 6"/>
          <p:cNvSpPr/>
          <p:nvPr/>
        </p:nvSpPr>
        <p:spPr>
          <a:xfrm>
            <a:off x="7107377" y="3532917"/>
            <a:ext cx="4516576" cy="1323439"/>
          </a:xfrm>
          <a:prstGeom prst="rect">
            <a:avLst/>
          </a:prstGeom>
          <a:noFill/>
          <a:ln>
            <a:noFill/>
          </a:ln>
        </p:spPr>
        <p:style>
          <a:lnRef idx="2">
            <a:schemeClr val="accent1"/>
          </a:lnRef>
          <a:fillRef idx="1001">
            <a:schemeClr val="lt1"/>
          </a:fillRef>
          <a:effectRef idx="0">
            <a:schemeClr val="accent1"/>
          </a:effectRef>
          <a:fontRef idx="minor">
            <a:schemeClr val="dk1"/>
          </a:fontRef>
        </p:style>
        <p:txBody>
          <a:bodyPr wrap="square" lIns="91440" tIns="45720" rIns="91440" bIns="45720">
            <a:spAutoFit/>
          </a:bodyPr>
          <a:lstStyle/>
          <a:p>
            <a:pPr algn="ctr"/>
            <a:r>
              <a:rPr lang="en-US" sz="4000" dirty="0"/>
              <a:t>/etc/shadow</a:t>
            </a:r>
            <a:r>
              <a:rPr lang="uz-Latn-UZ" sz="4000" dirty="0"/>
              <a:t> </a:t>
            </a:r>
            <a:r>
              <a:rPr lang="en-US" sz="4000" dirty="0"/>
              <a:t> </a:t>
            </a:r>
            <a:r>
              <a:rPr lang="en-US" sz="4000" dirty="0" err="1">
                <a:solidFill>
                  <a:srgbClr val="FF0000"/>
                </a:solidFill>
              </a:rPr>
              <a:t>va</a:t>
            </a:r>
            <a:r>
              <a:rPr lang="uz-Latn-UZ" sz="4000" dirty="0"/>
              <a:t>  </a:t>
            </a:r>
            <a:r>
              <a:rPr lang="en-US" sz="4000" dirty="0"/>
              <a:t>/etc/</a:t>
            </a:r>
            <a:r>
              <a:rPr lang="en-US" sz="4000" dirty="0" err="1"/>
              <a:t>gshadow</a:t>
            </a:r>
            <a:r>
              <a:rPr lang="en-US" sz="4000" dirty="0"/>
              <a:t>.</a:t>
            </a:r>
            <a:endParaRPr lang="ru-RU" sz="4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0330" y="71723"/>
            <a:ext cx="10890250" cy="940181"/>
          </a:xfrm>
        </p:spPr>
        <p:txBody>
          <a:bodyPr/>
          <a:lstStyle/>
          <a:p>
            <a:r>
              <a:rPr lang="ru-RU" dirty="0" err="1"/>
              <a:t>Bu</a:t>
            </a:r>
            <a:r>
              <a:rPr lang="ru-RU" dirty="0"/>
              <a:t> </a:t>
            </a:r>
            <a:r>
              <a:rPr lang="ru-RU" dirty="0" err="1"/>
              <a:t>erda</a:t>
            </a:r>
            <a:r>
              <a:rPr lang="ru-RU" dirty="0"/>
              <a:t> </a:t>
            </a:r>
            <a:r>
              <a:rPr lang="uz-Latn-UZ" dirty="0"/>
              <a:t>etc/</a:t>
            </a:r>
            <a:r>
              <a:rPr lang="ru-RU" dirty="0" err="1"/>
              <a:t>shadow</a:t>
            </a:r>
            <a:r>
              <a:rPr lang="ru-RU" dirty="0"/>
              <a:t> </a:t>
            </a:r>
            <a:r>
              <a:rPr lang="ru-RU" dirty="0" err="1"/>
              <a:t>faylining</a:t>
            </a:r>
            <a:r>
              <a:rPr lang="ru-RU" dirty="0"/>
              <a:t> </a:t>
            </a:r>
            <a:r>
              <a:rPr lang="ru-RU" dirty="0" err="1"/>
              <a:t>tuzilishi</a:t>
            </a:r>
            <a:r>
              <a:rPr lang="ru-RU" dirty="0"/>
              <a:t>:</a:t>
            </a:r>
          </a:p>
        </p:txBody>
      </p:sp>
      <p:sp>
        <p:nvSpPr>
          <p:cNvPr id="4" name="Номер слайда 3"/>
          <p:cNvSpPr>
            <a:spLocks noGrp="1"/>
          </p:cNvSpPr>
          <p:nvPr>
            <p:ph type="sldNum" sz="quarter" idx="12"/>
          </p:nvPr>
        </p:nvSpPr>
        <p:spPr/>
        <p:txBody>
          <a:bodyPr/>
          <a:lstStyle/>
          <a:p>
            <a:pPr rtl="0"/>
            <a:fld id="{9EC71654-96A5-4280-94F3-931C61A9F92C}" type="slidenum">
              <a:rPr lang="ru-RU" noProof="0" smtClean="0"/>
              <a:pPr rtl="0"/>
              <a:t>9</a:t>
            </a:fld>
            <a:endParaRPr lang="ru-RU" noProof="0"/>
          </a:p>
        </p:txBody>
      </p:sp>
      <p:pic>
        <p:nvPicPr>
          <p:cNvPr id="6" name="Рисунок 5" descr="248207961_369958.jpg"/>
          <p:cNvPicPr>
            <a:picLocks noGrp="1" noChangeAspect="1"/>
          </p:cNvPicPr>
          <p:nvPr>
            <p:ph type="pic" sz="quarter" idx="13"/>
          </p:nvPr>
        </p:nvPicPr>
        <p:blipFill>
          <a:blip r:embed="rId2"/>
          <a:srcRect l="12553" r="12553" b="39387"/>
          <a:stretch>
            <a:fillRect/>
          </a:stretch>
        </p:blipFill>
        <p:spPr>
          <a:xfrm>
            <a:off x="2563547" y="2507676"/>
            <a:ext cx="8042620" cy="4294909"/>
          </a:xfrm>
        </p:spPr>
      </p:pic>
      <p:pic>
        <p:nvPicPr>
          <p:cNvPr id="3074" name="Picture 2"/>
          <p:cNvPicPr>
            <a:picLocks noChangeAspect="1" noChangeArrowheads="1"/>
          </p:cNvPicPr>
          <p:nvPr/>
        </p:nvPicPr>
        <p:blipFill>
          <a:blip r:embed="rId3"/>
          <a:srcRect l="8412" t="48295" r="14282" b="35606"/>
          <a:stretch>
            <a:fillRect/>
          </a:stretch>
        </p:blipFill>
        <p:spPr bwMode="auto">
          <a:xfrm>
            <a:off x="235039" y="1149930"/>
            <a:ext cx="11596743" cy="135774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f34076243_win32">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12_TF34076243" id="{94C2722F-8848-4209-9C4C-09427914FB00}" vid="{8B6D946A-4E88-4114-B5AD-CF66231E8EAC}"/>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19797F-2510-4681-A59B-FCD8F3733FE0}">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A4C31332-3081-4BD9-AD6F-078B4521F3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tf34076243_win32</Template>
  <TotalTime>0</TotalTime>
  <Words>1901</Words>
  <Application>Microsoft Office PowerPoint</Application>
  <PresentationFormat>Widescreen</PresentationFormat>
  <Paragraphs>160</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tf34076243_win32</vt:lpstr>
      <vt:lpstr>Mavzu: Linuxdagi hisoblar.</vt:lpstr>
      <vt:lpstr>Reja:</vt:lpstr>
      <vt:lpstr>1. Hisob va autentifikatsiya tushunchasi.</vt:lpstr>
      <vt:lpstr>Fayllar    </vt:lpstr>
      <vt:lpstr>PowerPoint Presentation</vt:lpstr>
      <vt:lpstr>Fayllar</vt:lpstr>
      <vt:lpstr>PowerPoint Presentation</vt:lpstr>
      <vt:lpstr>Fayllar</vt:lpstr>
      <vt:lpstr>Bu erda etc/shadow faylining tuzilishi:</vt:lpstr>
      <vt:lpstr>PowerPoint Presentation</vt:lpstr>
      <vt:lpstr>Fayllar</vt:lpstr>
      <vt:lpstr>Bu erda etc/gshadow faylining tuzilishi:</vt:lpstr>
      <vt:lpstr>2. Root hisob.</vt:lpstr>
      <vt:lpstr>3. Linuxda parollar.</vt:lpstr>
      <vt:lpstr>4. Login, su, newgrp, passwd, gpasswd, change (o'zgartirish) buyruqlari.</vt:lpstr>
      <vt:lpstr>4.Login, su, newgrp, passwd, gpasswd, change (o'zgartirish) buyruqlari.</vt:lpstr>
      <vt:lpstr>4.Login, su, newgrp, passwd, gpasswd, change (o'zgartirish) buyruqlari.</vt:lpstr>
      <vt:lpstr>4.Login, su, newgrp, passwd, gpasswd, change (o'zgartirish) buyruqlari.</vt:lpstr>
      <vt:lpstr>PowerPoint Presentation</vt:lpstr>
      <vt:lpstr>5. hisob Yaratish va o'chirish.</vt:lpstr>
      <vt:lpstr>Quyida useradd dasturi misolida ba'zi tizimlar uchun foydalanuvchilarni boshqarish uchun buyruqlar va konfiguratsiya fayllarini ko'rsatadigan jadval mavjud:</vt:lpstr>
      <vt:lpstr>5. hisob Yaratish va o'chirish.</vt:lpstr>
      <vt:lpstr>5. hisob Yaratish va o'chirish.</vt:lpstr>
      <vt:lpstr>E’tiboringiz uchun raxmat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Mavzu: Linuxdagi hisoblar.</dc:title>
  <dc:creator/>
  <cp:lastModifiedBy>Unknown User</cp:lastModifiedBy>
  <cp:revision>3</cp:revision>
  <dcterms:created xsi:type="dcterms:W3CDTF">2021-04-04T10:32:22Z</dcterms:created>
  <dcterms:modified xsi:type="dcterms:W3CDTF">2021-04-06T09:05:17Z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