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B829729-AF43-4B5F-92C5-9621B3999A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01058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1F77C36-36E3-4B10-B4DF-176857244CE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tif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CF8629A-C043-4384-9409-F0DF05B31F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70423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09947" y="64499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22" y="3587450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3428795" y="4820022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2363-6EE6-4F70-A070-22E1EA82A6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EFE"/>
              </a:clrFrom>
              <a:clrTo>
                <a:srgbClr val="FF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7126" t="19924" r="18588" b="69812"/>
          <a:stretch/>
        </p:blipFill>
        <p:spPr>
          <a:xfrm>
            <a:off x="3995787" y="565910"/>
            <a:ext cx="2069153" cy="36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849AA-BD85-4BBB-A10E-815217FD23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6201" y="748790"/>
            <a:ext cx="1728323" cy="172832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588DE01-58CF-4BF8-A606-5A31E59D0CA7}"/>
              </a:ext>
            </a:extLst>
          </p:cNvPr>
          <p:cNvGrpSpPr/>
          <p:nvPr/>
        </p:nvGrpSpPr>
        <p:grpSpPr>
          <a:xfrm>
            <a:off x="6505946" y="289393"/>
            <a:ext cx="2721600" cy="2369033"/>
            <a:chOff x="6505946" y="289393"/>
            <a:chExt cx="2721600" cy="236903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1BFC644-E11D-47D8-9F14-7899D53942E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6505946" y="28939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bg1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188054-5AC6-4EA0-862E-4EEE10BECB8F}"/>
                </a:ext>
              </a:extLst>
            </p:cNvPr>
            <p:cNvGrpSpPr/>
            <p:nvPr/>
          </p:nvGrpSpPr>
          <p:grpSpPr>
            <a:xfrm>
              <a:off x="6832169" y="705713"/>
              <a:ext cx="2069153" cy="1694690"/>
              <a:chOff x="6832169" y="718310"/>
              <a:chExt cx="2069153" cy="1694690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2C0F395-6484-45C2-8A80-8FE051206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596" t="10582" r="6449" b="12527"/>
              <a:stretch/>
            </p:blipFill>
            <p:spPr>
              <a:xfrm>
                <a:off x="7106672" y="1084070"/>
                <a:ext cx="1520148" cy="132893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A9FE19E-228E-4CAC-941D-99AF071347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EFE"/>
                  </a:clrFrom>
                  <a:clrTo>
                    <a:srgbClr val="FFFEFE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rcRect l="17126" t="19924" r="18588" b="69812"/>
              <a:stretch/>
            </p:blipFill>
            <p:spPr>
              <a:xfrm>
                <a:off x="6832169" y="718310"/>
                <a:ext cx="2069153" cy="3657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BVy6NBSOfge5X_ECt4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Briggs, Jimmy</cp:lastModifiedBy>
  <cp:revision>18</cp:revision>
  <dcterms:created xsi:type="dcterms:W3CDTF">2018-03-31T22:20:45Z</dcterms:created>
  <dcterms:modified xsi:type="dcterms:W3CDTF">2020-07-16T14:05:34Z</dcterms:modified>
</cp:coreProperties>
</file>