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5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86C083-F0CA-493A-BFAF-26C0D76B8154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8E64EB-10AF-49F4-B376-56C7ED706781}">
      <dgm:prSet phldrT="[Texte]"/>
      <dgm:spPr/>
      <dgm:t>
        <a:bodyPr/>
        <a:lstStyle/>
        <a:p>
          <a:r>
            <a:rPr lang="en-US" noProof="0" dirty="0" smtClean="0"/>
            <a:t>LOUMEAU Alexis</a:t>
          </a:r>
          <a:endParaRPr lang="en-US" noProof="0" dirty="0"/>
        </a:p>
      </dgm:t>
    </dgm:pt>
    <dgm:pt modelId="{D3208548-19F1-4597-8607-0A2CD9D0D615}" type="parTrans" cxnId="{8D9A799C-E0C0-4ABE-A091-52A52CB6A450}">
      <dgm:prSet/>
      <dgm:spPr/>
      <dgm:t>
        <a:bodyPr/>
        <a:lstStyle/>
        <a:p>
          <a:endParaRPr lang="en-US" noProof="0" dirty="0"/>
        </a:p>
      </dgm:t>
    </dgm:pt>
    <dgm:pt modelId="{76885228-7BBC-492C-B7E6-EDECDAB07B59}" type="sibTrans" cxnId="{8D9A799C-E0C0-4ABE-A091-52A52CB6A450}">
      <dgm:prSet/>
      <dgm:spPr/>
      <dgm:t>
        <a:bodyPr/>
        <a:lstStyle/>
        <a:p>
          <a:r>
            <a:rPr lang="en-US" noProof="0" dirty="0" smtClean="0"/>
            <a:t>Project manager</a:t>
          </a:r>
          <a:endParaRPr lang="en-US" noProof="0" dirty="0"/>
        </a:p>
      </dgm:t>
    </dgm:pt>
    <dgm:pt modelId="{6CF0CC44-2D56-41D0-BEF5-3DE157A5A851}">
      <dgm:prSet phldrT="[Texte]"/>
      <dgm:spPr/>
      <dgm:t>
        <a:bodyPr/>
        <a:lstStyle/>
        <a:p>
          <a:r>
            <a:rPr lang="en-US" noProof="0" dirty="0" smtClean="0"/>
            <a:t>CAUCHARD Nicolas</a:t>
          </a:r>
          <a:endParaRPr lang="en-US" noProof="0" dirty="0"/>
        </a:p>
      </dgm:t>
    </dgm:pt>
    <dgm:pt modelId="{3AC25DDE-8377-4B28-9795-792323E63432}" type="parTrans" cxnId="{D38E5212-2017-4897-A549-6C4201E2302D}">
      <dgm:prSet/>
      <dgm:spPr/>
      <dgm:t>
        <a:bodyPr/>
        <a:lstStyle/>
        <a:p>
          <a:endParaRPr lang="en-US" noProof="0" dirty="0"/>
        </a:p>
      </dgm:t>
    </dgm:pt>
    <dgm:pt modelId="{0E15A9AA-250C-416D-824C-537C527ACDB9}" type="sibTrans" cxnId="{D38E5212-2017-4897-A549-6C4201E2302D}">
      <dgm:prSet/>
      <dgm:spPr/>
      <dgm:t>
        <a:bodyPr/>
        <a:lstStyle/>
        <a:p>
          <a:r>
            <a:rPr lang="en-US" noProof="0" dirty="0" smtClean="0"/>
            <a:t>Back end developer</a:t>
          </a:r>
          <a:endParaRPr lang="en-US" noProof="0" dirty="0"/>
        </a:p>
      </dgm:t>
    </dgm:pt>
    <dgm:pt modelId="{FEF37E21-6135-4090-B6A5-90ECBCC1D9DA}">
      <dgm:prSet phldrT="[Texte]"/>
      <dgm:spPr/>
      <dgm:t>
        <a:bodyPr/>
        <a:lstStyle/>
        <a:p>
          <a:r>
            <a:rPr lang="en-US" noProof="0" dirty="0" smtClean="0"/>
            <a:t>TEXEREAU Alexis</a:t>
          </a:r>
          <a:endParaRPr lang="en-US" noProof="0" dirty="0"/>
        </a:p>
      </dgm:t>
    </dgm:pt>
    <dgm:pt modelId="{CC01F6B4-C1D6-4AD5-929E-0F4E3420F694}" type="parTrans" cxnId="{F69B061B-E03E-4933-9820-89EFDB849539}">
      <dgm:prSet/>
      <dgm:spPr/>
      <dgm:t>
        <a:bodyPr/>
        <a:lstStyle/>
        <a:p>
          <a:endParaRPr lang="en-US" noProof="0" dirty="0"/>
        </a:p>
      </dgm:t>
    </dgm:pt>
    <dgm:pt modelId="{D00575F7-AE7B-4D5D-92E4-05A5B873566E}" type="sibTrans" cxnId="{F69B061B-E03E-4933-9820-89EFDB849539}">
      <dgm:prSet/>
      <dgm:spPr/>
      <dgm:t>
        <a:bodyPr/>
        <a:lstStyle/>
        <a:p>
          <a:r>
            <a:rPr lang="en-US" noProof="0" dirty="0" smtClean="0"/>
            <a:t>SQL developer</a:t>
          </a:r>
          <a:endParaRPr lang="en-US" noProof="0" dirty="0"/>
        </a:p>
      </dgm:t>
    </dgm:pt>
    <dgm:pt modelId="{6CBD4762-C569-40B8-AD07-1AA8F5D45D1F}">
      <dgm:prSet/>
      <dgm:spPr/>
      <dgm:t>
        <a:bodyPr/>
        <a:lstStyle/>
        <a:p>
          <a:r>
            <a:rPr lang="en-US" noProof="0" dirty="0" smtClean="0"/>
            <a:t>MALLEA </a:t>
          </a:r>
          <a:r>
            <a:rPr lang="en-US" noProof="0" dirty="0" err="1" smtClean="0"/>
            <a:t>Cyprien</a:t>
          </a:r>
          <a:endParaRPr lang="en-US" noProof="0" dirty="0"/>
        </a:p>
      </dgm:t>
    </dgm:pt>
    <dgm:pt modelId="{151E349B-AA80-489A-9752-3EB55B7289B0}" type="parTrans" cxnId="{9B71FC01-95EA-417B-B6C5-44F638C19FC9}">
      <dgm:prSet/>
      <dgm:spPr/>
      <dgm:t>
        <a:bodyPr/>
        <a:lstStyle/>
        <a:p>
          <a:endParaRPr lang="en-US" noProof="0" dirty="0"/>
        </a:p>
      </dgm:t>
    </dgm:pt>
    <dgm:pt modelId="{A2A006F4-2A49-4C7A-9B47-09EB690A8991}" type="sibTrans" cxnId="{9B71FC01-95EA-417B-B6C5-44F638C19FC9}">
      <dgm:prSet/>
      <dgm:spPr/>
      <dgm:t>
        <a:bodyPr/>
        <a:lstStyle/>
        <a:p>
          <a:r>
            <a:rPr lang="en-US" noProof="0" dirty="0" smtClean="0"/>
            <a:t>HTML/CSS developer</a:t>
          </a:r>
          <a:endParaRPr lang="en-US" noProof="0" dirty="0"/>
        </a:p>
      </dgm:t>
    </dgm:pt>
    <dgm:pt modelId="{156B68F6-BE71-4600-A9A0-7453E5114F8B}">
      <dgm:prSet phldrT="[Texte]"/>
      <dgm:spPr/>
      <dgm:t>
        <a:bodyPr/>
        <a:lstStyle/>
        <a:p>
          <a:r>
            <a:rPr lang="en-US" noProof="0" dirty="0" smtClean="0"/>
            <a:t>SABOURDY Vincent</a:t>
          </a:r>
          <a:endParaRPr lang="en-US" noProof="0" dirty="0"/>
        </a:p>
      </dgm:t>
    </dgm:pt>
    <dgm:pt modelId="{AA9E5710-825F-4C2C-9515-0B338F50E263}" type="parTrans" cxnId="{DAC7768F-02F2-4CB8-A357-CF2B66761AA5}">
      <dgm:prSet/>
      <dgm:spPr/>
      <dgm:t>
        <a:bodyPr/>
        <a:lstStyle/>
        <a:p>
          <a:endParaRPr lang="en-US" noProof="0" dirty="0"/>
        </a:p>
      </dgm:t>
    </dgm:pt>
    <dgm:pt modelId="{BB73084C-E273-459B-A991-1184B7EC1E0B}" type="sibTrans" cxnId="{DAC7768F-02F2-4CB8-A357-CF2B66761AA5}">
      <dgm:prSet/>
      <dgm:spPr/>
      <dgm:t>
        <a:bodyPr/>
        <a:lstStyle/>
        <a:p>
          <a:r>
            <a:rPr lang="en-US" noProof="0" dirty="0" smtClean="0"/>
            <a:t>Front end developer</a:t>
          </a:r>
          <a:endParaRPr lang="en-US" noProof="0" dirty="0"/>
        </a:p>
      </dgm:t>
    </dgm:pt>
    <dgm:pt modelId="{72BE5EFC-2302-40DF-B740-0FC661E42F87}" type="pres">
      <dgm:prSet presAssocID="{8C86C083-F0CA-493A-BFAF-26C0D76B815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C4154DA-1D34-4118-988D-B9D7969E36C9}" type="pres">
      <dgm:prSet presAssocID="{008E64EB-10AF-49F4-B376-56C7ED706781}" presName="hierRoot1" presStyleCnt="0">
        <dgm:presLayoutVars>
          <dgm:hierBranch val="init"/>
        </dgm:presLayoutVars>
      </dgm:prSet>
      <dgm:spPr/>
    </dgm:pt>
    <dgm:pt modelId="{6A8EE911-EB6E-47DF-8D51-E2D4746E8B32}" type="pres">
      <dgm:prSet presAssocID="{008E64EB-10AF-49F4-B376-56C7ED706781}" presName="rootComposite1" presStyleCnt="0"/>
      <dgm:spPr/>
    </dgm:pt>
    <dgm:pt modelId="{045D8A23-B0BB-4CB6-B374-13B64A906E29}" type="pres">
      <dgm:prSet presAssocID="{008E64EB-10AF-49F4-B376-56C7ED706781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A99F2088-AFC8-439D-AD5F-925259941330}" type="pres">
      <dgm:prSet presAssocID="{008E64EB-10AF-49F4-B376-56C7ED706781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6F38334C-54D8-4683-9AB1-0AD1DF245F09}" type="pres">
      <dgm:prSet presAssocID="{008E64EB-10AF-49F4-B376-56C7ED706781}" presName="rootConnector1" presStyleLbl="node1" presStyleIdx="0" presStyleCnt="4"/>
      <dgm:spPr/>
    </dgm:pt>
    <dgm:pt modelId="{C7851163-A21E-4F2A-9122-57DFCBEF5735}" type="pres">
      <dgm:prSet presAssocID="{008E64EB-10AF-49F4-B376-56C7ED706781}" presName="hierChild2" presStyleCnt="0"/>
      <dgm:spPr/>
    </dgm:pt>
    <dgm:pt modelId="{365F3C3E-F05B-4807-8604-0FBD64A1330B}" type="pres">
      <dgm:prSet presAssocID="{3AC25DDE-8377-4B28-9795-792323E63432}" presName="Name37" presStyleLbl="parChTrans1D2" presStyleIdx="0" presStyleCnt="4"/>
      <dgm:spPr/>
    </dgm:pt>
    <dgm:pt modelId="{EF6316E1-7B66-4AC9-A206-C3C9E46664A5}" type="pres">
      <dgm:prSet presAssocID="{6CF0CC44-2D56-41D0-BEF5-3DE157A5A851}" presName="hierRoot2" presStyleCnt="0">
        <dgm:presLayoutVars>
          <dgm:hierBranch val="init"/>
        </dgm:presLayoutVars>
      </dgm:prSet>
      <dgm:spPr/>
    </dgm:pt>
    <dgm:pt modelId="{C0729091-780C-4854-A9D5-05CF8BA056CA}" type="pres">
      <dgm:prSet presAssocID="{6CF0CC44-2D56-41D0-BEF5-3DE157A5A851}" presName="rootComposite" presStyleCnt="0"/>
      <dgm:spPr/>
    </dgm:pt>
    <dgm:pt modelId="{1DF46BBF-1894-49EA-A95B-2B707C2A14D7}" type="pres">
      <dgm:prSet presAssocID="{6CF0CC44-2D56-41D0-BEF5-3DE157A5A851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5224A56A-DA48-4271-A7C1-A39F382C01E5}" type="pres">
      <dgm:prSet presAssocID="{6CF0CC44-2D56-41D0-BEF5-3DE157A5A851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F9A8C589-23B1-4679-B03B-70C503D6C1E5}" type="pres">
      <dgm:prSet presAssocID="{6CF0CC44-2D56-41D0-BEF5-3DE157A5A851}" presName="rootConnector" presStyleLbl="node2" presStyleIdx="0" presStyleCnt="0"/>
      <dgm:spPr/>
    </dgm:pt>
    <dgm:pt modelId="{629B46D4-E42F-4D97-97F3-50DBC0E94D14}" type="pres">
      <dgm:prSet presAssocID="{6CF0CC44-2D56-41D0-BEF5-3DE157A5A851}" presName="hierChild4" presStyleCnt="0"/>
      <dgm:spPr/>
    </dgm:pt>
    <dgm:pt modelId="{495AF004-6F8C-443E-8DCD-531A3C317EEF}" type="pres">
      <dgm:prSet presAssocID="{6CF0CC44-2D56-41D0-BEF5-3DE157A5A851}" presName="hierChild5" presStyleCnt="0"/>
      <dgm:spPr/>
    </dgm:pt>
    <dgm:pt modelId="{19DC4D18-82B3-4F88-9128-F0912A158E34}" type="pres">
      <dgm:prSet presAssocID="{151E349B-AA80-489A-9752-3EB55B7289B0}" presName="Name37" presStyleLbl="parChTrans1D2" presStyleIdx="1" presStyleCnt="4"/>
      <dgm:spPr/>
    </dgm:pt>
    <dgm:pt modelId="{5F88F4E3-3CF9-4D2C-A3FA-1CFBAF106DCF}" type="pres">
      <dgm:prSet presAssocID="{6CBD4762-C569-40B8-AD07-1AA8F5D45D1F}" presName="hierRoot2" presStyleCnt="0">
        <dgm:presLayoutVars>
          <dgm:hierBranch val="init"/>
        </dgm:presLayoutVars>
      </dgm:prSet>
      <dgm:spPr/>
    </dgm:pt>
    <dgm:pt modelId="{2456A913-8D00-4EAB-AB26-4BF3FC5169CC}" type="pres">
      <dgm:prSet presAssocID="{6CBD4762-C569-40B8-AD07-1AA8F5D45D1F}" presName="rootComposite" presStyleCnt="0"/>
      <dgm:spPr/>
    </dgm:pt>
    <dgm:pt modelId="{62804823-2168-43F9-842B-04CF6EB896F4}" type="pres">
      <dgm:prSet presAssocID="{6CBD4762-C569-40B8-AD07-1AA8F5D45D1F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71930E71-83E8-4E18-9E1C-4AC72A6F93E5}" type="pres">
      <dgm:prSet presAssocID="{6CBD4762-C569-40B8-AD07-1AA8F5D45D1F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7F8D2CD6-613F-45EF-9859-F0AD8CEC1DF7}" type="pres">
      <dgm:prSet presAssocID="{6CBD4762-C569-40B8-AD07-1AA8F5D45D1F}" presName="rootConnector" presStyleLbl="node2" presStyleIdx="0" presStyleCnt="0"/>
      <dgm:spPr/>
    </dgm:pt>
    <dgm:pt modelId="{C3574076-90D0-4A31-A682-356F9227B47E}" type="pres">
      <dgm:prSet presAssocID="{6CBD4762-C569-40B8-AD07-1AA8F5D45D1F}" presName="hierChild4" presStyleCnt="0"/>
      <dgm:spPr/>
    </dgm:pt>
    <dgm:pt modelId="{88C04218-8FFE-4069-ACB4-797143444D7B}" type="pres">
      <dgm:prSet presAssocID="{6CBD4762-C569-40B8-AD07-1AA8F5D45D1F}" presName="hierChild5" presStyleCnt="0"/>
      <dgm:spPr/>
    </dgm:pt>
    <dgm:pt modelId="{BE428379-A4D4-47C0-9F5F-B24994784D11}" type="pres">
      <dgm:prSet presAssocID="{AA9E5710-825F-4C2C-9515-0B338F50E263}" presName="Name37" presStyleLbl="parChTrans1D2" presStyleIdx="2" presStyleCnt="4"/>
      <dgm:spPr/>
    </dgm:pt>
    <dgm:pt modelId="{1D5D0A4E-B42F-4471-8F5B-1AC8293D921A}" type="pres">
      <dgm:prSet presAssocID="{156B68F6-BE71-4600-A9A0-7453E5114F8B}" presName="hierRoot2" presStyleCnt="0">
        <dgm:presLayoutVars>
          <dgm:hierBranch val="init"/>
        </dgm:presLayoutVars>
      </dgm:prSet>
      <dgm:spPr/>
    </dgm:pt>
    <dgm:pt modelId="{D2C1AF17-F6A2-406A-AB19-DBBD2FE9CAF1}" type="pres">
      <dgm:prSet presAssocID="{156B68F6-BE71-4600-A9A0-7453E5114F8B}" presName="rootComposite" presStyleCnt="0"/>
      <dgm:spPr/>
    </dgm:pt>
    <dgm:pt modelId="{148F2419-1D36-4E1A-9660-6A76DAEE178A}" type="pres">
      <dgm:prSet presAssocID="{156B68F6-BE71-4600-A9A0-7453E5114F8B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73F5112D-8786-4A90-A0EF-22B77B1817CB}" type="pres">
      <dgm:prSet presAssocID="{156B68F6-BE71-4600-A9A0-7453E5114F8B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0EBF1831-D4D0-4606-914B-7FEEC8AFA0B3}" type="pres">
      <dgm:prSet presAssocID="{156B68F6-BE71-4600-A9A0-7453E5114F8B}" presName="rootConnector" presStyleLbl="node2" presStyleIdx="0" presStyleCnt="0"/>
      <dgm:spPr/>
    </dgm:pt>
    <dgm:pt modelId="{A4D64178-C48E-4BCD-B03B-2AB3BCB7CFBA}" type="pres">
      <dgm:prSet presAssocID="{156B68F6-BE71-4600-A9A0-7453E5114F8B}" presName="hierChild4" presStyleCnt="0"/>
      <dgm:spPr/>
    </dgm:pt>
    <dgm:pt modelId="{332031B5-0BA6-430D-9204-229549181914}" type="pres">
      <dgm:prSet presAssocID="{156B68F6-BE71-4600-A9A0-7453E5114F8B}" presName="hierChild5" presStyleCnt="0"/>
      <dgm:spPr/>
    </dgm:pt>
    <dgm:pt modelId="{74DB6761-826F-47BE-9B83-556A10D15CB1}" type="pres">
      <dgm:prSet presAssocID="{CC01F6B4-C1D6-4AD5-929E-0F4E3420F694}" presName="Name37" presStyleLbl="parChTrans1D2" presStyleIdx="3" presStyleCnt="4"/>
      <dgm:spPr/>
    </dgm:pt>
    <dgm:pt modelId="{44D76D23-DE74-4C9D-850B-284CF622084B}" type="pres">
      <dgm:prSet presAssocID="{FEF37E21-6135-4090-B6A5-90ECBCC1D9DA}" presName="hierRoot2" presStyleCnt="0">
        <dgm:presLayoutVars>
          <dgm:hierBranch val="init"/>
        </dgm:presLayoutVars>
      </dgm:prSet>
      <dgm:spPr/>
    </dgm:pt>
    <dgm:pt modelId="{FDB74E6B-B918-4C16-BF26-417B3EB205B7}" type="pres">
      <dgm:prSet presAssocID="{FEF37E21-6135-4090-B6A5-90ECBCC1D9DA}" presName="rootComposite" presStyleCnt="0"/>
      <dgm:spPr/>
    </dgm:pt>
    <dgm:pt modelId="{93154F82-5184-4620-AF61-AE345ADAACF5}" type="pres">
      <dgm:prSet presAssocID="{FEF37E21-6135-4090-B6A5-90ECBCC1D9DA}" presName="rootText" presStyleLbl="node1" presStyleIdx="3" presStyleCnt="4">
        <dgm:presLayoutVars>
          <dgm:chMax/>
          <dgm:chPref val="3"/>
        </dgm:presLayoutVars>
      </dgm:prSet>
      <dgm:spPr/>
    </dgm:pt>
    <dgm:pt modelId="{8505FEEB-1A7A-446C-B7A8-0171C8115E31}" type="pres">
      <dgm:prSet presAssocID="{FEF37E21-6135-4090-B6A5-90ECBCC1D9DA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1D6CAFB-360D-414C-BDDE-9A46023F1311}" type="pres">
      <dgm:prSet presAssocID="{FEF37E21-6135-4090-B6A5-90ECBCC1D9DA}" presName="rootConnector" presStyleLbl="node2" presStyleIdx="0" presStyleCnt="0"/>
      <dgm:spPr/>
    </dgm:pt>
    <dgm:pt modelId="{3F01ECDB-D8EC-42CE-9ADC-606CD0B8D340}" type="pres">
      <dgm:prSet presAssocID="{FEF37E21-6135-4090-B6A5-90ECBCC1D9DA}" presName="hierChild4" presStyleCnt="0"/>
      <dgm:spPr/>
    </dgm:pt>
    <dgm:pt modelId="{2AFDB3E1-AE29-4F04-B7B9-3D8606F2BEAC}" type="pres">
      <dgm:prSet presAssocID="{FEF37E21-6135-4090-B6A5-90ECBCC1D9DA}" presName="hierChild5" presStyleCnt="0"/>
      <dgm:spPr/>
    </dgm:pt>
    <dgm:pt modelId="{1F56326F-2A8D-408F-A19B-D50F506CCD1D}" type="pres">
      <dgm:prSet presAssocID="{008E64EB-10AF-49F4-B376-56C7ED706781}" presName="hierChild3" presStyleCnt="0"/>
      <dgm:spPr/>
    </dgm:pt>
  </dgm:ptLst>
  <dgm:cxnLst>
    <dgm:cxn modelId="{1AE51DE8-CFE9-40CD-B6B1-68F26E57062D}" type="presOf" srcId="{FEF37E21-6135-4090-B6A5-90ECBCC1D9DA}" destId="{21D6CAFB-360D-414C-BDDE-9A46023F1311}" srcOrd="1" destOrd="0" presId="urn:microsoft.com/office/officeart/2008/layout/NameandTitleOrganizationalChart"/>
    <dgm:cxn modelId="{DAC7768F-02F2-4CB8-A357-CF2B66761AA5}" srcId="{008E64EB-10AF-49F4-B376-56C7ED706781}" destId="{156B68F6-BE71-4600-A9A0-7453E5114F8B}" srcOrd="2" destOrd="0" parTransId="{AA9E5710-825F-4C2C-9515-0B338F50E263}" sibTransId="{BB73084C-E273-459B-A991-1184B7EC1E0B}"/>
    <dgm:cxn modelId="{2033363C-CE40-4E8E-8F07-B3209B6BB3BC}" type="presOf" srcId="{CC01F6B4-C1D6-4AD5-929E-0F4E3420F694}" destId="{74DB6761-826F-47BE-9B83-556A10D15CB1}" srcOrd="0" destOrd="0" presId="urn:microsoft.com/office/officeart/2008/layout/NameandTitleOrganizationalChart"/>
    <dgm:cxn modelId="{F69B061B-E03E-4933-9820-89EFDB849539}" srcId="{008E64EB-10AF-49F4-B376-56C7ED706781}" destId="{FEF37E21-6135-4090-B6A5-90ECBCC1D9DA}" srcOrd="3" destOrd="0" parTransId="{CC01F6B4-C1D6-4AD5-929E-0F4E3420F694}" sibTransId="{D00575F7-AE7B-4D5D-92E4-05A5B873566E}"/>
    <dgm:cxn modelId="{2F029F66-7234-4DEF-AAF2-36BEBABCFCE4}" type="presOf" srcId="{8C86C083-F0CA-493A-BFAF-26C0D76B8154}" destId="{72BE5EFC-2302-40DF-B740-0FC661E42F87}" srcOrd="0" destOrd="0" presId="urn:microsoft.com/office/officeart/2008/layout/NameandTitleOrganizationalChart"/>
    <dgm:cxn modelId="{0EBF8615-F06D-45CE-8469-59F3AB0F7685}" type="presOf" srcId="{6CF0CC44-2D56-41D0-BEF5-3DE157A5A851}" destId="{1DF46BBF-1894-49EA-A95B-2B707C2A14D7}" srcOrd="0" destOrd="0" presId="urn:microsoft.com/office/officeart/2008/layout/NameandTitleOrganizationalChart"/>
    <dgm:cxn modelId="{A77CB6B3-7950-481B-AB29-6C139DE08E74}" type="presOf" srcId="{6CF0CC44-2D56-41D0-BEF5-3DE157A5A851}" destId="{F9A8C589-23B1-4679-B03B-70C503D6C1E5}" srcOrd="1" destOrd="0" presId="urn:microsoft.com/office/officeart/2008/layout/NameandTitleOrganizationalChart"/>
    <dgm:cxn modelId="{85C6D726-D6F9-44E0-8F07-2980BC69700F}" type="presOf" srcId="{D00575F7-AE7B-4D5D-92E4-05A5B873566E}" destId="{8505FEEB-1A7A-446C-B7A8-0171C8115E31}" srcOrd="0" destOrd="0" presId="urn:microsoft.com/office/officeart/2008/layout/NameandTitleOrganizationalChart"/>
    <dgm:cxn modelId="{3513DFDA-76F8-43C6-8F37-7AEF3C5A48AD}" type="presOf" srcId="{FEF37E21-6135-4090-B6A5-90ECBCC1D9DA}" destId="{93154F82-5184-4620-AF61-AE345ADAACF5}" srcOrd="0" destOrd="0" presId="urn:microsoft.com/office/officeart/2008/layout/NameandTitleOrganizationalChart"/>
    <dgm:cxn modelId="{94F98089-5107-4C28-ACB6-9D9C32BB324A}" type="presOf" srcId="{6CBD4762-C569-40B8-AD07-1AA8F5D45D1F}" destId="{7F8D2CD6-613F-45EF-9859-F0AD8CEC1DF7}" srcOrd="1" destOrd="0" presId="urn:microsoft.com/office/officeart/2008/layout/NameandTitleOrganizationalChart"/>
    <dgm:cxn modelId="{D3A53D69-D02F-45D2-9CBD-E3BB481217D9}" type="presOf" srcId="{008E64EB-10AF-49F4-B376-56C7ED706781}" destId="{045D8A23-B0BB-4CB6-B374-13B64A906E29}" srcOrd="0" destOrd="0" presId="urn:microsoft.com/office/officeart/2008/layout/NameandTitleOrganizationalChart"/>
    <dgm:cxn modelId="{5A8DD751-2906-4B35-90A3-152933CE9EBD}" type="presOf" srcId="{008E64EB-10AF-49F4-B376-56C7ED706781}" destId="{6F38334C-54D8-4683-9AB1-0AD1DF245F09}" srcOrd="1" destOrd="0" presId="urn:microsoft.com/office/officeart/2008/layout/NameandTitleOrganizationalChart"/>
    <dgm:cxn modelId="{F489962B-8D1B-43DF-AB04-89F53DA5E8E4}" type="presOf" srcId="{3AC25DDE-8377-4B28-9795-792323E63432}" destId="{365F3C3E-F05B-4807-8604-0FBD64A1330B}" srcOrd="0" destOrd="0" presId="urn:microsoft.com/office/officeart/2008/layout/NameandTitleOrganizationalChart"/>
    <dgm:cxn modelId="{9B71FC01-95EA-417B-B6C5-44F638C19FC9}" srcId="{008E64EB-10AF-49F4-B376-56C7ED706781}" destId="{6CBD4762-C569-40B8-AD07-1AA8F5D45D1F}" srcOrd="1" destOrd="0" parTransId="{151E349B-AA80-489A-9752-3EB55B7289B0}" sibTransId="{A2A006F4-2A49-4C7A-9B47-09EB690A8991}"/>
    <dgm:cxn modelId="{3231C794-F533-4CE1-BDCD-64846DA116CF}" type="presOf" srcId="{76885228-7BBC-492C-B7E6-EDECDAB07B59}" destId="{A99F2088-AFC8-439D-AD5F-925259941330}" srcOrd="0" destOrd="0" presId="urn:microsoft.com/office/officeart/2008/layout/NameandTitleOrganizationalChart"/>
    <dgm:cxn modelId="{8D9A799C-E0C0-4ABE-A091-52A52CB6A450}" srcId="{8C86C083-F0CA-493A-BFAF-26C0D76B8154}" destId="{008E64EB-10AF-49F4-B376-56C7ED706781}" srcOrd="0" destOrd="0" parTransId="{D3208548-19F1-4597-8607-0A2CD9D0D615}" sibTransId="{76885228-7BBC-492C-B7E6-EDECDAB07B59}"/>
    <dgm:cxn modelId="{D5FEAE25-5F29-4910-9690-37F1CBF2508F}" type="presOf" srcId="{0E15A9AA-250C-416D-824C-537C527ACDB9}" destId="{5224A56A-DA48-4271-A7C1-A39F382C01E5}" srcOrd="0" destOrd="0" presId="urn:microsoft.com/office/officeart/2008/layout/NameandTitleOrganizationalChart"/>
    <dgm:cxn modelId="{41186A7F-DE72-418A-89FA-19FD209288E8}" type="presOf" srcId="{BB73084C-E273-459B-A991-1184B7EC1E0B}" destId="{73F5112D-8786-4A90-A0EF-22B77B1817CB}" srcOrd="0" destOrd="0" presId="urn:microsoft.com/office/officeart/2008/layout/NameandTitleOrganizationalChart"/>
    <dgm:cxn modelId="{BB0CB215-6D67-4893-82D0-CBECA685A992}" type="presOf" srcId="{A2A006F4-2A49-4C7A-9B47-09EB690A8991}" destId="{71930E71-83E8-4E18-9E1C-4AC72A6F93E5}" srcOrd="0" destOrd="0" presId="urn:microsoft.com/office/officeart/2008/layout/NameandTitleOrganizationalChart"/>
    <dgm:cxn modelId="{4D76A0E5-FEAB-460A-B1B2-379BC6B1A81C}" type="presOf" srcId="{156B68F6-BE71-4600-A9A0-7453E5114F8B}" destId="{0EBF1831-D4D0-4606-914B-7FEEC8AFA0B3}" srcOrd="1" destOrd="0" presId="urn:microsoft.com/office/officeart/2008/layout/NameandTitleOrganizationalChart"/>
    <dgm:cxn modelId="{4CFDA137-210D-49BA-AA32-EDF2ECAE54FD}" type="presOf" srcId="{6CBD4762-C569-40B8-AD07-1AA8F5D45D1F}" destId="{62804823-2168-43F9-842B-04CF6EB896F4}" srcOrd="0" destOrd="0" presId="urn:microsoft.com/office/officeart/2008/layout/NameandTitleOrganizationalChart"/>
    <dgm:cxn modelId="{661DD134-033F-4940-BA5B-E9130160DB3D}" type="presOf" srcId="{151E349B-AA80-489A-9752-3EB55B7289B0}" destId="{19DC4D18-82B3-4F88-9128-F0912A158E34}" srcOrd="0" destOrd="0" presId="urn:microsoft.com/office/officeart/2008/layout/NameandTitleOrganizationalChart"/>
    <dgm:cxn modelId="{B976F04B-ACC7-45C4-B286-BCADD11967AE}" type="presOf" srcId="{AA9E5710-825F-4C2C-9515-0B338F50E263}" destId="{BE428379-A4D4-47C0-9F5F-B24994784D11}" srcOrd="0" destOrd="0" presId="urn:microsoft.com/office/officeart/2008/layout/NameandTitleOrganizationalChart"/>
    <dgm:cxn modelId="{49FB1A24-0E5A-4E29-A9BD-87D25A801166}" type="presOf" srcId="{156B68F6-BE71-4600-A9A0-7453E5114F8B}" destId="{148F2419-1D36-4E1A-9660-6A76DAEE178A}" srcOrd="0" destOrd="0" presId="urn:microsoft.com/office/officeart/2008/layout/NameandTitleOrganizationalChart"/>
    <dgm:cxn modelId="{D38E5212-2017-4897-A549-6C4201E2302D}" srcId="{008E64EB-10AF-49F4-B376-56C7ED706781}" destId="{6CF0CC44-2D56-41D0-BEF5-3DE157A5A851}" srcOrd="0" destOrd="0" parTransId="{3AC25DDE-8377-4B28-9795-792323E63432}" sibTransId="{0E15A9AA-250C-416D-824C-537C527ACDB9}"/>
    <dgm:cxn modelId="{8E7AD63C-0C00-490B-A60A-993EC6E9F922}" type="presParOf" srcId="{72BE5EFC-2302-40DF-B740-0FC661E42F87}" destId="{5C4154DA-1D34-4118-988D-B9D7969E36C9}" srcOrd="0" destOrd="0" presId="urn:microsoft.com/office/officeart/2008/layout/NameandTitleOrganizationalChart"/>
    <dgm:cxn modelId="{96A9B982-BB21-49E0-8A22-AF6F59D02E6D}" type="presParOf" srcId="{5C4154DA-1D34-4118-988D-B9D7969E36C9}" destId="{6A8EE911-EB6E-47DF-8D51-E2D4746E8B32}" srcOrd="0" destOrd="0" presId="urn:microsoft.com/office/officeart/2008/layout/NameandTitleOrganizationalChart"/>
    <dgm:cxn modelId="{D42F0B53-D29A-4279-B2BB-F2D7EF908844}" type="presParOf" srcId="{6A8EE911-EB6E-47DF-8D51-E2D4746E8B32}" destId="{045D8A23-B0BB-4CB6-B374-13B64A906E29}" srcOrd="0" destOrd="0" presId="urn:microsoft.com/office/officeart/2008/layout/NameandTitleOrganizationalChart"/>
    <dgm:cxn modelId="{2CB22259-F7B9-4F3D-958C-FFA9C22D5682}" type="presParOf" srcId="{6A8EE911-EB6E-47DF-8D51-E2D4746E8B32}" destId="{A99F2088-AFC8-439D-AD5F-925259941330}" srcOrd="1" destOrd="0" presId="urn:microsoft.com/office/officeart/2008/layout/NameandTitleOrganizationalChart"/>
    <dgm:cxn modelId="{EF38AD64-2818-4CB9-8496-5AE59A1D53B2}" type="presParOf" srcId="{6A8EE911-EB6E-47DF-8D51-E2D4746E8B32}" destId="{6F38334C-54D8-4683-9AB1-0AD1DF245F09}" srcOrd="2" destOrd="0" presId="urn:microsoft.com/office/officeart/2008/layout/NameandTitleOrganizationalChart"/>
    <dgm:cxn modelId="{A1EAE6FE-8969-4FE6-9C7C-CB217DFA35EA}" type="presParOf" srcId="{5C4154DA-1D34-4118-988D-B9D7969E36C9}" destId="{C7851163-A21E-4F2A-9122-57DFCBEF5735}" srcOrd="1" destOrd="0" presId="urn:microsoft.com/office/officeart/2008/layout/NameandTitleOrganizationalChart"/>
    <dgm:cxn modelId="{F61D0D14-60C7-4A04-ADDF-C1E37B11ABF0}" type="presParOf" srcId="{C7851163-A21E-4F2A-9122-57DFCBEF5735}" destId="{365F3C3E-F05B-4807-8604-0FBD64A1330B}" srcOrd="0" destOrd="0" presId="urn:microsoft.com/office/officeart/2008/layout/NameandTitleOrganizationalChart"/>
    <dgm:cxn modelId="{BFBD9FFE-A195-476C-B2F1-D1B6DA71756A}" type="presParOf" srcId="{C7851163-A21E-4F2A-9122-57DFCBEF5735}" destId="{EF6316E1-7B66-4AC9-A206-C3C9E46664A5}" srcOrd="1" destOrd="0" presId="urn:microsoft.com/office/officeart/2008/layout/NameandTitleOrganizationalChart"/>
    <dgm:cxn modelId="{467E766E-1298-48B0-AA3F-9F9D121C92D3}" type="presParOf" srcId="{EF6316E1-7B66-4AC9-A206-C3C9E46664A5}" destId="{C0729091-780C-4854-A9D5-05CF8BA056CA}" srcOrd="0" destOrd="0" presId="urn:microsoft.com/office/officeart/2008/layout/NameandTitleOrganizationalChart"/>
    <dgm:cxn modelId="{338668DA-C697-4D9C-AE6E-F37DE1FDAEE8}" type="presParOf" srcId="{C0729091-780C-4854-A9D5-05CF8BA056CA}" destId="{1DF46BBF-1894-49EA-A95B-2B707C2A14D7}" srcOrd="0" destOrd="0" presId="urn:microsoft.com/office/officeart/2008/layout/NameandTitleOrganizationalChart"/>
    <dgm:cxn modelId="{F2B8FFA9-B274-4779-AE6D-9E8718D1EC1B}" type="presParOf" srcId="{C0729091-780C-4854-A9D5-05CF8BA056CA}" destId="{5224A56A-DA48-4271-A7C1-A39F382C01E5}" srcOrd="1" destOrd="0" presId="urn:microsoft.com/office/officeart/2008/layout/NameandTitleOrganizationalChart"/>
    <dgm:cxn modelId="{C84FCB07-B656-4781-A608-464185617740}" type="presParOf" srcId="{C0729091-780C-4854-A9D5-05CF8BA056CA}" destId="{F9A8C589-23B1-4679-B03B-70C503D6C1E5}" srcOrd="2" destOrd="0" presId="urn:microsoft.com/office/officeart/2008/layout/NameandTitleOrganizationalChart"/>
    <dgm:cxn modelId="{A2363EBD-017E-45C8-A316-D86A8A7DC9F6}" type="presParOf" srcId="{EF6316E1-7B66-4AC9-A206-C3C9E46664A5}" destId="{629B46D4-E42F-4D97-97F3-50DBC0E94D14}" srcOrd="1" destOrd="0" presId="urn:microsoft.com/office/officeart/2008/layout/NameandTitleOrganizationalChart"/>
    <dgm:cxn modelId="{1C1C0D35-D22E-4CF1-9D52-986BE663449C}" type="presParOf" srcId="{EF6316E1-7B66-4AC9-A206-C3C9E46664A5}" destId="{495AF004-6F8C-443E-8DCD-531A3C317EEF}" srcOrd="2" destOrd="0" presId="urn:microsoft.com/office/officeart/2008/layout/NameandTitleOrganizationalChart"/>
    <dgm:cxn modelId="{BF74DC71-68FB-43F2-A0A1-572C9110961F}" type="presParOf" srcId="{C7851163-A21E-4F2A-9122-57DFCBEF5735}" destId="{19DC4D18-82B3-4F88-9128-F0912A158E34}" srcOrd="2" destOrd="0" presId="urn:microsoft.com/office/officeart/2008/layout/NameandTitleOrganizationalChart"/>
    <dgm:cxn modelId="{11A06641-B73A-414B-9EB1-A06A546C1471}" type="presParOf" srcId="{C7851163-A21E-4F2A-9122-57DFCBEF5735}" destId="{5F88F4E3-3CF9-4D2C-A3FA-1CFBAF106DCF}" srcOrd="3" destOrd="0" presId="urn:microsoft.com/office/officeart/2008/layout/NameandTitleOrganizationalChart"/>
    <dgm:cxn modelId="{279E0FE1-AA4A-421D-8836-11D75CF3407C}" type="presParOf" srcId="{5F88F4E3-3CF9-4D2C-A3FA-1CFBAF106DCF}" destId="{2456A913-8D00-4EAB-AB26-4BF3FC5169CC}" srcOrd="0" destOrd="0" presId="urn:microsoft.com/office/officeart/2008/layout/NameandTitleOrganizationalChart"/>
    <dgm:cxn modelId="{B044A159-D86E-4D78-A105-77A2F3015190}" type="presParOf" srcId="{2456A913-8D00-4EAB-AB26-4BF3FC5169CC}" destId="{62804823-2168-43F9-842B-04CF6EB896F4}" srcOrd="0" destOrd="0" presId="urn:microsoft.com/office/officeart/2008/layout/NameandTitleOrganizationalChart"/>
    <dgm:cxn modelId="{175D004E-3DBE-47EA-9694-E880DEB21FFF}" type="presParOf" srcId="{2456A913-8D00-4EAB-AB26-4BF3FC5169CC}" destId="{71930E71-83E8-4E18-9E1C-4AC72A6F93E5}" srcOrd="1" destOrd="0" presId="urn:microsoft.com/office/officeart/2008/layout/NameandTitleOrganizationalChart"/>
    <dgm:cxn modelId="{F745CFEF-2703-4A84-8703-339A66C0C5A7}" type="presParOf" srcId="{2456A913-8D00-4EAB-AB26-4BF3FC5169CC}" destId="{7F8D2CD6-613F-45EF-9859-F0AD8CEC1DF7}" srcOrd="2" destOrd="0" presId="urn:microsoft.com/office/officeart/2008/layout/NameandTitleOrganizationalChart"/>
    <dgm:cxn modelId="{6335947B-2545-4F40-85C1-C898701DD816}" type="presParOf" srcId="{5F88F4E3-3CF9-4D2C-A3FA-1CFBAF106DCF}" destId="{C3574076-90D0-4A31-A682-356F9227B47E}" srcOrd="1" destOrd="0" presId="urn:microsoft.com/office/officeart/2008/layout/NameandTitleOrganizationalChart"/>
    <dgm:cxn modelId="{6710BC0F-790A-46C1-BDDF-098EA89522B6}" type="presParOf" srcId="{5F88F4E3-3CF9-4D2C-A3FA-1CFBAF106DCF}" destId="{88C04218-8FFE-4069-ACB4-797143444D7B}" srcOrd="2" destOrd="0" presId="urn:microsoft.com/office/officeart/2008/layout/NameandTitleOrganizationalChart"/>
    <dgm:cxn modelId="{203EA9C5-D680-431E-B157-D4A8A4157FA9}" type="presParOf" srcId="{C7851163-A21E-4F2A-9122-57DFCBEF5735}" destId="{BE428379-A4D4-47C0-9F5F-B24994784D11}" srcOrd="4" destOrd="0" presId="urn:microsoft.com/office/officeart/2008/layout/NameandTitleOrganizationalChart"/>
    <dgm:cxn modelId="{E41B47B8-2611-4FC2-B1C9-7CC9284AAAB8}" type="presParOf" srcId="{C7851163-A21E-4F2A-9122-57DFCBEF5735}" destId="{1D5D0A4E-B42F-4471-8F5B-1AC8293D921A}" srcOrd="5" destOrd="0" presId="urn:microsoft.com/office/officeart/2008/layout/NameandTitleOrganizationalChart"/>
    <dgm:cxn modelId="{630A26E4-CCDB-423C-A6DD-65CB81D7572E}" type="presParOf" srcId="{1D5D0A4E-B42F-4471-8F5B-1AC8293D921A}" destId="{D2C1AF17-F6A2-406A-AB19-DBBD2FE9CAF1}" srcOrd="0" destOrd="0" presId="urn:microsoft.com/office/officeart/2008/layout/NameandTitleOrganizationalChart"/>
    <dgm:cxn modelId="{47C9A02A-4791-45A2-A354-B607E7162E44}" type="presParOf" srcId="{D2C1AF17-F6A2-406A-AB19-DBBD2FE9CAF1}" destId="{148F2419-1D36-4E1A-9660-6A76DAEE178A}" srcOrd="0" destOrd="0" presId="urn:microsoft.com/office/officeart/2008/layout/NameandTitleOrganizationalChart"/>
    <dgm:cxn modelId="{73226768-E1E2-4D70-9934-2F57415DEE16}" type="presParOf" srcId="{D2C1AF17-F6A2-406A-AB19-DBBD2FE9CAF1}" destId="{73F5112D-8786-4A90-A0EF-22B77B1817CB}" srcOrd="1" destOrd="0" presId="urn:microsoft.com/office/officeart/2008/layout/NameandTitleOrganizationalChart"/>
    <dgm:cxn modelId="{3B2ECD14-DADF-4CB9-A64E-0C4008E367FA}" type="presParOf" srcId="{D2C1AF17-F6A2-406A-AB19-DBBD2FE9CAF1}" destId="{0EBF1831-D4D0-4606-914B-7FEEC8AFA0B3}" srcOrd="2" destOrd="0" presId="urn:microsoft.com/office/officeart/2008/layout/NameandTitleOrganizationalChart"/>
    <dgm:cxn modelId="{1BF2B2D0-E80C-4334-86CD-84BD4E66F800}" type="presParOf" srcId="{1D5D0A4E-B42F-4471-8F5B-1AC8293D921A}" destId="{A4D64178-C48E-4BCD-B03B-2AB3BCB7CFBA}" srcOrd="1" destOrd="0" presId="urn:microsoft.com/office/officeart/2008/layout/NameandTitleOrganizationalChart"/>
    <dgm:cxn modelId="{2AE759CA-7907-4BDC-92BA-4C61F7412937}" type="presParOf" srcId="{1D5D0A4E-B42F-4471-8F5B-1AC8293D921A}" destId="{332031B5-0BA6-430D-9204-229549181914}" srcOrd="2" destOrd="0" presId="urn:microsoft.com/office/officeart/2008/layout/NameandTitleOrganizationalChart"/>
    <dgm:cxn modelId="{A7669727-9D7D-497D-ABA7-AE2E1A32C115}" type="presParOf" srcId="{C7851163-A21E-4F2A-9122-57DFCBEF5735}" destId="{74DB6761-826F-47BE-9B83-556A10D15CB1}" srcOrd="6" destOrd="0" presId="urn:microsoft.com/office/officeart/2008/layout/NameandTitleOrganizationalChart"/>
    <dgm:cxn modelId="{5DAB2F33-EC82-4118-958A-EA58D811D9BC}" type="presParOf" srcId="{C7851163-A21E-4F2A-9122-57DFCBEF5735}" destId="{44D76D23-DE74-4C9D-850B-284CF622084B}" srcOrd="7" destOrd="0" presId="urn:microsoft.com/office/officeart/2008/layout/NameandTitleOrganizationalChart"/>
    <dgm:cxn modelId="{BCDAC555-B15D-483E-9EAA-26BA4925842A}" type="presParOf" srcId="{44D76D23-DE74-4C9D-850B-284CF622084B}" destId="{FDB74E6B-B918-4C16-BF26-417B3EB205B7}" srcOrd="0" destOrd="0" presId="urn:microsoft.com/office/officeart/2008/layout/NameandTitleOrganizationalChart"/>
    <dgm:cxn modelId="{419B8E70-F93C-4DC1-9C96-746113D947C9}" type="presParOf" srcId="{FDB74E6B-B918-4C16-BF26-417B3EB205B7}" destId="{93154F82-5184-4620-AF61-AE345ADAACF5}" srcOrd="0" destOrd="0" presId="urn:microsoft.com/office/officeart/2008/layout/NameandTitleOrganizationalChart"/>
    <dgm:cxn modelId="{EF949E25-2FEC-4EF4-BF10-84D2D13FC073}" type="presParOf" srcId="{FDB74E6B-B918-4C16-BF26-417B3EB205B7}" destId="{8505FEEB-1A7A-446C-B7A8-0171C8115E31}" srcOrd="1" destOrd="0" presId="urn:microsoft.com/office/officeart/2008/layout/NameandTitleOrganizationalChart"/>
    <dgm:cxn modelId="{D3C29AC5-66C4-4141-89EC-D63D6C94A2C8}" type="presParOf" srcId="{FDB74E6B-B918-4C16-BF26-417B3EB205B7}" destId="{21D6CAFB-360D-414C-BDDE-9A46023F1311}" srcOrd="2" destOrd="0" presId="urn:microsoft.com/office/officeart/2008/layout/NameandTitleOrganizationalChart"/>
    <dgm:cxn modelId="{9CDDDFBF-1E0E-45BE-B770-55E69A37ED27}" type="presParOf" srcId="{44D76D23-DE74-4C9D-850B-284CF622084B}" destId="{3F01ECDB-D8EC-42CE-9ADC-606CD0B8D340}" srcOrd="1" destOrd="0" presId="urn:microsoft.com/office/officeart/2008/layout/NameandTitleOrganizationalChart"/>
    <dgm:cxn modelId="{9C4B759A-1537-40A7-8CE2-607F99D5CBC6}" type="presParOf" srcId="{44D76D23-DE74-4C9D-850B-284CF622084B}" destId="{2AFDB3E1-AE29-4F04-B7B9-3D8606F2BEAC}" srcOrd="2" destOrd="0" presId="urn:microsoft.com/office/officeart/2008/layout/NameandTitleOrganizationalChart"/>
    <dgm:cxn modelId="{8FE15FF6-CC9C-4288-98D7-D39976F613FE}" type="presParOf" srcId="{5C4154DA-1D34-4118-988D-B9D7969E36C9}" destId="{1F56326F-2A8D-408F-A19B-D50F506CCD1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B6761-826F-47BE-9B83-556A10D15CB1}">
      <dsp:nvSpPr>
        <dsp:cNvPr id="0" name=""/>
        <dsp:cNvSpPr/>
      </dsp:nvSpPr>
      <dsp:spPr>
        <a:xfrm>
          <a:off x="3778402" y="1403332"/>
          <a:ext cx="2964951" cy="440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748"/>
              </a:lnTo>
              <a:lnTo>
                <a:pt x="2964951" y="262748"/>
              </a:lnTo>
              <a:lnTo>
                <a:pt x="2964951" y="44074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28379-A4D4-47C0-9F5F-B24994784D11}">
      <dsp:nvSpPr>
        <dsp:cNvPr id="0" name=""/>
        <dsp:cNvSpPr/>
      </dsp:nvSpPr>
      <dsp:spPr>
        <a:xfrm>
          <a:off x="3778402" y="1403332"/>
          <a:ext cx="988317" cy="440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748"/>
              </a:lnTo>
              <a:lnTo>
                <a:pt x="988317" y="262748"/>
              </a:lnTo>
              <a:lnTo>
                <a:pt x="988317" y="44074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C4D18-82B3-4F88-9128-F0912A158E34}">
      <dsp:nvSpPr>
        <dsp:cNvPr id="0" name=""/>
        <dsp:cNvSpPr/>
      </dsp:nvSpPr>
      <dsp:spPr>
        <a:xfrm>
          <a:off x="2790085" y="1403332"/>
          <a:ext cx="988317" cy="440740"/>
        </a:xfrm>
        <a:custGeom>
          <a:avLst/>
          <a:gdLst/>
          <a:ahLst/>
          <a:cxnLst/>
          <a:rect l="0" t="0" r="0" b="0"/>
          <a:pathLst>
            <a:path>
              <a:moveTo>
                <a:pt x="988317" y="0"/>
              </a:moveTo>
              <a:lnTo>
                <a:pt x="988317" y="262748"/>
              </a:lnTo>
              <a:lnTo>
                <a:pt x="0" y="262748"/>
              </a:lnTo>
              <a:lnTo>
                <a:pt x="0" y="44074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F3C3E-F05B-4807-8604-0FBD64A1330B}">
      <dsp:nvSpPr>
        <dsp:cNvPr id="0" name=""/>
        <dsp:cNvSpPr/>
      </dsp:nvSpPr>
      <dsp:spPr>
        <a:xfrm>
          <a:off x="813451" y="1403332"/>
          <a:ext cx="2964951" cy="440740"/>
        </a:xfrm>
        <a:custGeom>
          <a:avLst/>
          <a:gdLst/>
          <a:ahLst/>
          <a:cxnLst/>
          <a:rect l="0" t="0" r="0" b="0"/>
          <a:pathLst>
            <a:path>
              <a:moveTo>
                <a:pt x="2964951" y="0"/>
              </a:moveTo>
              <a:lnTo>
                <a:pt x="2964951" y="262748"/>
              </a:lnTo>
              <a:lnTo>
                <a:pt x="0" y="262748"/>
              </a:lnTo>
              <a:lnTo>
                <a:pt x="0" y="44074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D8A23-B0BB-4CB6-B374-13B64A906E29}">
      <dsp:nvSpPr>
        <dsp:cNvPr id="0" name=""/>
        <dsp:cNvSpPr/>
      </dsp:nvSpPr>
      <dsp:spPr>
        <a:xfrm>
          <a:off x="3041742" y="640512"/>
          <a:ext cx="1473319" cy="7628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0764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LOUMEAU Alexis</a:t>
          </a:r>
          <a:endParaRPr lang="en-US" sz="2200" kern="1200" noProof="0" dirty="0"/>
        </a:p>
      </dsp:txBody>
      <dsp:txXfrm>
        <a:off x="3041742" y="640512"/>
        <a:ext cx="1473319" cy="762819"/>
      </dsp:txXfrm>
    </dsp:sp>
    <dsp:sp modelId="{A99F2088-AFC8-439D-AD5F-925259941330}">
      <dsp:nvSpPr>
        <dsp:cNvPr id="0" name=""/>
        <dsp:cNvSpPr/>
      </dsp:nvSpPr>
      <dsp:spPr>
        <a:xfrm>
          <a:off x="3336406" y="1233817"/>
          <a:ext cx="1325987" cy="2542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Project manager</a:t>
          </a:r>
          <a:endParaRPr lang="en-US" sz="1400" kern="1200" noProof="0" dirty="0"/>
        </a:p>
      </dsp:txBody>
      <dsp:txXfrm>
        <a:off x="3336406" y="1233817"/>
        <a:ext cx="1325987" cy="254273"/>
      </dsp:txXfrm>
    </dsp:sp>
    <dsp:sp modelId="{1DF46BBF-1894-49EA-A95B-2B707C2A14D7}">
      <dsp:nvSpPr>
        <dsp:cNvPr id="0" name=""/>
        <dsp:cNvSpPr/>
      </dsp:nvSpPr>
      <dsp:spPr>
        <a:xfrm>
          <a:off x="76791" y="1844072"/>
          <a:ext cx="1473319" cy="7628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0764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CAUCHARD Nicolas</a:t>
          </a:r>
          <a:endParaRPr lang="en-US" sz="2200" kern="1200" noProof="0" dirty="0"/>
        </a:p>
      </dsp:txBody>
      <dsp:txXfrm>
        <a:off x="76791" y="1844072"/>
        <a:ext cx="1473319" cy="762819"/>
      </dsp:txXfrm>
    </dsp:sp>
    <dsp:sp modelId="{5224A56A-DA48-4271-A7C1-A39F382C01E5}">
      <dsp:nvSpPr>
        <dsp:cNvPr id="0" name=""/>
        <dsp:cNvSpPr/>
      </dsp:nvSpPr>
      <dsp:spPr>
        <a:xfrm>
          <a:off x="371455" y="2437376"/>
          <a:ext cx="1325987" cy="2542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 smtClean="0"/>
            <a:t>Back end developer</a:t>
          </a:r>
          <a:endParaRPr lang="en-US" sz="1200" kern="1200" noProof="0" dirty="0"/>
        </a:p>
      </dsp:txBody>
      <dsp:txXfrm>
        <a:off x="371455" y="2437376"/>
        <a:ext cx="1325987" cy="254273"/>
      </dsp:txXfrm>
    </dsp:sp>
    <dsp:sp modelId="{62804823-2168-43F9-842B-04CF6EB896F4}">
      <dsp:nvSpPr>
        <dsp:cNvPr id="0" name=""/>
        <dsp:cNvSpPr/>
      </dsp:nvSpPr>
      <dsp:spPr>
        <a:xfrm>
          <a:off x="2053425" y="1844072"/>
          <a:ext cx="1473319" cy="7628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0764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MALLEA </a:t>
          </a:r>
          <a:r>
            <a:rPr lang="en-US" sz="2200" kern="1200" noProof="0" dirty="0" err="1" smtClean="0"/>
            <a:t>Cyprien</a:t>
          </a:r>
          <a:endParaRPr lang="en-US" sz="2200" kern="1200" noProof="0" dirty="0"/>
        </a:p>
      </dsp:txBody>
      <dsp:txXfrm>
        <a:off x="2053425" y="1844072"/>
        <a:ext cx="1473319" cy="762819"/>
      </dsp:txXfrm>
    </dsp:sp>
    <dsp:sp modelId="{71930E71-83E8-4E18-9E1C-4AC72A6F93E5}">
      <dsp:nvSpPr>
        <dsp:cNvPr id="0" name=""/>
        <dsp:cNvSpPr/>
      </dsp:nvSpPr>
      <dsp:spPr>
        <a:xfrm>
          <a:off x="2348089" y="2437376"/>
          <a:ext cx="1325987" cy="2542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noProof="0" dirty="0" smtClean="0"/>
            <a:t>HTML/CSS developer</a:t>
          </a:r>
          <a:endParaRPr lang="en-US" sz="1100" kern="1200" noProof="0" dirty="0"/>
        </a:p>
      </dsp:txBody>
      <dsp:txXfrm>
        <a:off x="2348089" y="2437376"/>
        <a:ext cx="1325987" cy="254273"/>
      </dsp:txXfrm>
    </dsp:sp>
    <dsp:sp modelId="{148F2419-1D36-4E1A-9660-6A76DAEE178A}">
      <dsp:nvSpPr>
        <dsp:cNvPr id="0" name=""/>
        <dsp:cNvSpPr/>
      </dsp:nvSpPr>
      <dsp:spPr>
        <a:xfrm>
          <a:off x="4030059" y="1844072"/>
          <a:ext cx="1473319" cy="7628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0764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SABOURDY Vincent</a:t>
          </a:r>
          <a:endParaRPr lang="en-US" sz="2200" kern="1200" noProof="0" dirty="0"/>
        </a:p>
      </dsp:txBody>
      <dsp:txXfrm>
        <a:off x="4030059" y="1844072"/>
        <a:ext cx="1473319" cy="762819"/>
      </dsp:txXfrm>
    </dsp:sp>
    <dsp:sp modelId="{73F5112D-8786-4A90-A0EF-22B77B1817CB}">
      <dsp:nvSpPr>
        <dsp:cNvPr id="0" name=""/>
        <dsp:cNvSpPr/>
      </dsp:nvSpPr>
      <dsp:spPr>
        <a:xfrm>
          <a:off x="4324723" y="2437376"/>
          <a:ext cx="1325987" cy="2542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noProof="0" dirty="0" smtClean="0"/>
            <a:t>Front end developer</a:t>
          </a:r>
          <a:endParaRPr lang="en-US" sz="1100" kern="1200" noProof="0" dirty="0"/>
        </a:p>
      </dsp:txBody>
      <dsp:txXfrm>
        <a:off x="4324723" y="2437376"/>
        <a:ext cx="1325987" cy="254273"/>
      </dsp:txXfrm>
    </dsp:sp>
    <dsp:sp modelId="{93154F82-5184-4620-AF61-AE345ADAACF5}">
      <dsp:nvSpPr>
        <dsp:cNvPr id="0" name=""/>
        <dsp:cNvSpPr/>
      </dsp:nvSpPr>
      <dsp:spPr>
        <a:xfrm>
          <a:off x="6006693" y="1844072"/>
          <a:ext cx="1473319" cy="7628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0764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TEXEREAU Alexis</a:t>
          </a:r>
          <a:endParaRPr lang="en-US" sz="2200" kern="1200" noProof="0" dirty="0"/>
        </a:p>
      </dsp:txBody>
      <dsp:txXfrm>
        <a:off x="6006693" y="1844072"/>
        <a:ext cx="1473319" cy="762819"/>
      </dsp:txXfrm>
    </dsp:sp>
    <dsp:sp modelId="{8505FEEB-1A7A-446C-B7A8-0171C8115E31}">
      <dsp:nvSpPr>
        <dsp:cNvPr id="0" name=""/>
        <dsp:cNvSpPr/>
      </dsp:nvSpPr>
      <dsp:spPr>
        <a:xfrm>
          <a:off x="6301357" y="2437376"/>
          <a:ext cx="1325987" cy="2542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SQL developer</a:t>
          </a:r>
          <a:endParaRPr lang="en-US" sz="1500" kern="1200" noProof="0" dirty="0"/>
        </a:p>
      </dsp:txBody>
      <dsp:txXfrm>
        <a:off x="6301357" y="2437376"/>
        <a:ext cx="1325987" cy="254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25/06/2014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9286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555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513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4283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3691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4892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041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9410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986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25/06/2014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013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753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032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25/06/2014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229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252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25/06/2014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215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68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006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309A6D-C09C-4548-B29A-6CF363A7E532}" type="datetimeFigureOut">
              <a:rPr lang="fr-FR" smtClean="0"/>
              <a:t>25/06/2014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960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u="sng" dirty="0" smtClean="0"/>
              <a:t>Web-</a:t>
            </a:r>
            <a:r>
              <a:rPr lang="fr-FR" u="sng" dirty="0" err="1" smtClean="0"/>
              <a:t>dev</a:t>
            </a:r>
            <a:r>
              <a:rPr lang="fr-FR" u="sng" dirty="0" smtClean="0"/>
              <a:t> project</a:t>
            </a:r>
            <a:endParaRPr lang="fr-FR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546614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 smtClean="0"/>
              <a:t>LOUMEAU Alexis</a:t>
            </a:r>
          </a:p>
          <a:p>
            <a:r>
              <a:rPr lang="fr-FR" sz="1600" dirty="0" smtClean="0"/>
              <a:t>CAUCHARD Nicolas</a:t>
            </a:r>
          </a:p>
          <a:p>
            <a:r>
              <a:rPr lang="fr-FR" sz="1600" dirty="0" smtClean="0"/>
              <a:t>SABOURDY Vincent</a:t>
            </a:r>
          </a:p>
          <a:p>
            <a:r>
              <a:rPr lang="fr-FR" sz="1600" dirty="0" smtClean="0"/>
              <a:t>MALLEA Cyprien</a:t>
            </a:r>
          </a:p>
          <a:p>
            <a:r>
              <a:rPr lang="fr-FR" sz="1600" dirty="0" smtClean="0"/>
              <a:t>TEXEREAU Alexis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8898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Organization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Conception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Demonstration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Conclusion</a:t>
            </a:r>
          </a:p>
          <a:p>
            <a:pPr marL="457200" indent="-457200">
              <a:buAutoNum type="arabicPeriod"/>
            </a:pPr>
            <a:r>
              <a:rPr lang="en-US" dirty="0" smtClean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0255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:</a:t>
            </a:r>
            <a:endParaRPr lang="en-US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657430"/>
              </p:ext>
            </p:extLst>
          </p:nvPr>
        </p:nvGraphicFramePr>
        <p:xfrm>
          <a:off x="982663" y="2667000"/>
          <a:ext cx="7704137" cy="333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1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7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59</TotalTime>
  <Words>43</Words>
  <Application>Microsoft Office PowerPoint</Application>
  <PresentationFormat>Affichage à l'écran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Parallaxe</vt:lpstr>
      <vt:lpstr>Web-dev project</vt:lpstr>
      <vt:lpstr>Summary</vt:lpstr>
      <vt:lpstr>Organization :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Web-dev project</dc:title>
  <dc:creator>Vincent</dc:creator>
  <cp:lastModifiedBy>SABOURDY VINCENT</cp:lastModifiedBy>
  <cp:revision>16</cp:revision>
  <dcterms:created xsi:type="dcterms:W3CDTF">2014-06-25T13:30:49Z</dcterms:created>
  <dcterms:modified xsi:type="dcterms:W3CDTF">2014-06-25T14:33:03Z</dcterms:modified>
</cp:coreProperties>
</file>