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102C-C476-FC47-DFA9-92C968EC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5A278-8A8C-EC55-208D-C5E825D8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C961-4F86-A239-D88F-B5FC11E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0A24-8BA1-6B32-FEFD-AC7D9B6F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502A-086A-EA57-C57F-B7E2287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79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8742-C664-43B8-2AE8-AD9B3AB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79F6-22CA-7410-FD49-F8E93CED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940A-8596-59D6-D0DA-B5D4DB5F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4ED-A924-532B-79A2-78757F16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A05B-7325-D916-7D09-E5C77002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5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6F89C-397B-272E-0036-93E59068E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B94AF-8CD4-A79A-D080-F45FB702A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59AD-0A58-50A3-78A6-E05462F0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BFB7-42F2-9B0D-6ABF-171EBE3D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0187-8E11-96BF-42D6-30079D9D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2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FD5A-2BC2-0017-AEE0-7DE20746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B401-6439-46E8-21B1-3FFA462C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B70B-3AE2-A7F3-5344-49D2C88C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B98A-8262-25CE-16B0-F83F7F1A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058F-A95E-E2A7-1CC8-B6E8F3D1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6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8637-4422-34AD-2133-B2747913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6494E-BF7D-D1EF-F321-23FCB45D5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4E49-BC5E-D6CD-87FD-07F8922C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F933-B7F0-7152-5F08-F111EB29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790F-9200-CB9C-7BDF-0B91B076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30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C6F9-A160-F839-7CA9-CA9E237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C803-E9BF-5974-AE18-421CC355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DC2F3-5E4B-5FCF-FC95-0F2A4D55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62067-FEC8-5ECA-DF15-948CE592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73EC-8964-9EF7-06D1-5AC651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EE54-6B1E-DA93-573E-54453267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CC49-E3BD-0C82-504E-8309D66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5445-68C5-4D39-68AD-579B7EB2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B3BF8-3307-A7A5-FCAC-F9C4DCC0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8B1F2-4451-621E-5411-1D28D8AD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25458-C9AD-4287-5560-9F32C0DE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98597-E08E-8FBC-59B1-27B4898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8F61A-B0B3-4161-85AB-9BBFC6EA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282C0-870B-B35B-6211-3E36ABC0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7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28CB-7657-D943-2EDD-F46D218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5BF5E-EF6A-49F4-BF35-23323838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4F12-74B2-3E88-1803-0A8FED6D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9C3E-0F4A-1907-F44A-87CD2EC7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8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FDEC-5905-0915-25F2-0D7E58F1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3D109-5AF5-6826-3D1A-C50A68F3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B3C7-1FFF-0DB1-C61F-5F6162D6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9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40D1-3E77-0E2F-F441-6FB7585D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337F-D8CD-880E-157C-8610AE29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275B6-2EF4-4F0E-9768-B7F5D55D6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BDCD-6C96-4F8F-6DE3-A0B9EA7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AA98-0B5A-1058-7325-7570586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DD93-1EC9-A75B-09D2-9632E4E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7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D172-03D8-ED6E-BB09-BBE4EBFA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389F-1D9A-0402-C59E-BBC6418AD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84CD0-F7D7-9658-68B6-C3E24762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BCF9-B0F1-4034-4645-4747E0A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3414-B384-86FC-75E9-15847F09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69D6-2E4D-7212-4C22-0B8D3B2C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4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8A7FF-19DB-9AFD-3248-B26C2551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5184-EB6F-E28E-1637-4CD4E1EC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3F80-9E77-53FE-710D-084B07A7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B7C00-DDB8-431D-B0ED-9ED77E184B11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8FCA-90CF-6282-AA3C-7D269EA8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435B-6282-E4E8-E08D-B5FA3FD58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99DB-5F28-4EA9-9DE8-713FA2539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0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384F-C68D-7963-135D-9D45EA69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499" y="103280"/>
            <a:ext cx="6773479" cy="1006328"/>
          </a:xfrm>
        </p:spPr>
        <p:txBody>
          <a:bodyPr>
            <a:normAutofit/>
          </a:bodyPr>
          <a:lstStyle/>
          <a:p>
            <a:r>
              <a:rPr lang="en-US" sz="3200" dirty="0"/>
              <a:t>Taming the Value Landscape of Preference Reinforcement Learning</a:t>
            </a:r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DE429-254A-4DC5-DFC4-DE2BC1AE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56" y="462108"/>
            <a:ext cx="1956086" cy="193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6DDD8-CC49-09DF-FD65-F0659934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9677"/>
            <a:ext cx="4748305" cy="1590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86F19-9A4C-4AE7-23F6-3D472A39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68" y="4871634"/>
            <a:ext cx="3868246" cy="1923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D585E-3DB7-54F1-93BC-420E2B7A1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138" y="1776731"/>
            <a:ext cx="2720100" cy="2801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87399-CCD1-BFB4-522C-BFE8A2705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536" y="5646316"/>
            <a:ext cx="4607114" cy="1148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91E4E-F7C4-24E9-5DA4-DE64B8DDF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17" y="2028444"/>
            <a:ext cx="3734815" cy="2801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A777EE-AD6F-5C62-3134-4DF9F9E520CB}"/>
              </a:ext>
            </a:extLst>
          </p:cNvPr>
          <p:cNvSpPr txBox="1"/>
          <p:nvPr/>
        </p:nvSpPr>
        <p:spPr>
          <a:xfrm>
            <a:off x="1105056" y="154331"/>
            <a:ext cx="182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The environment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0F06B-DE67-2C7F-C843-5E4B5CFB8479}"/>
              </a:ext>
            </a:extLst>
          </p:cNvPr>
          <p:cNvSpPr txBox="1"/>
          <p:nvPr/>
        </p:nvSpPr>
        <p:spPr>
          <a:xfrm>
            <a:off x="829124" y="2626743"/>
            <a:ext cx="250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The model during inference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AB917-14FF-1A7F-74AB-987166A62E41}"/>
              </a:ext>
            </a:extLst>
          </p:cNvPr>
          <p:cNvSpPr txBox="1"/>
          <p:nvPr/>
        </p:nvSpPr>
        <p:spPr>
          <a:xfrm>
            <a:off x="1703350" y="4661707"/>
            <a:ext cx="288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The model during Probabilistic Temporal Ranking (PTR) training</a:t>
            </a:r>
            <a:endParaRPr lang="en-A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0D0BF8-1FC2-4F23-F76F-CFC61BB73CFD}"/>
              </a:ext>
            </a:extLst>
          </p:cNvPr>
          <p:cNvSpPr txBox="1"/>
          <p:nvPr/>
        </p:nvSpPr>
        <p:spPr>
          <a:xfrm>
            <a:off x="4992597" y="1376838"/>
            <a:ext cx="350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The immediate outputs of the model</a:t>
            </a:r>
            <a:endParaRPr lang="en-AU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71901E-D51A-8B5F-470A-C4DAE88C7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5853" y="5255736"/>
            <a:ext cx="2181529" cy="390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E491E5-78C5-BBD7-1629-44A046111098}"/>
              </a:ext>
            </a:extLst>
          </p:cNvPr>
          <p:cNvSpPr txBox="1"/>
          <p:nvPr/>
        </p:nvSpPr>
        <p:spPr>
          <a:xfrm>
            <a:off x="6874928" y="5033823"/>
            <a:ext cx="350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Novel Gaussian attenuation</a:t>
            </a:r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234E1-1622-0239-43C1-384E5B4EC3CD}"/>
              </a:ext>
            </a:extLst>
          </p:cNvPr>
          <p:cNvSpPr txBox="1"/>
          <p:nvPr/>
        </p:nvSpPr>
        <p:spPr>
          <a:xfrm>
            <a:off x="8943701" y="1898808"/>
            <a:ext cx="350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The resulting training graph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5793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Taming the Value Landscape of Preference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the Value Landscape of Preference Reinforcement Learning</dc:title>
  <dc:creator>Alexander Li</dc:creator>
  <cp:lastModifiedBy>Alexander Li</cp:lastModifiedBy>
  <cp:revision>2</cp:revision>
  <dcterms:created xsi:type="dcterms:W3CDTF">2024-02-11T12:11:54Z</dcterms:created>
  <dcterms:modified xsi:type="dcterms:W3CDTF">2024-02-11T12:23:04Z</dcterms:modified>
</cp:coreProperties>
</file>