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2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0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922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4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18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3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0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4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6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6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8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0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9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1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17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0%D1%80%D0%B0%D0%BB%D0%BB%D0%B5%D0%BB%D1%8C%D0%BD%D1%8B%D0%B5_%D0%B2%D1%8B%D1%87%D0%B8%D1%81%D0%BB%D0%B8%D1%82%D0%B5%D0%BB%D1%8C%D0%BD%D1%8B%D0%B5_%D1%81%D0%B8%D1%81%D1%82%D0%B5%D0%BC%D1%8B" TargetMode="External"/><Relationship Id="rId2" Type="http://schemas.openxmlformats.org/officeDocument/2006/relationships/hyperlink" Target="https://ru.wikipedia.org/wiki/%D0%9A%D0%BE%D0%BC%D0%BF%D0%B8%D0%BB%D0%B8%D1%80%D1%83%D0%B5%D0%BC%D1%8B%D0%B9_%D1%8F%D0%B7%D1%8B%D0%BA_%D0%BF%D1%80%D0%BE%D0%B3%D1%80%D0%B0%D0%BC%D0%BC%D0%B8%D1%80%D0%BE%D0%B2%D0%B0%D0%BD%D0%B8%D1%8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ru.wikipedia.org/wiki/%D0%AF%D0%B7%D1%8B%D0%BA_%D0%BF%D1%80%D0%BE%D0%B3%D1%80%D0%B0%D0%BC%D0%BC%D0%B8%D1%80%D0%BE%D0%B2%D0%B0%D0%BD%D0%B8%D1%8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Go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accent3"/>
                </a:solidFill>
                <a:latin typeface="Arial" panose="020B0604020202020204" pitchFamily="34" charset="0"/>
                <a:hlinkClick r:id="rId2" tooltip="Компилируемый язык программирования"/>
              </a:rPr>
              <a:t>компилируемый</a:t>
            </a:r>
            <a:r>
              <a:rPr lang="ru-RU" sz="3200" dirty="0">
                <a:solidFill>
                  <a:schemeClr val="accent3"/>
                </a:solidFill>
                <a:latin typeface="Arial" panose="020B0604020202020204" pitchFamily="34" charset="0"/>
              </a:rPr>
              <a:t> </a:t>
            </a:r>
            <a:r>
              <a:rPr lang="ru-RU" sz="3200" dirty="0">
                <a:solidFill>
                  <a:schemeClr val="accent3"/>
                </a:solidFill>
                <a:latin typeface="Arial" panose="020B0604020202020204" pitchFamily="34" charset="0"/>
                <a:hlinkClick r:id="rId3" tooltip="Параллельные вычислительные системы"/>
              </a:rPr>
              <a:t>многопоточный</a:t>
            </a:r>
            <a:r>
              <a:rPr lang="ru-RU" sz="3200" dirty="0">
                <a:solidFill>
                  <a:schemeClr val="accent3"/>
                </a:solidFill>
                <a:latin typeface="Arial" panose="020B0604020202020204" pitchFamily="34" charset="0"/>
              </a:rPr>
              <a:t> </a:t>
            </a:r>
            <a:r>
              <a:rPr lang="ru-RU" sz="3200" dirty="0">
                <a:solidFill>
                  <a:schemeClr val="accent3"/>
                </a:solidFill>
                <a:latin typeface="Arial" panose="020B0604020202020204" pitchFamily="34" charset="0"/>
                <a:hlinkClick r:id="rId4" tooltip="Язык программирования"/>
              </a:rPr>
              <a:t>язык программирования</a:t>
            </a:r>
            <a:endParaRPr lang="ru-RU" sz="3200" dirty="0">
              <a:solidFill>
                <a:schemeClr val="accent3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50" y="4267200"/>
            <a:ext cx="17716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Рейтинг языков программирования 2023</a:t>
            </a:r>
          </a:p>
        </p:txBody>
      </p:sp>
      <p:pic>
        <p:nvPicPr>
          <p:cNvPr id="1026" name="Picture 2" descr="https://habrastorage.org/getpro/habr/upload_files/fd6/863/647/fd686364727ee0753f89ffa13fe13f5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22" y="197708"/>
            <a:ext cx="8486532" cy="428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3885" cy="10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7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3885" cy="104208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48000" y="2413338"/>
            <a:ext cx="794951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accent4">
                    <a:lumMod val="50000"/>
                  </a:schemeClr>
                </a:solidFill>
              </a:rPr>
              <a:t>Go</a:t>
            </a:r>
            <a:r>
              <a:rPr lang="ru-RU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(часто также </a:t>
            </a:r>
            <a:r>
              <a:rPr lang="ru-RU" sz="2400" b="1" dirty="0" err="1">
                <a:solidFill>
                  <a:schemeClr val="accent4">
                    <a:lumMod val="50000"/>
                  </a:schemeClr>
                </a:solidFill>
              </a:rPr>
              <a:t>golang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) — компилируемый многопоточный язык программирования, разработанный внутри компании </a:t>
            </a:r>
            <a:r>
              <a:rPr lang="ru-RU" sz="2400" dirty="0" err="1" smtClean="0">
                <a:solidFill>
                  <a:schemeClr val="accent4">
                    <a:lumMod val="50000"/>
                  </a:schemeClr>
                </a:solidFill>
              </a:rPr>
              <a:t>Google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Разработка </a:t>
            </a:r>
            <a:r>
              <a:rPr lang="ru-RU" sz="2400" dirty="0" err="1">
                <a:solidFill>
                  <a:schemeClr val="accent4">
                    <a:lumMod val="50000"/>
                  </a:schemeClr>
                </a:solidFill>
              </a:rPr>
              <a:t>Go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 началась в сентябре 2007 года, его непосредственным проектированием занимались Роберт </a:t>
            </a:r>
            <a:r>
              <a:rPr lang="ru-RU" sz="2400" dirty="0" err="1">
                <a:solidFill>
                  <a:schemeClr val="accent4">
                    <a:lumMod val="50000"/>
                  </a:schemeClr>
                </a:solidFill>
              </a:rPr>
              <a:t>Гризмер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, Роб </a:t>
            </a:r>
            <a:r>
              <a:rPr lang="ru-RU" sz="2400" dirty="0" err="1">
                <a:solidFill>
                  <a:schemeClr val="accent4">
                    <a:lumMod val="50000"/>
                  </a:schemeClr>
                </a:solidFill>
              </a:rPr>
              <a:t>Пайк</a:t>
            </a:r>
            <a:r>
              <a:rPr lang="ru-RU" sz="2400" dirty="0">
                <a:solidFill>
                  <a:schemeClr val="accent4">
                    <a:lumMod val="50000"/>
                  </a:schemeClr>
                </a:solidFill>
              </a:rPr>
              <a:t> и Кен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Томпсон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Первая стабильная версия была представлена в 2011году.</a:t>
            </a:r>
            <a:endParaRPr lang="ru-RU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8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3885" cy="104208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72520" y="822206"/>
            <a:ext cx="8370115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2400" dirty="0" err="1">
                <a:solidFill>
                  <a:schemeClr val="bg1"/>
                </a:solidFill>
              </a:rPr>
              <a:t>Go</a:t>
            </a:r>
            <a:r>
              <a:rPr lang="ru-RU" sz="2400" dirty="0">
                <a:solidFill>
                  <a:schemeClr val="bg1"/>
                </a:solidFill>
              </a:rPr>
              <a:t> — это статическая типизация с производительностью и эффективностью во время выполнения, соответствующей C/C</a:t>
            </a:r>
            <a:r>
              <a:rPr lang="ru-RU" sz="2400" dirty="0" smtClean="0">
                <a:solidFill>
                  <a:schemeClr val="bg1"/>
                </a:solidFill>
              </a:rPr>
              <a:t>++.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Действительно простой синтаксис и простой код, как в </a:t>
            </a:r>
            <a:r>
              <a:rPr lang="ru-RU" sz="2400" dirty="0" err="1">
                <a:solidFill>
                  <a:schemeClr val="bg1"/>
                </a:solidFill>
              </a:rPr>
              <a:t>Python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ru-RU" sz="2400" dirty="0" err="1" smtClean="0">
                <a:solidFill>
                  <a:schemeClr val="bg1"/>
                </a:solidFill>
              </a:rPr>
              <a:t>Ruby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Встроенный параллелизм с хорошей стандартной библиотекой и богатыми инструментами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GO не является чистым языком ООП с </a:t>
            </a:r>
            <a:r>
              <a:rPr lang="ru-RU" sz="2400" dirty="0" smtClean="0">
                <a:solidFill>
                  <a:schemeClr val="bg1"/>
                </a:solidFill>
              </a:rPr>
              <a:t>иным </a:t>
            </a:r>
            <a:r>
              <a:rPr lang="ru-RU" sz="2400" dirty="0">
                <a:solidFill>
                  <a:schemeClr val="bg1"/>
                </a:solidFill>
              </a:rPr>
              <a:t>стилем обработки ошибок по сравнению с другими основными языками.</a:t>
            </a:r>
          </a:p>
        </p:txBody>
      </p:sp>
    </p:spTree>
    <p:extLst>
      <p:ext uri="{BB962C8B-B14F-4D97-AF65-F5344CB8AC3E}">
        <p14:creationId xmlns:p14="http://schemas.microsoft.com/office/powerpoint/2010/main" val="9587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языка </a:t>
            </a:r>
            <a:r>
              <a:rPr lang="en-US" dirty="0" smtClean="0"/>
              <a:t>go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094" y="717331"/>
            <a:ext cx="8534400" cy="361526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Продукты таких компаний, как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Google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Netflix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PayPal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American Express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Twitter…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3885" cy="10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6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68014"/>
            <a:ext cx="8534400" cy="4572000"/>
          </a:xfrm>
          <a:noFill/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500" b="1" dirty="0"/>
              <a:t>Integers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500" b="1" dirty="0" smtClean="0"/>
              <a:t>Signed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500" b="1" dirty="0" smtClean="0"/>
              <a:t>Unsigned</a:t>
            </a:r>
            <a:endParaRPr lang="en-US" sz="35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500" b="1" dirty="0" smtClean="0"/>
              <a:t>Floats</a:t>
            </a:r>
            <a:endParaRPr lang="en-US" sz="35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500" b="1" dirty="0"/>
              <a:t>float32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500" b="1" dirty="0"/>
              <a:t>float64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500" b="1" dirty="0"/>
              <a:t>Complex Numbers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500" b="1" dirty="0"/>
              <a:t>complex64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500" b="1" dirty="0"/>
              <a:t>complex128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500" b="1" dirty="0"/>
              <a:t>Byte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500" b="1" dirty="0"/>
              <a:t>Rune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500" b="1" dirty="0"/>
              <a:t>String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500" b="1" dirty="0"/>
              <a:t>Boolean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3885" cy="10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3131" y="748183"/>
            <a:ext cx="8534400" cy="4033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Collection/Aggregation or Non-Reference Types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Reference Types</a:t>
            </a:r>
          </a:p>
          <a:p>
            <a:pPr lvl="1"/>
            <a:r>
              <a:rPr lang="en-US" dirty="0"/>
              <a:t>Slices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Channels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Function/Methods</a:t>
            </a:r>
          </a:p>
          <a:p>
            <a:r>
              <a:rPr lang="en-US" dirty="0"/>
              <a:t>Interface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3885" cy="10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4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плюшки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uk-UA" sz="3200" dirty="0" smtClean="0"/>
              <a:t>Маленький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uk-UA" sz="3200" dirty="0" err="1" smtClean="0"/>
              <a:t>Компилируе</a:t>
            </a:r>
            <a:r>
              <a:rPr lang="ru-RU" sz="3200" dirty="0" err="1" smtClean="0"/>
              <a:t>мый</a:t>
            </a:r>
            <a:endParaRPr lang="ru-RU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 smtClean="0"/>
              <a:t>Многопоточный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 smtClean="0"/>
              <a:t>Легкий синтаксис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3885" cy="10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359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1939</TotalTime>
  <Words>164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Сектор</vt:lpstr>
      <vt:lpstr>Go</vt:lpstr>
      <vt:lpstr>Рейтинг языков программирования 2023</vt:lpstr>
      <vt:lpstr>Презентация PowerPoint</vt:lpstr>
      <vt:lpstr>Презентация PowerPoint</vt:lpstr>
      <vt:lpstr>Использование языка go</vt:lpstr>
      <vt:lpstr>Основные типы данных</vt:lpstr>
      <vt:lpstr>Составные типы данных</vt:lpstr>
      <vt:lpstr>плюшки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</dc:title>
  <dc:creator>Александр Семенченко</dc:creator>
  <cp:lastModifiedBy>Александр Семенченко</cp:lastModifiedBy>
  <cp:revision>12</cp:revision>
  <dcterms:created xsi:type="dcterms:W3CDTF">2023-05-23T01:22:19Z</dcterms:created>
  <dcterms:modified xsi:type="dcterms:W3CDTF">2023-05-24T09:42:03Z</dcterms:modified>
</cp:coreProperties>
</file>