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66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30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96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62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26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91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56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522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2D2B-5AB7-4B57-9D6F-5866DDBF4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5"/>
            <a:ext cx="91440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27B6E-7CA9-4557-AD3C-B5FFF5EF8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41"/>
            <a:ext cx="9144001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5" indent="0" algn="ctr">
              <a:buNone/>
              <a:defRPr sz="2000"/>
            </a:lvl2pPr>
            <a:lvl3pPr marL="914370" indent="0" algn="ctr">
              <a:buNone/>
              <a:defRPr sz="1801"/>
            </a:lvl3pPr>
            <a:lvl4pPr marL="1371555" indent="0" algn="ctr">
              <a:buNone/>
              <a:defRPr sz="1600"/>
            </a:lvl4pPr>
            <a:lvl5pPr marL="1828741" indent="0" algn="ctr">
              <a:buNone/>
              <a:defRPr sz="1600"/>
            </a:lvl5pPr>
            <a:lvl6pPr marL="2285926" indent="0" algn="ctr">
              <a:buNone/>
              <a:defRPr sz="1600"/>
            </a:lvl6pPr>
            <a:lvl7pPr marL="2743111" indent="0" algn="ctr">
              <a:buNone/>
              <a:defRPr sz="1600"/>
            </a:lvl7pPr>
            <a:lvl8pPr marL="3200296" indent="0" algn="ctr">
              <a:buNone/>
              <a:defRPr sz="1600"/>
            </a:lvl8pPr>
            <a:lvl9pPr marL="365748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70FB5-E62C-42C4-A712-BED3426E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3C95C-D930-4841-8654-FA705827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B224-A14C-4B92-BEEF-24C2DC30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9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6D17-A01C-492A-A488-38FFA5E0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5B624-5684-452C-A2B7-29D4C3A1D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5F246-9A7D-4DA9-88A7-80658424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38472-219D-46A2-91C8-D7178859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37897-AA65-4B31-A28E-EE5DFD91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35DB5-10BD-4E6D-B827-01DD343AD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899" cy="58118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6AE5E-1422-44D7-859E-67D613546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F8AE-00E2-4FD5-B318-B76F3734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E31CC-4B2E-424A-9738-2831FCB1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FD69F-757A-4106-9A34-575026E2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1FF8-DE17-4F06-88B2-488BF434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FEAC-32F8-4077-BED6-5E488FD13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B5596-F089-40C3-A517-DE166335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C840-149A-42E2-A0E0-837D1C13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D8A0D-B475-42AA-B307-B931E188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0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3F4D-CE30-4D38-A94B-D4A3C518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D7239-92B5-41D2-B40F-B55352DF5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7EF1A-9D54-4A98-93A1-D8307BB4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99329-8D14-4625-BE17-C2CD3688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BE573-762A-4491-888E-648BBACA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2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841D-2867-4CDD-BAD7-29A75C61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962A0-5DDF-4EB3-B577-E51F379E0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3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347F2-46AF-4826-9385-5CC30A4A0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521CF-C6C0-43BD-8637-C0F633A5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17F66-7675-4871-847B-4899EF4F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8450D-28E8-4798-9892-F2DEBC52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2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A66A-5538-4DEA-AF89-491B6F845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65128"/>
            <a:ext cx="1051560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31277-21AE-418A-8472-FF77C944F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5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5" indent="0">
              <a:buNone/>
              <a:defRPr sz="2000" b="1"/>
            </a:lvl2pPr>
            <a:lvl3pPr marL="914370" indent="0">
              <a:buNone/>
              <a:defRPr sz="1801" b="1"/>
            </a:lvl3pPr>
            <a:lvl4pPr marL="1371555" indent="0">
              <a:buNone/>
              <a:defRPr sz="1600" b="1"/>
            </a:lvl4pPr>
            <a:lvl5pPr marL="1828741" indent="0">
              <a:buNone/>
              <a:defRPr sz="1600" b="1"/>
            </a:lvl5pPr>
            <a:lvl6pPr marL="2285926" indent="0">
              <a:buNone/>
              <a:defRPr sz="1600" b="1"/>
            </a:lvl6pPr>
            <a:lvl7pPr marL="2743111" indent="0">
              <a:buNone/>
              <a:defRPr sz="1600" b="1"/>
            </a:lvl7pPr>
            <a:lvl8pPr marL="3200296" indent="0">
              <a:buNone/>
              <a:defRPr sz="1600" b="1"/>
            </a:lvl8pPr>
            <a:lvl9pPr marL="365748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EA94A-34ED-4874-B6EA-4DB4CA445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7A075-75E9-4F3C-87D5-0257E6C56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5" indent="0">
              <a:buNone/>
              <a:defRPr sz="2000" b="1"/>
            </a:lvl2pPr>
            <a:lvl3pPr marL="914370" indent="0">
              <a:buNone/>
              <a:defRPr sz="1801" b="1"/>
            </a:lvl3pPr>
            <a:lvl4pPr marL="1371555" indent="0">
              <a:buNone/>
              <a:defRPr sz="1600" b="1"/>
            </a:lvl4pPr>
            <a:lvl5pPr marL="1828741" indent="0">
              <a:buNone/>
              <a:defRPr sz="1600" b="1"/>
            </a:lvl5pPr>
            <a:lvl6pPr marL="2285926" indent="0">
              <a:buNone/>
              <a:defRPr sz="1600" b="1"/>
            </a:lvl6pPr>
            <a:lvl7pPr marL="2743111" indent="0">
              <a:buNone/>
              <a:defRPr sz="1600" b="1"/>
            </a:lvl7pPr>
            <a:lvl8pPr marL="3200296" indent="0">
              <a:buNone/>
              <a:defRPr sz="1600" b="1"/>
            </a:lvl8pPr>
            <a:lvl9pPr marL="365748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EF962-0EA6-4B14-A914-7E5F2FB0F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96F7F-C246-49FF-B5BB-5BB42467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B8AE9-11EF-417E-A6B1-B9BFBD73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256D8-458C-4435-94CA-C7A17446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6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D5A9-786A-4DE8-A886-B08B50AE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EF3E9-04F6-4243-A0EC-F6028D7A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629BD-899B-4659-84FE-981925D0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35E1-0D1D-4280-AF24-A85118E4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0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66ED9-BE3F-42C4-913C-7D737F2B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2AEFE-68AD-4DAE-9F6F-D980AFD7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9365F-3936-4E12-AD15-D120B5E6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B719-8A8F-4F72-B578-B68EA1F1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1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B25F-4AEC-4A58-88F8-555B68676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FB503-3E3D-4F27-B80B-316F610E4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399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85" indent="0">
              <a:buNone/>
              <a:defRPr sz="1401"/>
            </a:lvl2pPr>
            <a:lvl3pPr marL="914370" indent="0">
              <a:buNone/>
              <a:defRPr sz="1200"/>
            </a:lvl3pPr>
            <a:lvl4pPr marL="1371555" indent="0">
              <a:buNone/>
              <a:defRPr sz="1001"/>
            </a:lvl4pPr>
            <a:lvl5pPr marL="1828741" indent="0">
              <a:buNone/>
              <a:defRPr sz="1001"/>
            </a:lvl5pPr>
            <a:lvl6pPr marL="2285926" indent="0">
              <a:buNone/>
              <a:defRPr sz="1001"/>
            </a:lvl6pPr>
            <a:lvl7pPr marL="2743111" indent="0">
              <a:buNone/>
              <a:defRPr sz="1001"/>
            </a:lvl7pPr>
            <a:lvl8pPr marL="3200296" indent="0">
              <a:buNone/>
              <a:defRPr sz="1001"/>
            </a:lvl8pPr>
            <a:lvl9pPr marL="365748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027E9-8454-479B-AE39-06B8E86B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8D7E6-91A3-4D1C-B77F-5637B8DB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A195E-F092-4DE9-919F-C9ED8126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5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68C9-FE64-462B-943F-C1A214AA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1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351D3-B192-4F17-B4D3-9AF276DF7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5" indent="0">
              <a:buNone/>
              <a:defRPr sz="2800"/>
            </a:lvl2pPr>
            <a:lvl3pPr marL="914370" indent="0">
              <a:buNone/>
              <a:defRPr sz="2400"/>
            </a:lvl3pPr>
            <a:lvl4pPr marL="1371555" indent="0">
              <a:buNone/>
              <a:defRPr sz="2000"/>
            </a:lvl4pPr>
            <a:lvl5pPr marL="1828741" indent="0">
              <a:buNone/>
              <a:defRPr sz="2000"/>
            </a:lvl5pPr>
            <a:lvl6pPr marL="2285926" indent="0">
              <a:buNone/>
              <a:defRPr sz="2000"/>
            </a:lvl6pPr>
            <a:lvl7pPr marL="2743111" indent="0">
              <a:buNone/>
              <a:defRPr sz="2000"/>
            </a:lvl7pPr>
            <a:lvl8pPr marL="3200296" indent="0">
              <a:buNone/>
              <a:defRPr sz="2000"/>
            </a:lvl8pPr>
            <a:lvl9pPr marL="365748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9E6BC-49B5-4720-B6CA-E6A351A37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399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85" indent="0">
              <a:buNone/>
              <a:defRPr sz="1401"/>
            </a:lvl2pPr>
            <a:lvl3pPr marL="914370" indent="0">
              <a:buNone/>
              <a:defRPr sz="1200"/>
            </a:lvl3pPr>
            <a:lvl4pPr marL="1371555" indent="0">
              <a:buNone/>
              <a:defRPr sz="1001"/>
            </a:lvl4pPr>
            <a:lvl5pPr marL="1828741" indent="0">
              <a:buNone/>
              <a:defRPr sz="1001"/>
            </a:lvl5pPr>
            <a:lvl6pPr marL="2285926" indent="0">
              <a:buNone/>
              <a:defRPr sz="1001"/>
            </a:lvl6pPr>
            <a:lvl7pPr marL="2743111" indent="0">
              <a:buNone/>
              <a:defRPr sz="1001"/>
            </a:lvl7pPr>
            <a:lvl8pPr marL="3200296" indent="0">
              <a:buNone/>
              <a:defRPr sz="1001"/>
            </a:lvl8pPr>
            <a:lvl9pPr marL="365748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3AFE5-290F-4070-B660-DE9D214D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8E649-CD6F-4E9F-834C-1F8C79B8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8D49B-0051-4A81-B581-580AF0FE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6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BB19C-673F-4D53-8C92-361D7E87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472F4-A592-4714-82E6-62F9D573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6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1AC4-B34E-4F69-9858-A83FCB250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37782-5515-4277-8890-BE805010C87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3EA4-E188-42F2-9B64-2828D0F0D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311A6-B887-4616-A984-5098E848E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37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7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8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3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9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4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9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70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5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6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9C870-5C5D-4626-8B29-3409FF743AA6}"/>
              </a:ext>
            </a:extLst>
          </p:cNvPr>
          <p:cNvSpPr txBox="1"/>
          <p:nvPr/>
        </p:nvSpPr>
        <p:spPr>
          <a:xfrm>
            <a:off x="1929469" y="2594084"/>
            <a:ext cx="872454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communication layer (network)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4E12F-0FDC-49D0-9355-87E042434637}"/>
              </a:ext>
            </a:extLst>
          </p:cNvPr>
          <p:cNvSpPr txBox="1"/>
          <p:nvPr/>
        </p:nvSpPr>
        <p:spPr>
          <a:xfrm>
            <a:off x="1929469" y="3477350"/>
            <a:ext cx="872454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node software (</a:t>
            </a:r>
            <a:r>
              <a:rPr lang="en-US" b="1" dirty="0"/>
              <a:t>hornet</a:t>
            </a:r>
            <a:r>
              <a:rPr lang="en-US" dirty="0"/>
              <a:t>,</a:t>
            </a:r>
            <a:r>
              <a:rPr lang="en-US" b="1" dirty="0"/>
              <a:t> bee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6D06A-D6DC-4286-85DE-099128A4BA76}"/>
              </a:ext>
            </a:extLst>
          </p:cNvPr>
          <p:cNvSpPr txBox="1"/>
          <p:nvPr/>
        </p:nvSpPr>
        <p:spPr>
          <a:xfrm>
            <a:off x="1929470" y="1717455"/>
            <a:ext cx="872454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iota.rs </a:t>
            </a:r>
            <a:r>
              <a:rPr lang="en-US" dirty="0"/>
              <a:t>(official client library)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D9B51-40FC-4FD3-BCE4-1F1CCCE25D7B}"/>
              </a:ext>
            </a:extLst>
          </p:cNvPr>
          <p:cNvSpPr txBox="1"/>
          <p:nvPr/>
        </p:nvSpPr>
        <p:spPr>
          <a:xfrm>
            <a:off x="1929469" y="786394"/>
            <a:ext cx="335559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node.js</a:t>
            </a:r>
            <a:r>
              <a:rPr lang="en-US" dirty="0"/>
              <a:t> binding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BE72D9-4ADA-404F-B2A9-AC392DED5B22}"/>
              </a:ext>
            </a:extLst>
          </p:cNvPr>
          <p:cNvSpPr txBox="1"/>
          <p:nvPr/>
        </p:nvSpPr>
        <p:spPr>
          <a:xfrm>
            <a:off x="7298421" y="786394"/>
            <a:ext cx="335559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python</a:t>
            </a:r>
            <a:r>
              <a:rPr lang="en-US" dirty="0"/>
              <a:t> binding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D6AA6-1165-433A-BF99-2C5FC40B9895}"/>
              </a:ext>
            </a:extLst>
          </p:cNvPr>
          <p:cNvSpPr txBox="1"/>
          <p:nvPr/>
        </p:nvSpPr>
        <p:spPr>
          <a:xfrm>
            <a:off x="1929469" y="4164119"/>
            <a:ext cx="392941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mainnet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9CA01-54E8-4E96-8A93-7F7A90BF230F}"/>
              </a:ext>
            </a:extLst>
          </p:cNvPr>
          <p:cNvSpPr txBox="1"/>
          <p:nvPr/>
        </p:nvSpPr>
        <p:spPr>
          <a:xfrm>
            <a:off x="6724603" y="4164119"/>
            <a:ext cx="392941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devnet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EC85E6-A5F7-445B-B95C-D79E111715B7}"/>
              </a:ext>
            </a:extLst>
          </p:cNvPr>
          <p:cNvSpPr/>
          <p:nvPr/>
        </p:nvSpPr>
        <p:spPr>
          <a:xfrm>
            <a:off x="1513388" y="3264202"/>
            <a:ext cx="9602024" cy="1465746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AC3CC1-36B2-4203-AA90-E145FC1E5A1C}"/>
              </a:ext>
            </a:extLst>
          </p:cNvPr>
          <p:cNvSpPr txBox="1"/>
          <p:nvPr/>
        </p:nvSpPr>
        <p:spPr>
          <a:xfrm rot="16200000">
            <a:off x="534476" y="3812409"/>
            <a:ext cx="1465746" cy="369332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iota network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FB6563-C67E-441B-979D-03589BA4A911}"/>
              </a:ext>
            </a:extLst>
          </p:cNvPr>
          <p:cNvSpPr/>
          <p:nvPr/>
        </p:nvSpPr>
        <p:spPr>
          <a:xfrm>
            <a:off x="1513388" y="335560"/>
            <a:ext cx="9602024" cy="1958188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C7E2F8-2580-40C5-9DE2-7C3A59D97DE0}"/>
              </a:ext>
            </a:extLst>
          </p:cNvPr>
          <p:cNvSpPr txBox="1"/>
          <p:nvPr/>
        </p:nvSpPr>
        <p:spPr>
          <a:xfrm rot="16200000">
            <a:off x="303645" y="1127281"/>
            <a:ext cx="1958188" cy="369332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54167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1E284F-B3C6-4D86-B2F7-9EDB02D1A0D3}"/>
              </a:ext>
            </a:extLst>
          </p:cNvPr>
          <p:cNvSpPr txBox="1"/>
          <p:nvPr/>
        </p:nvSpPr>
        <p:spPr>
          <a:xfrm>
            <a:off x="139286" y="1881523"/>
            <a:ext cx="1971312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/>
              <a:t>Master 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6B1AF-C210-4C85-80FC-07C3E5D3A3A8}"/>
              </a:ext>
            </a:extLst>
          </p:cNvPr>
          <p:cNvSpPr txBox="1"/>
          <p:nvPr/>
        </p:nvSpPr>
        <p:spPr>
          <a:xfrm>
            <a:off x="5443961" y="728304"/>
            <a:ext cx="2020903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/>
              <a:t>CHAIN LEVEL [0, 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9A127E-4B29-4A02-A606-738B6E68822A}"/>
              </a:ext>
            </a:extLst>
          </p:cNvPr>
          <p:cNvSpPr txBox="1"/>
          <p:nvPr/>
        </p:nvSpPr>
        <p:spPr>
          <a:xfrm>
            <a:off x="8021713" y="728304"/>
            <a:ext cx="384839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/>
              <a:t>ADDRESS LEVEL [0..n]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AB0DE1-D238-499D-A003-51072DFB38D2}"/>
              </a:ext>
            </a:extLst>
          </p:cNvPr>
          <p:cNvSpPr txBox="1"/>
          <p:nvPr/>
        </p:nvSpPr>
        <p:spPr>
          <a:xfrm>
            <a:off x="8021712" y="1881522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3FD84D-4239-472C-A305-2600986C6587}"/>
              </a:ext>
            </a:extLst>
          </p:cNvPr>
          <p:cNvSpPr txBox="1"/>
          <p:nvPr/>
        </p:nvSpPr>
        <p:spPr>
          <a:xfrm>
            <a:off x="2670837" y="728304"/>
            <a:ext cx="235023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/>
              <a:t>ACCOUNT LEVEL [0..n]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BE485D-229C-44C6-A2A5-577524C62767}"/>
              </a:ext>
            </a:extLst>
          </p:cNvPr>
          <p:cNvSpPr/>
          <p:nvPr/>
        </p:nvSpPr>
        <p:spPr>
          <a:xfrm>
            <a:off x="2521009" y="1480044"/>
            <a:ext cx="9531705" cy="194895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9C6D35-227F-4082-AEC7-EBF8D23D4B4E}"/>
              </a:ext>
            </a:extLst>
          </p:cNvPr>
          <p:cNvSpPr txBox="1"/>
          <p:nvPr/>
        </p:nvSpPr>
        <p:spPr>
          <a:xfrm>
            <a:off x="2607974" y="1330672"/>
            <a:ext cx="24130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Independent address/key pool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915FE86-360B-4937-AF1A-48D17472C716}"/>
              </a:ext>
            </a:extLst>
          </p:cNvPr>
          <p:cNvCxnSpPr>
            <a:cxnSpLocks/>
            <a:stCxn id="4" idx="3"/>
            <a:endCxn id="89" idx="1"/>
          </p:cNvCxnSpPr>
          <p:nvPr/>
        </p:nvCxnSpPr>
        <p:spPr>
          <a:xfrm>
            <a:off x="2110598" y="2066189"/>
            <a:ext cx="560239" cy="18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A4A3A1E-FEB0-4212-8DF5-0ADDD21CB01A}"/>
              </a:ext>
            </a:extLst>
          </p:cNvPr>
          <p:cNvSpPr txBox="1"/>
          <p:nvPr/>
        </p:nvSpPr>
        <p:spPr>
          <a:xfrm>
            <a:off x="-277586" y="90409"/>
            <a:ext cx="280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HMAC-SHA512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BBF3A4-4551-4FEA-BCB5-FEA5175AF441}"/>
              </a:ext>
            </a:extLst>
          </p:cNvPr>
          <p:cNvSpPr txBox="1"/>
          <p:nvPr/>
        </p:nvSpPr>
        <p:spPr>
          <a:xfrm>
            <a:off x="139286" y="5679441"/>
            <a:ext cx="6359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Generating IOTA addresses</a:t>
            </a:r>
            <a:br>
              <a:rPr lang="en-US" sz="2800" b="1" dirty="0"/>
            </a:br>
            <a:r>
              <a:rPr lang="en-US" sz="2800" b="1" dirty="0"/>
              <a:t>using derivation path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A858BD-25DA-4B14-ACCE-90DE7E968264}"/>
              </a:ext>
            </a:extLst>
          </p:cNvPr>
          <p:cNvSpPr txBox="1"/>
          <p:nvPr/>
        </p:nvSpPr>
        <p:spPr>
          <a:xfrm>
            <a:off x="2670837" y="1881708"/>
            <a:ext cx="235023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/>
              <a:t>Account 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E1B215-1FA5-433C-B089-3972734234F9}"/>
              </a:ext>
            </a:extLst>
          </p:cNvPr>
          <p:cNvSpPr txBox="1"/>
          <p:nvPr/>
        </p:nvSpPr>
        <p:spPr>
          <a:xfrm>
            <a:off x="5443960" y="1881708"/>
            <a:ext cx="2020903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/>
              <a:t>Chain = 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075DCCC-2FAA-4462-8EAC-80313C1371CE}"/>
              </a:ext>
            </a:extLst>
          </p:cNvPr>
          <p:cNvSpPr txBox="1"/>
          <p:nvPr/>
        </p:nvSpPr>
        <p:spPr>
          <a:xfrm>
            <a:off x="5443961" y="2671831"/>
            <a:ext cx="2020902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/>
              <a:t>Chain =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08A585-FFA6-4E6D-A362-5EBC2E943CA8}"/>
              </a:ext>
            </a:extLst>
          </p:cNvPr>
          <p:cNvSpPr txBox="1"/>
          <p:nvPr/>
        </p:nvSpPr>
        <p:spPr>
          <a:xfrm>
            <a:off x="9349049" y="1881522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F19F5F-3887-429D-88CA-C37A91D9CDE1}"/>
              </a:ext>
            </a:extLst>
          </p:cNvPr>
          <p:cNvSpPr txBox="1"/>
          <p:nvPr/>
        </p:nvSpPr>
        <p:spPr>
          <a:xfrm>
            <a:off x="10798225" y="1881522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..n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721FBBD-9412-4F18-A766-B1CCA551B4ED}"/>
              </a:ext>
            </a:extLst>
          </p:cNvPr>
          <p:cNvSpPr txBox="1"/>
          <p:nvPr/>
        </p:nvSpPr>
        <p:spPr>
          <a:xfrm>
            <a:off x="8021712" y="2671831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CDE8824-A699-42E1-9E18-8DFF5A09E483}"/>
              </a:ext>
            </a:extLst>
          </p:cNvPr>
          <p:cNvSpPr txBox="1"/>
          <p:nvPr/>
        </p:nvSpPr>
        <p:spPr>
          <a:xfrm>
            <a:off x="9349049" y="2671831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7036A0-BB43-4072-BDDF-7C0CFE495A6D}"/>
              </a:ext>
            </a:extLst>
          </p:cNvPr>
          <p:cNvSpPr txBox="1"/>
          <p:nvPr/>
        </p:nvSpPr>
        <p:spPr>
          <a:xfrm>
            <a:off x="10798225" y="2671831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..n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2D8CDBA-39B7-49F8-8A08-76AE3D903DAB}"/>
              </a:ext>
            </a:extLst>
          </p:cNvPr>
          <p:cNvSpPr/>
          <p:nvPr/>
        </p:nvSpPr>
        <p:spPr>
          <a:xfrm>
            <a:off x="5341121" y="1741935"/>
            <a:ext cx="6605900" cy="605612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3B99487-1381-406E-8E8A-651C09EF5453}"/>
              </a:ext>
            </a:extLst>
          </p:cNvPr>
          <p:cNvSpPr/>
          <p:nvPr/>
        </p:nvSpPr>
        <p:spPr>
          <a:xfrm>
            <a:off x="5341121" y="2526525"/>
            <a:ext cx="6605900" cy="605612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397D7C-924A-4E80-BABE-5F4A33743459}"/>
              </a:ext>
            </a:extLst>
          </p:cNvPr>
          <p:cNvSpPr txBox="1"/>
          <p:nvPr/>
        </p:nvSpPr>
        <p:spPr>
          <a:xfrm>
            <a:off x="5389153" y="1601092"/>
            <a:ext cx="193514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Independent address/key pool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85EFB45-B636-4947-A1A2-0AC76A0D617C}"/>
              </a:ext>
            </a:extLst>
          </p:cNvPr>
          <p:cNvSpPr txBox="1"/>
          <p:nvPr/>
        </p:nvSpPr>
        <p:spPr>
          <a:xfrm>
            <a:off x="5389153" y="2395089"/>
            <a:ext cx="193514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Independent address/key pool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8961D3D-BBE1-49CC-8386-CE8BFF1C3B19}"/>
              </a:ext>
            </a:extLst>
          </p:cNvPr>
          <p:cNvSpPr txBox="1"/>
          <p:nvPr/>
        </p:nvSpPr>
        <p:spPr>
          <a:xfrm>
            <a:off x="139286" y="728305"/>
            <a:ext cx="1974702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/>
              <a:t>Root </a:t>
            </a:r>
            <a:r>
              <a:rPr lang="en-US" sz="1600" b="1" dirty="0"/>
              <a:t>(seed-based)</a:t>
            </a:r>
            <a:endParaRPr lang="en-US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C3464E8-1CDA-4FBD-92E4-58B63D07AD0F}"/>
              </a:ext>
            </a:extLst>
          </p:cNvPr>
          <p:cNvSpPr txBox="1"/>
          <p:nvPr/>
        </p:nvSpPr>
        <p:spPr>
          <a:xfrm>
            <a:off x="8021712" y="3980474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8979301-52FD-458E-9807-6D7CCE2B1EAF}"/>
              </a:ext>
            </a:extLst>
          </p:cNvPr>
          <p:cNvSpPr/>
          <p:nvPr/>
        </p:nvSpPr>
        <p:spPr>
          <a:xfrm>
            <a:off x="2521009" y="3690889"/>
            <a:ext cx="9531705" cy="1687067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03A0AD3-3300-43B9-8A0C-77D4A6480C34}"/>
              </a:ext>
            </a:extLst>
          </p:cNvPr>
          <p:cNvSpPr txBox="1"/>
          <p:nvPr/>
        </p:nvSpPr>
        <p:spPr>
          <a:xfrm>
            <a:off x="2670837" y="3980660"/>
            <a:ext cx="235023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/>
              <a:t>Account ..n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3EBA342-79E4-488B-9D01-F1F5A473FFC7}"/>
              </a:ext>
            </a:extLst>
          </p:cNvPr>
          <p:cNvSpPr txBox="1"/>
          <p:nvPr/>
        </p:nvSpPr>
        <p:spPr>
          <a:xfrm>
            <a:off x="5443960" y="3980660"/>
            <a:ext cx="2020903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/>
              <a:t>Chain = 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F407225-A64E-41EA-892F-D2B8F6A661E4}"/>
              </a:ext>
            </a:extLst>
          </p:cNvPr>
          <p:cNvSpPr txBox="1"/>
          <p:nvPr/>
        </p:nvSpPr>
        <p:spPr>
          <a:xfrm>
            <a:off x="5443961" y="4770783"/>
            <a:ext cx="2020902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/>
              <a:t>Chain = 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49EE8F1-4AB9-4CA5-BA24-B1A55982ADC3}"/>
              </a:ext>
            </a:extLst>
          </p:cNvPr>
          <p:cNvSpPr txBox="1"/>
          <p:nvPr/>
        </p:nvSpPr>
        <p:spPr>
          <a:xfrm>
            <a:off x="9349049" y="3980474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E3DE2B6-5288-4B00-AEC4-A4C3721FE5A6}"/>
              </a:ext>
            </a:extLst>
          </p:cNvPr>
          <p:cNvSpPr txBox="1"/>
          <p:nvPr/>
        </p:nvSpPr>
        <p:spPr>
          <a:xfrm>
            <a:off x="10798225" y="3980474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..n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9A65B70-2618-433A-9D85-29C08F65AAF5}"/>
              </a:ext>
            </a:extLst>
          </p:cNvPr>
          <p:cNvSpPr txBox="1"/>
          <p:nvPr/>
        </p:nvSpPr>
        <p:spPr>
          <a:xfrm>
            <a:off x="8021712" y="4770783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E8A5BB9-C6D0-401A-AAC7-A2BD5935BB84}"/>
              </a:ext>
            </a:extLst>
          </p:cNvPr>
          <p:cNvSpPr txBox="1"/>
          <p:nvPr/>
        </p:nvSpPr>
        <p:spPr>
          <a:xfrm>
            <a:off x="9349049" y="4770783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95439CB-F2B2-4995-923F-756C5083C8E1}"/>
              </a:ext>
            </a:extLst>
          </p:cNvPr>
          <p:cNvSpPr txBox="1"/>
          <p:nvPr/>
        </p:nvSpPr>
        <p:spPr>
          <a:xfrm>
            <a:off x="10798225" y="4770783"/>
            <a:ext cx="10718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 err="1"/>
              <a:t>Adr</a:t>
            </a:r>
            <a:r>
              <a:rPr lang="en-US" b="1" dirty="0"/>
              <a:t> ..n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6A07843-C34B-4FD6-A6D1-4F380574B74C}"/>
              </a:ext>
            </a:extLst>
          </p:cNvPr>
          <p:cNvSpPr/>
          <p:nvPr/>
        </p:nvSpPr>
        <p:spPr>
          <a:xfrm>
            <a:off x="5341121" y="3840887"/>
            <a:ext cx="6605900" cy="605612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9C251CD-B02F-4A0C-9419-79195C4520CE}"/>
              </a:ext>
            </a:extLst>
          </p:cNvPr>
          <p:cNvSpPr/>
          <p:nvPr/>
        </p:nvSpPr>
        <p:spPr>
          <a:xfrm>
            <a:off x="5341121" y="4625477"/>
            <a:ext cx="6605900" cy="605612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79B0A2A-ECFA-42B4-AACD-18B02ACA2AB2}"/>
              </a:ext>
            </a:extLst>
          </p:cNvPr>
          <p:cNvSpPr/>
          <p:nvPr/>
        </p:nvSpPr>
        <p:spPr>
          <a:xfrm>
            <a:off x="2278757" y="3601269"/>
            <a:ext cx="9913243" cy="18991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3C89FF9-5ED5-4D67-9AE5-A945D79A5EB4}"/>
              </a:ext>
            </a:extLst>
          </p:cNvPr>
          <p:cNvCxnSpPr>
            <a:cxnSpLocks/>
            <a:stCxn id="4" idx="3"/>
            <a:endCxn id="109" idx="1"/>
          </p:cNvCxnSpPr>
          <p:nvPr/>
        </p:nvCxnSpPr>
        <p:spPr>
          <a:xfrm>
            <a:off x="2110598" y="2066189"/>
            <a:ext cx="560239" cy="209913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7C96197-098E-4EFB-A960-16987018E558}"/>
              </a:ext>
            </a:extLst>
          </p:cNvPr>
          <p:cNvCxnSpPr>
            <a:cxnSpLocks/>
            <a:stCxn id="89" idx="3"/>
            <a:endCxn id="92" idx="1"/>
          </p:cNvCxnSpPr>
          <p:nvPr/>
        </p:nvCxnSpPr>
        <p:spPr>
          <a:xfrm>
            <a:off x="5021070" y="2066374"/>
            <a:ext cx="42289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5C4DEE5-99EF-4B7F-9F7D-4A025AECE0B7}"/>
              </a:ext>
            </a:extLst>
          </p:cNvPr>
          <p:cNvCxnSpPr>
            <a:cxnSpLocks/>
            <a:stCxn id="109" idx="3"/>
            <a:endCxn id="110" idx="1"/>
          </p:cNvCxnSpPr>
          <p:nvPr/>
        </p:nvCxnSpPr>
        <p:spPr>
          <a:xfrm>
            <a:off x="5021070" y="4165326"/>
            <a:ext cx="42289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98BD1C2-515E-4845-9BF2-45F6E5024BCC}"/>
              </a:ext>
            </a:extLst>
          </p:cNvPr>
          <p:cNvCxnSpPr>
            <a:cxnSpLocks/>
            <a:stCxn id="109" idx="3"/>
            <a:endCxn id="111" idx="1"/>
          </p:cNvCxnSpPr>
          <p:nvPr/>
        </p:nvCxnSpPr>
        <p:spPr>
          <a:xfrm>
            <a:off x="5021070" y="4165326"/>
            <a:ext cx="422891" cy="79012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577376D-2EEE-45EE-AD19-56FF4ECB327F}"/>
              </a:ext>
            </a:extLst>
          </p:cNvPr>
          <p:cNvCxnSpPr>
            <a:cxnSpLocks/>
            <a:stCxn id="89" idx="3"/>
            <a:endCxn id="93" idx="1"/>
          </p:cNvCxnSpPr>
          <p:nvPr/>
        </p:nvCxnSpPr>
        <p:spPr>
          <a:xfrm>
            <a:off x="5021070" y="2066374"/>
            <a:ext cx="422891" cy="79012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DBA46D3-0E51-4791-8649-979FDE71EC50}"/>
              </a:ext>
            </a:extLst>
          </p:cNvPr>
          <p:cNvCxnSpPr>
            <a:cxnSpLocks/>
            <a:stCxn id="92" idx="2"/>
            <a:endCxn id="14" idx="2"/>
          </p:cNvCxnSpPr>
          <p:nvPr/>
        </p:nvCxnSpPr>
        <p:spPr>
          <a:xfrm rot="5400000" flipH="1" flipV="1">
            <a:off x="7505940" y="1199326"/>
            <a:ext cx="186" cy="2103242"/>
          </a:xfrm>
          <a:prstGeom prst="curvedConnector3">
            <a:avLst>
              <a:gd name="adj1" fmla="val -63174731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46">
            <a:extLst>
              <a:ext uri="{FF2B5EF4-FFF2-40B4-BE49-F238E27FC236}">
                <a16:creationId xmlns:a16="http://schemas.microsoft.com/office/drawing/2014/main" id="{F089E87A-73D4-4BE8-92D5-F4C1AC5ADCA5}"/>
              </a:ext>
            </a:extLst>
          </p:cNvPr>
          <p:cNvCxnSpPr>
            <a:cxnSpLocks/>
            <a:stCxn id="92" idx="2"/>
            <a:endCxn id="94" idx="2"/>
          </p:cNvCxnSpPr>
          <p:nvPr/>
        </p:nvCxnSpPr>
        <p:spPr>
          <a:xfrm rot="5400000" flipH="1" flipV="1">
            <a:off x="8169608" y="535657"/>
            <a:ext cx="186" cy="3430579"/>
          </a:xfrm>
          <a:prstGeom prst="curvedConnector3">
            <a:avLst>
              <a:gd name="adj1" fmla="val -95336022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46">
            <a:extLst>
              <a:ext uri="{FF2B5EF4-FFF2-40B4-BE49-F238E27FC236}">
                <a16:creationId xmlns:a16="http://schemas.microsoft.com/office/drawing/2014/main" id="{67D59EB7-10D8-45BC-9FF0-05B04D33CCCB}"/>
              </a:ext>
            </a:extLst>
          </p:cNvPr>
          <p:cNvCxnSpPr>
            <a:cxnSpLocks/>
            <a:stCxn id="92" idx="2"/>
            <a:endCxn id="95" idx="2"/>
          </p:cNvCxnSpPr>
          <p:nvPr/>
        </p:nvCxnSpPr>
        <p:spPr>
          <a:xfrm rot="5400000" flipH="1" flipV="1">
            <a:off x="8894196" y="-188931"/>
            <a:ext cx="186" cy="4879755"/>
          </a:xfrm>
          <a:prstGeom prst="curvedConnector3">
            <a:avLst>
              <a:gd name="adj1" fmla="val -118310215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46">
            <a:extLst>
              <a:ext uri="{FF2B5EF4-FFF2-40B4-BE49-F238E27FC236}">
                <a16:creationId xmlns:a16="http://schemas.microsoft.com/office/drawing/2014/main" id="{9D704740-7B75-4892-B1C1-7FE3A2C34755}"/>
              </a:ext>
            </a:extLst>
          </p:cNvPr>
          <p:cNvCxnSpPr>
            <a:cxnSpLocks/>
            <a:stCxn id="93" idx="2"/>
            <a:endCxn id="96" idx="2"/>
          </p:cNvCxnSpPr>
          <p:nvPr/>
        </p:nvCxnSpPr>
        <p:spPr>
          <a:xfrm rot="16200000" flipH="1">
            <a:off x="7506033" y="1989542"/>
            <a:ext cx="12700" cy="2103242"/>
          </a:xfrm>
          <a:prstGeom prst="curvedConnector3">
            <a:avLst>
              <a:gd name="adj1" fmla="val 992528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46">
            <a:extLst>
              <a:ext uri="{FF2B5EF4-FFF2-40B4-BE49-F238E27FC236}">
                <a16:creationId xmlns:a16="http://schemas.microsoft.com/office/drawing/2014/main" id="{ABA49349-E0B5-4562-9893-9362F31E0E19}"/>
              </a:ext>
            </a:extLst>
          </p:cNvPr>
          <p:cNvCxnSpPr>
            <a:cxnSpLocks/>
            <a:stCxn id="93" idx="2"/>
            <a:endCxn id="97" idx="2"/>
          </p:cNvCxnSpPr>
          <p:nvPr/>
        </p:nvCxnSpPr>
        <p:spPr>
          <a:xfrm rot="16200000" flipH="1">
            <a:off x="8169701" y="1325873"/>
            <a:ext cx="12700" cy="3430579"/>
          </a:xfrm>
          <a:prstGeom prst="curvedConnector3">
            <a:avLst>
              <a:gd name="adj1" fmla="val 1396244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46">
            <a:extLst>
              <a:ext uri="{FF2B5EF4-FFF2-40B4-BE49-F238E27FC236}">
                <a16:creationId xmlns:a16="http://schemas.microsoft.com/office/drawing/2014/main" id="{79DBC545-639E-4B64-B601-C0ED10E01AF3}"/>
              </a:ext>
            </a:extLst>
          </p:cNvPr>
          <p:cNvCxnSpPr>
            <a:cxnSpLocks/>
            <a:stCxn id="93" idx="2"/>
            <a:endCxn id="98" idx="2"/>
          </p:cNvCxnSpPr>
          <p:nvPr/>
        </p:nvCxnSpPr>
        <p:spPr>
          <a:xfrm rot="16200000" flipH="1">
            <a:off x="8894289" y="601285"/>
            <a:ext cx="12700" cy="4879755"/>
          </a:xfrm>
          <a:prstGeom prst="curvedConnector3">
            <a:avLst>
              <a:gd name="adj1" fmla="val 1800000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46">
            <a:extLst>
              <a:ext uri="{FF2B5EF4-FFF2-40B4-BE49-F238E27FC236}">
                <a16:creationId xmlns:a16="http://schemas.microsoft.com/office/drawing/2014/main" id="{1082DDAE-9EC6-4933-BCB8-8A4AA46962CB}"/>
              </a:ext>
            </a:extLst>
          </p:cNvPr>
          <p:cNvCxnSpPr>
            <a:cxnSpLocks/>
            <a:stCxn id="110" idx="2"/>
            <a:endCxn id="106" idx="2"/>
          </p:cNvCxnSpPr>
          <p:nvPr/>
        </p:nvCxnSpPr>
        <p:spPr>
          <a:xfrm rot="5400000" flipH="1" flipV="1">
            <a:off x="7505940" y="3298278"/>
            <a:ext cx="186" cy="2103242"/>
          </a:xfrm>
          <a:prstGeom prst="curvedConnector3">
            <a:avLst>
              <a:gd name="adj1" fmla="val -63174194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46">
            <a:extLst>
              <a:ext uri="{FF2B5EF4-FFF2-40B4-BE49-F238E27FC236}">
                <a16:creationId xmlns:a16="http://schemas.microsoft.com/office/drawing/2014/main" id="{F1B16165-4F5B-4DDA-8AEE-D9D243031512}"/>
              </a:ext>
            </a:extLst>
          </p:cNvPr>
          <p:cNvCxnSpPr>
            <a:cxnSpLocks/>
            <a:stCxn id="110" idx="2"/>
            <a:endCxn id="113" idx="2"/>
          </p:cNvCxnSpPr>
          <p:nvPr/>
        </p:nvCxnSpPr>
        <p:spPr>
          <a:xfrm rot="5400000" flipH="1" flipV="1">
            <a:off x="8894196" y="1910021"/>
            <a:ext cx="186" cy="4879755"/>
          </a:xfrm>
          <a:prstGeom prst="curvedConnector3">
            <a:avLst>
              <a:gd name="adj1" fmla="val -104525269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46">
            <a:extLst>
              <a:ext uri="{FF2B5EF4-FFF2-40B4-BE49-F238E27FC236}">
                <a16:creationId xmlns:a16="http://schemas.microsoft.com/office/drawing/2014/main" id="{8B524A5D-8420-4916-A21D-7B6B85D58D50}"/>
              </a:ext>
            </a:extLst>
          </p:cNvPr>
          <p:cNvCxnSpPr>
            <a:cxnSpLocks/>
            <a:stCxn id="110" idx="2"/>
            <a:endCxn id="112" idx="2"/>
          </p:cNvCxnSpPr>
          <p:nvPr/>
        </p:nvCxnSpPr>
        <p:spPr>
          <a:xfrm rot="5400000" flipH="1" flipV="1">
            <a:off x="8169608" y="2634609"/>
            <a:ext cx="186" cy="3430579"/>
          </a:xfrm>
          <a:prstGeom prst="curvedConnector3">
            <a:avLst>
              <a:gd name="adj1" fmla="val -76958065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46">
            <a:extLst>
              <a:ext uri="{FF2B5EF4-FFF2-40B4-BE49-F238E27FC236}">
                <a16:creationId xmlns:a16="http://schemas.microsoft.com/office/drawing/2014/main" id="{7D02B58D-5737-4F1F-980B-415412F10E15}"/>
              </a:ext>
            </a:extLst>
          </p:cNvPr>
          <p:cNvCxnSpPr>
            <a:cxnSpLocks/>
            <a:stCxn id="111" idx="2"/>
            <a:endCxn id="115" idx="2"/>
          </p:cNvCxnSpPr>
          <p:nvPr/>
        </p:nvCxnSpPr>
        <p:spPr>
          <a:xfrm rot="16200000" flipH="1">
            <a:off x="8169701" y="3424825"/>
            <a:ext cx="12700" cy="3430579"/>
          </a:xfrm>
          <a:prstGeom prst="curvedConnector3">
            <a:avLst>
              <a:gd name="adj1" fmla="val 1127102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46">
            <a:extLst>
              <a:ext uri="{FF2B5EF4-FFF2-40B4-BE49-F238E27FC236}">
                <a16:creationId xmlns:a16="http://schemas.microsoft.com/office/drawing/2014/main" id="{F7767208-9CBD-4E66-9FF5-3F749E1020A7}"/>
              </a:ext>
            </a:extLst>
          </p:cNvPr>
          <p:cNvCxnSpPr>
            <a:cxnSpLocks/>
            <a:stCxn id="111" idx="2"/>
            <a:endCxn id="114" idx="2"/>
          </p:cNvCxnSpPr>
          <p:nvPr/>
        </p:nvCxnSpPr>
        <p:spPr>
          <a:xfrm rot="16200000" flipH="1">
            <a:off x="7506033" y="4088494"/>
            <a:ext cx="12700" cy="2103242"/>
          </a:xfrm>
          <a:prstGeom prst="curvedConnector3">
            <a:avLst>
              <a:gd name="adj1" fmla="val 925236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46">
            <a:extLst>
              <a:ext uri="{FF2B5EF4-FFF2-40B4-BE49-F238E27FC236}">
                <a16:creationId xmlns:a16="http://schemas.microsoft.com/office/drawing/2014/main" id="{EB5A8602-870C-4889-8055-653AD0F8AC28}"/>
              </a:ext>
            </a:extLst>
          </p:cNvPr>
          <p:cNvCxnSpPr>
            <a:cxnSpLocks/>
            <a:stCxn id="111" idx="2"/>
            <a:endCxn id="116" idx="2"/>
          </p:cNvCxnSpPr>
          <p:nvPr/>
        </p:nvCxnSpPr>
        <p:spPr>
          <a:xfrm rot="16200000" flipH="1">
            <a:off x="8894289" y="2700237"/>
            <a:ext cx="12700" cy="4879755"/>
          </a:xfrm>
          <a:prstGeom prst="curvedConnector3">
            <a:avLst>
              <a:gd name="adj1" fmla="val 1665409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773FA2D6-136C-4A9D-A5CA-217F04E95319}"/>
              </a:ext>
            </a:extLst>
          </p:cNvPr>
          <p:cNvSpPr txBox="1"/>
          <p:nvPr/>
        </p:nvSpPr>
        <p:spPr>
          <a:xfrm>
            <a:off x="9843408" y="6581001"/>
            <a:ext cx="2348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i="1" dirty="0"/>
              <a:t>Source: BIP32; simplified by author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15B78F0-E657-4AF3-BC66-41C3DDC829DB}"/>
              </a:ext>
            </a:extLst>
          </p:cNvPr>
          <p:cNvSpPr txBox="1"/>
          <p:nvPr/>
        </p:nvSpPr>
        <p:spPr>
          <a:xfrm>
            <a:off x="2670836" y="90409"/>
            <a:ext cx="2350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Child Key Derivation Function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11F3581-23F0-4256-B92C-752C2A64ED83}"/>
              </a:ext>
            </a:extLst>
          </p:cNvPr>
          <p:cNvSpPr txBox="1"/>
          <p:nvPr/>
        </p:nvSpPr>
        <p:spPr>
          <a:xfrm>
            <a:off x="5443960" y="90409"/>
            <a:ext cx="2020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Child Key Derivation Function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9F6DC24-C086-49E8-9879-F9FB47AA7B9D}"/>
              </a:ext>
            </a:extLst>
          </p:cNvPr>
          <p:cNvCxnSpPr/>
          <p:nvPr/>
        </p:nvCxnSpPr>
        <p:spPr>
          <a:xfrm>
            <a:off x="1761688" y="226503"/>
            <a:ext cx="105701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91FEC5FD-2B96-45B5-B1F0-BFB079CCF498}"/>
              </a:ext>
            </a:extLst>
          </p:cNvPr>
          <p:cNvCxnSpPr>
            <a:cxnSpLocks/>
            <a:endCxn id="213" idx="1"/>
          </p:cNvCxnSpPr>
          <p:nvPr/>
        </p:nvCxnSpPr>
        <p:spPr>
          <a:xfrm>
            <a:off x="4860646" y="226503"/>
            <a:ext cx="583314" cy="240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32A6B1C0-0C18-427D-91E1-B0FDCE938FED}"/>
              </a:ext>
            </a:extLst>
          </p:cNvPr>
          <p:cNvSpPr txBox="1"/>
          <p:nvPr/>
        </p:nvSpPr>
        <p:spPr>
          <a:xfrm>
            <a:off x="2670836" y="274890"/>
            <a:ext cx="2350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BIP32 hardened</a:t>
            </a:r>
          </a:p>
        </p:txBody>
      </p:sp>
    </p:spTree>
    <p:extLst>
      <p:ext uri="{BB962C8B-B14F-4D97-AF65-F5344CB8AC3E}">
        <p14:creationId xmlns:p14="http://schemas.microsoft.com/office/powerpoint/2010/main" val="405161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143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 Žižka</dc:creator>
  <cp:lastModifiedBy>Žižka Petr</cp:lastModifiedBy>
  <cp:revision>32</cp:revision>
  <dcterms:created xsi:type="dcterms:W3CDTF">2021-03-02T19:56:32Z</dcterms:created>
  <dcterms:modified xsi:type="dcterms:W3CDTF">2021-03-28T10:18:02Z</dcterms:modified>
</cp:coreProperties>
</file>