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A6A6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F07CD4-0673-4C34-A4FA-C3DBD34502EF}" type="datetimeFigureOut">
              <a:rPr lang="en-AU" smtClean="0"/>
              <a:t>2/05/2024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2216C1-BE8A-40DD-B07E-07A84989428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74592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2216C1-BE8A-40DD-B07E-07A84989428B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281805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2216C1-BE8A-40DD-B07E-07A84989428B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48528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7FD7D-B8B7-F87A-EB75-F329B08F7B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77EEBB-B5AE-0AEA-DF15-8A15180583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400EDD-6A20-DB14-9956-D669F4F30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66F89-DEB3-4EF2-BD94-55443D15854B}" type="datetimeFigureOut">
              <a:rPr lang="en-AU" smtClean="0"/>
              <a:t>2/05/2024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2D718-8F75-517F-419E-504DDEDC4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100B27-E208-11F0-7E4F-F68A3B355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DD498-E02E-494D-ACB8-4DD54AC0750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84461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A6B70-8334-FC01-9F1D-DF979AEC9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F02570-0FC6-49BB-0561-15A71A81C1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513C25-7D8B-5035-11A1-B127FC29F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66F89-DEB3-4EF2-BD94-55443D15854B}" type="datetimeFigureOut">
              <a:rPr lang="en-AU" smtClean="0"/>
              <a:t>2/05/2024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C7C9AC-E262-0245-F33D-DF9F20894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E4E54B-32CB-2C70-AF64-B780CEC2D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DD498-E02E-494D-ACB8-4DD54AC0750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79490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2687B7-294E-F664-D5FF-D133BB1F99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D1243E-374E-093B-36F2-6DEB1B1DC6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6495F-5078-338A-BDD1-D802C141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66F89-DEB3-4EF2-BD94-55443D15854B}" type="datetimeFigureOut">
              <a:rPr lang="en-AU" smtClean="0"/>
              <a:t>2/05/2024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E6DF3-0385-75AA-7C35-1C52DA3B3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8E26A-C99D-AF7A-4635-45CC394BC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DD498-E02E-494D-ACB8-4DD54AC0750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84371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0D037-72BB-FB7B-533F-B542860E6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FF083-A633-3F5E-94F0-D633519C7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766FE-571E-B465-FC75-E9BC62601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66F89-DEB3-4EF2-BD94-55443D15854B}" type="datetimeFigureOut">
              <a:rPr lang="en-AU" smtClean="0"/>
              <a:t>2/05/2024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AF793C-9096-2155-A146-1D2B219B5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80A731-324F-CA0A-8CDE-10B707D7F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DD498-E02E-494D-ACB8-4DD54AC0750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4369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16896-67A8-0AA6-5331-4AC752A79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7052FC-C39A-2CE3-89C6-F4E0285055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5A7302-6633-FFF4-526B-BCC221BA2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66F89-DEB3-4EF2-BD94-55443D15854B}" type="datetimeFigureOut">
              <a:rPr lang="en-AU" smtClean="0"/>
              <a:t>2/05/2024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9E6C2F-8832-FBC7-F093-50E1FA371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AF4349-239D-9FA5-0A58-54573FC37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DD498-E02E-494D-ACB8-4DD54AC0750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55150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7C5BD-BECC-FB61-1236-1BCEE1856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54AF5-D443-7F45-2AF0-E484CE69A4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5782B1-5F11-CEAA-5105-63D643966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1E4164-965E-E594-10F2-19BA94D04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66F89-DEB3-4EF2-BD94-55443D15854B}" type="datetimeFigureOut">
              <a:rPr lang="en-AU" smtClean="0"/>
              <a:t>2/05/2024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2D244F-526B-C0C5-D513-9A56FC8FD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F778C6-E962-26A4-8C0E-D9ECEE2C5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DD498-E02E-494D-ACB8-4DD54AC0750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37567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4C357-7A59-F31D-5E82-BC30B9AC4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464D47-061A-4E80-9D27-1705FAB9EA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F2E9B1-C56E-A1B9-7215-FC812A85FB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937FF0-0B18-94DB-01E9-921CBEF1A1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09F36E-840C-69CD-1FEC-841ED6DE04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B0C86D-7205-C4A8-F9F5-C6F80D97C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66F89-DEB3-4EF2-BD94-55443D15854B}" type="datetimeFigureOut">
              <a:rPr lang="en-AU" smtClean="0"/>
              <a:t>2/05/2024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17DF73-1160-AE17-A840-5B23E47C4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2DB18E-E196-E5DA-168B-703FE515F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DD498-E02E-494D-ACB8-4DD54AC0750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00024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B1653-A8EC-32BA-6552-701CA5EDD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037C94-2303-E06A-9E52-9EA864C6D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66F89-DEB3-4EF2-BD94-55443D15854B}" type="datetimeFigureOut">
              <a:rPr lang="en-AU" smtClean="0"/>
              <a:t>2/05/2024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7E25EA-18FF-A0A1-69EC-CA68A96B8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B36864-61FC-A38A-20D4-C2DEE6F27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DD498-E02E-494D-ACB8-4DD54AC0750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08900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A4FF87-F72C-E7A8-3F33-80A9F778F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66F89-DEB3-4EF2-BD94-55443D15854B}" type="datetimeFigureOut">
              <a:rPr lang="en-AU" smtClean="0"/>
              <a:t>2/05/2024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52FBD9-67C7-DE72-0B87-C50FC6474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210210-432E-A946-022F-CB27D4FEC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DD498-E02E-494D-ACB8-4DD54AC0750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22093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4230E-9AB8-4F43-02ED-AE0576564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2986D-F97F-6C3E-1D91-554A993C64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AF286E-0C20-5F80-BAD7-0181DE387E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3F425B-CD42-3B8C-2422-D1413A664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66F89-DEB3-4EF2-BD94-55443D15854B}" type="datetimeFigureOut">
              <a:rPr lang="en-AU" smtClean="0"/>
              <a:t>2/05/2024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941DA1-8B58-9EBC-035D-33CCE6F0F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7B1B57-28EF-DEB9-133F-13DDF9887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DD498-E02E-494D-ACB8-4DD54AC0750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2766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5235C-6055-15C5-5B05-6F7FC1795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7976B5-3F26-2B1E-5DD4-97FDE9F26E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323880-10A0-B003-0D3E-8FCEE9F149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95B9D2-B5D3-A675-FC58-A4B02063D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66F89-DEB3-4EF2-BD94-55443D15854B}" type="datetimeFigureOut">
              <a:rPr lang="en-AU" smtClean="0"/>
              <a:t>2/05/2024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6CD52F-C599-2436-6858-B3388E181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D2C8FD-1EC4-D06F-2D8A-559B5AD12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DD498-E02E-494D-ACB8-4DD54AC0750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70396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409B0D-0924-670E-6A1B-D153DAC2F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FD1B85-D9B1-B17D-DF77-8B576B4943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5FF76C-9722-B971-8FA2-4145AD7B79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3066F89-DEB3-4EF2-BD94-55443D15854B}" type="datetimeFigureOut">
              <a:rPr lang="en-AU" smtClean="0"/>
              <a:t>2/05/2024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2A287B-C0A0-18B4-11CC-8F0966556B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68ADB0-E5FE-F5B5-6575-6C3AF27545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49DD498-E02E-494D-ACB8-4DD54AC0750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91687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DD63461-5785-C11B-8B65-726D24481F9B}"/>
              </a:ext>
            </a:extLst>
          </p:cNvPr>
          <p:cNvSpPr/>
          <p:nvPr/>
        </p:nvSpPr>
        <p:spPr>
          <a:xfrm>
            <a:off x="-74614" y="-123372"/>
            <a:ext cx="12266613" cy="698137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8181759-3F51-D4BC-9E0E-48455A355C4C}"/>
              </a:ext>
            </a:extLst>
          </p:cNvPr>
          <p:cNvSpPr/>
          <p:nvPr/>
        </p:nvSpPr>
        <p:spPr>
          <a:xfrm>
            <a:off x="152400" y="2387600"/>
            <a:ext cx="6686550" cy="2692400"/>
          </a:xfrm>
          <a:prstGeom prst="roundRect">
            <a:avLst>
              <a:gd name="adj" fmla="val 7843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73CDEA6-767F-A97B-A46F-72FD469AC506}"/>
              </a:ext>
            </a:extLst>
          </p:cNvPr>
          <p:cNvSpPr/>
          <p:nvPr/>
        </p:nvSpPr>
        <p:spPr>
          <a:xfrm>
            <a:off x="6991350" y="2387600"/>
            <a:ext cx="2971801" cy="4221843"/>
          </a:xfrm>
          <a:prstGeom prst="roundRect">
            <a:avLst>
              <a:gd name="adj" fmla="val 463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373D722-1FB6-B00C-7F0E-9320C9031029}"/>
              </a:ext>
            </a:extLst>
          </p:cNvPr>
          <p:cNvSpPr/>
          <p:nvPr/>
        </p:nvSpPr>
        <p:spPr>
          <a:xfrm>
            <a:off x="10115550" y="2387600"/>
            <a:ext cx="1850915" cy="4218240"/>
          </a:xfrm>
          <a:prstGeom prst="roundRect">
            <a:avLst>
              <a:gd name="adj" fmla="val 7843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E01E54-E3EE-D87A-D521-A6DD8D556DBA}"/>
              </a:ext>
            </a:extLst>
          </p:cNvPr>
          <p:cNvSpPr/>
          <p:nvPr/>
        </p:nvSpPr>
        <p:spPr>
          <a:xfrm>
            <a:off x="11705085" y="2387600"/>
            <a:ext cx="390525" cy="42182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A47DD63-0575-4291-13D3-F84C2C0FE061}"/>
              </a:ext>
            </a:extLst>
          </p:cNvPr>
          <p:cNvSpPr/>
          <p:nvPr/>
        </p:nvSpPr>
        <p:spPr>
          <a:xfrm>
            <a:off x="7299724" y="5468501"/>
            <a:ext cx="2352671" cy="820055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0E8C927-72F9-82FB-4745-46B62E722D22}"/>
              </a:ext>
            </a:extLst>
          </p:cNvPr>
          <p:cNvSpPr/>
          <p:nvPr/>
        </p:nvSpPr>
        <p:spPr>
          <a:xfrm>
            <a:off x="10384910" y="5468501"/>
            <a:ext cx="1372961" cy="820055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4C1E6BF-239D-2314-CD7C-D93F0E9EB87E}"/>
              </a:ext>
            </a:extLst>
          </p:cNvPr>
          <p:cNvSpPr/>
          <p:nvPr/>
        </p:nvSpPr>
        <p:spPr>
          <a:xfrm>
            <a:off x="11625259" y="5468501"/>
            <a:ext cx="309565" cy="82005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75E811-8C7D-F34A-8AC0-B10BAE2B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6156" y="5540293"/>
            <a:ext cx="887639" cy="71011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C462996-3D2F-B046-D659-274C03162A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2239" y="5523472"/>
            <a:ext cx="887639" cy="71011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E1D9AE9-761E-C36F-4FFD-E3E0955E0DCC}"/>
              </a:ext>
            </a:extLst>
          </p:cNvPr>
          <p:cNvSpPr/>
          <p:nvPr/>
        </p:nvSpPr>
        <p:spPr>
          <a:xfrm>
            <a:off x="11934825" y="-128348"/>
            <a:ext cx="249929" cy="69813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AA19142-DFE4-EBE5-1B67-A82139259B9D}"/>
              </a:ext>
            </a:extLst>
          </p:cNvPr>
          <p:cNvSpPr/>
          <p:nvPr/>
        </p:nvSpPr>
        <p:spPr>
          <a:xfrm>
            <a:off x="12039034" y="2298489"/>
            <a:ext cx="104774" cy="1600200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776A3B0-2457-9A7F-DA8D-1D09550DF0B8}"/>
              </a:ext>
            </a:extLst>
          </p:cNvPr>
          <p:cNvSpPr/>
          <p:nvPr/>
        </p:nvSpPr>
        <p:spPr>
          <a:xfrm>
            <a:off x="7199086" y="2612118"/>
            <a:ext cx="2619828" cy="2452914"/>
          </a:xfrm>
          <a:prstGeom prst="roundRect">
            <a:avLst>
              <a:gd name="adj" fmla="val 5129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A5EA2AB-0A0D-0649-7A9F-904B24ED7181}"/>
              </a:ext>
            </a:extLst>
          </p:cNvPr>
          <p:cNvSpPr/>
          <p:nvPr/>
        </p:nvSpPr>
        <p:spPr>
          <a:xfrm>
            <a:off x="10358658" y="2618482"/>
            <a:ext cx="1521283" cy="2452914"/>
          </a:xfrm>
          <a:prstGeom prst="roundRect">
            <a:avLst>
              <a:gd name="adj" fmla="val 5129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03C7E5B-F5BE-8D76-EB79-5DE2F870A21C}"/>
              </a:ext>
            </a:extLst>
          </p:cNvPr>
          <p:cNvSpPr/>
          <p:nvPr/>
        </p:nvSpPr>
        <p:spPr>
          <a:xfrm>
            <a:off x="11777495" y="2623458"/>
            <a:ext cx="163218" cy="245268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C2CAF14-2C04-D84B-62F1-5C7F7A42BCED}"/>
              </a:ext>
            </a:extLst>
          </p:cNvPr>
          <p:cNvSpPr/>
          <p:nvPr/>
        </p:nvSpPr>
        <p:spPr>
          <a:xfrm>
            <a:off x="192543" y="5156425"/>
            <a:ext cx="3270260" cy="1701575"/>
          </a:xfrm>
          <a:prstGeom prst="roundRect">
            <a:avLst>
              <a:gd name="adj" fmla="val 7843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B1DA575-C7D9-A60A-4825-E3F18C5934BB}"/>
              </a:ext>
            </a:extLst>
          </p:cNvPr>
          <p:cNvSpPr/>
          <p:nvPr/>
        </p:nvSpPr>
        <p:spPr>
          <a:xfrm>
            <a:off x="192543" y="6662738"/>
            <a:ext cx="3270260" cy="19526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BE75188A-17EB-E082-CAF0-4B0CE42C3B0F}"/>
              </a:ext>
            </a:extLst>
          </p:cNvPr>
          <p:cNvSpPr/>
          <p:nvPr/>
        </p:nvSpPr>
        <p:spPr>
          <a:xfrm>
            <a:off x="368529" y="5380943"/>
            <a:ext cx="2882938" cy="1477057"/>
          </a:xfrm>
          <a:prstGeom prst="roundRect">
            <a:avLst>
              <a:gd name="adj" fmla="val 5129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3B4FF6B-7188-6237-85D3-496E247A9AA0}"/>
              </a:ext>
            </a:extLst>
          </p:cNvPr>
          <p:cNvSpPr/>
          <p:nvPr/>
        </p:nvSpPr>
        <p:spPr>
          <a:xfrm>
            <a:off x="368529" y="6710363"/>
            <a:ext cx="2619828" cy="14763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EBB1E24F-3D5C-814B-1FC2-91CAFEA1B300}"/>
              </a:ext>
            </a:extLst>
          </p:cNvPr>
          <p:cNvSpPr/>
          <p:nvPr/>
        </p:nvSpPr>
        <p:spPr>
          <a:xfrm>
            <a:off x="3631083" y="5161401"/>
            <a:ext cx="3205486" cy="1701575"/>
          </a:xfrm>
          <a:prstGeom prst="roundRect">
            <a:avLst>
              <a:gd name="adj" fmla="val 7843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6A62725-8BC4-5871-8D6F-7196228B5C2F}"/>
              </a:ext>
            </a:extLst>
          </p:cNvPr>
          <p:cNvSpPr/>
          <p:nvPr/>
        </p:nvSpPr>
        <p:spPr>
          <a:xfrm>
            <a:off x="3631083" y="6667714"/>
            <a:ext cx="3205486" cy="19526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76287F41-6443-DE61-F720-2B7F7BC7ADA9}"/>
              </a:ext>
            </a:extLst>
          </p:cNvPr>
          <p:cNvSpPr/>
          <p:nvPr/>
        </p:nvSpPr>
        <p:spPr>
          <a:xfrm>
            <a:off x="3834746" y="5385919"/>
            <a:ext cx="2825835" cy="1477057"/>
          </a:xfrm>
          <a:prstGeom prst="roundRect">
            <a:avLst>
              <a:gd name="adj" fmla="val 5129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5292861-A899-C4A4-5C09-14A1DCF6F733}"/>
              </a:ext>
            </a:extLst>
          </p:cNvPr>
          <p:cNvSpPr/>
          <p:nvPr/>
        </p:nvSpPr>
        <p:spPr>
          <a:xfrm>
            <a:off x="3834746" y="6715339"/>
            <a:ext cx="2825835" cy="14763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60E3627-D35C-F8FA-65A8-DC3A3081A23B}"/>
              </a:ext>
            </a:extLst>
          </p:cNvPr>
          <p:cNvSpPr/>
          <p:nvPr/>
        </p:nvSpPr>
        <p:spPr>
          <a:xfrm rot="5400000">
            <a:off x="5951888" y="633765"/>
            <a:ext cx="213615" cy="1225211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E5B3709F-28E0-0D17-6504-641DE53C1BE6}"/>
              </a:ext>
            </a:extLst>
          </p:cNvPr>
          <p:cNvSpPr/>
          <p:nvPr/>
        </p:nvSpPr>
        <p:spPr>
          <a:xfrm rot="5400000">
            <a:off x="6237464" y="2296946"/>
            <a:ext cx="103194" cy="8930028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2A04003A-1D54-07FB-5ABE-CCAE6DD94B92}"/>
              </a:ext>
            </a:extLst>
          </p:cNvPr>
          <p:cNvSpPr/>
          <p:nvPr/>
        </p:nvSpPr>
        <p:spPr>
          <a:xfrm>
            <a:off x="-67360" y="1023809"/>
            <a:ext cx="12259360" cy="653502"/>
          </a:xfrm>
          <a:prstGeom prst="roundRect">
            <a:avLst>
              <a:gd name="adj" fmla="val 8893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0BC1DE9-9965-6373-0D9B-56F25F0B0DE8}"/>
              </a:ext>
            </a:extLst>
          </p:cNvPr>
          <p:cNvSpPr/>
          <p:nvPr/>
        </p:nvSpPr>
        <p:spPr>
          <a:xfrm>
            <a:off x="-67360" y="-132002"/>
            <a:ext cx="12259360" cy="119971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8D351D4-F5B1-0050-543F-319D910A5FD7}"/>
              </a:ext>
            </a:extLst>
          </p:cNvPr>
          <p:cNvSpPr/>
          <p:nvPr/>
        </p:nvSpPr>
        <p:spPr>
          <a:xfrm>
            <a:off x="310336" y="2558653"/>
            <a:ext cx="6370678" cy="2350293"/>
          </a:xfrm>
          <a:prstGeom prst="roundRect">
            <a:avLst>
              <a:gd name="adj" fmla="val 5129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pic>
        <p:nvPicPr>
          <p:cNvPr id="38" name="Graphic 37" descr="Caret Left outline">
            <a:extLst>
              <a:ext uri="{FF2B5EF4-FFF2-40B4-BE49-F238E27FC236}">
                <a16:creationId xmlns:a16="http://schemas.microsoft.com/office/drawing/2014/main" id="{BD6B13CE-25C6-BF95-773F-8FBBFE4805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201" y="3293379"/>
            <a:ext cx="874487" cy="874487"/>
          </a:xfrm>
          <a:prstGeom prst="rect">
            <a:avLst/>
          </a:prstGeom>
        </p:spPr>
      </p:pic>
      <p:pic>
        <p:nvPicPr>
          <p:cNvPr id="39" name="Graphic 38" descr="Caret Left outline">
            <a:extLst>
              <a:ext uri="{FF2B5EF4-FFF2-40B4-BE49-F238E27FC236}">
                <a16:creationId xmlns:a16="http://schemas.microsoft.com/office/drawing/2014/main" id="{FE768118-744B-426A-C52A-CCEC2EB17A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6067783" y="3299734"/>
            <a:ext cx="874487" cy="874487"/>
          </a:xfrm>
          <a:prstGeom prst="rect">
            <a:avLst/>
          </a:prstGeom>
        </p:spPr>
      </p:pic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71631705-C423-54AD-F7C9-C250604C3C7E}"/>
              </a:ext>
            </a:extLst>
          </p:cNvPr>
          <p:cNvSpPr/>
          <p:nvPr/>
        </p:nvSpPr>
        <p:spPr>
          <a:xfrm>
            <a:off x="76201" y="204986"/>
            <a:ext cx="4567352" cy="52573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05531421-3868-5462-982C-CAB6E748C5AB}"/>
              </a:ext>
            </a:extLst>
          </p:cNvPr>
          <p:cNvSpPr/>
          <p:nvPr/>
        </p:nvSpPr>
        <p:spPr>
          <a:xfrm>
            <a:off x="10907065" y="204986"/>
            <a:ext cx="1179225" cy="52573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A72C8BEA-E070-A4FC-50D3-7AA3D72406DD}"/>
              </a:ext>
            </a:extLst>
          </p:cNvPr>
          <p:cNvSpPr/>
          <p:nvPr/>
        </p:nvSpPr>
        <p:spPr>
          <a:xfrm>
            <a:off x="9525938" y="204986"/>
            <a:ext cx="1179225" cy="52573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BEF59304-F178-DC42-A317-86AA8482DFBB}"/>
              </a:ext>
            </a:extLst>
          </p:cNvPr>
          <p:cNvSpPr/>
          <p:nvPr/>
        </p:nvSpPr>
        <p:spPr>
          <a:xfrm>
            <a:off x="38100" y="1152580"/>
            <a:ext cx="950688" cy="38617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44" name="Graphic 43" descr="Caret Left outline">
            <a:extLst>
              <a:ext uri="{FF2B5EF4-FFF2-40B4-BE49-F238E27FC236}">
                <a16:creationId xmlns:a16="http://schemas.microsoft.com/office/drawing/2014/main" id="{2EC8BC2F-90A9-2869-B272-0639635A03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 flipH="1">
            <a:off x="530032" y="1126381"/>
            <a:ext cx="473269" cy="473269"/>
          </a:xfrm>
          <a:prstGeom prst="rect">
            <a:avLst/>
          </a:prstGeom>
        </p:spPr>
      </p:pic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CA2A665F-6030-ECD9-0006-B9C15160A65D}"/>
              </a:ext>
            </a:extLst>
          </p:cNvPr>
          <p:cNvSpPr/>
          <p:nvPr/>
        </p:nvSpPr>
        <p:spPr>
          <a:xfrm>
            <a:off x="1251662" y="1152580"/>
            <a:ext cx="950688" cy="38617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47" name="Graphic 46" descr="Caret Left outline">
            <a:extLst>
              <a:ext uri="{FF2B5EF4-FFF2-40B4-BE49-F238E27FC236}">
                <a16:creationId xmlns:a16="http://schemas.microsoft.com/office/drawing/2014/main" id="{9D5D4840-76DB-D2DC-FF8F-8CEF75A682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 flipH="1">
            <a:off x="1743594" y="1126381"/>
            <a:ext cx="473269" cy="473269"/>
          </a:xfrm>
          <a:prstGeom prst="rect">
            <a:avLst/>
          </a:prstGeom>
        </p:spPr>
      </p:pic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8CB2D3B3-3FF1-A0E1-5245-DC2047BE87CA}"/>
              </a:ext>
            </a:extLst>
          </p:cNvPr>
          <p:cNvSpPr/>
          <p:nvPr/>
        </p:nvSpPr>
        <p:spPr>
          <a:xfrm>
            <a:off x="2450711" y="1162544"/>
            <a:ext cx="950688" cy="38617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49" name="Graphic 48" descr="Caret Left outline">
            <a:extLst>
              <a:ext uri="{FF2B5EF4-FFF2-40B4-BE49-F238E27FC236}">
                <a16:creationId xmlns:a16="http://schemas.microsoft.com/office/drawing/2014/main" id="{C860234E-5E63-419C-731B-05FC76C51A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 flipH="1">
            <a:off x="2942643" y="1136345"/>
            <a:ext cx="473269" cy="473269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1DC5AE7-92EF-636D-C9B9-E6DE66C56E3C}"/>
              </a:ext>
            </a:extLst>
          </p:cNvPr>
          <p:cNvSpPr/>
          <p:nvPr/>
        </p:nvSpPr>
        <p:spPr>
          <a:xfrm>
            <a:off x="11505063" y="1148509"/>
            <a:ext cx="590547" cy="448001"/>
          </a:xfrm>
          <a:prstGeom prst="round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pic>
        <p:nvPicPr>
          <p:cNvPr id="17" name="Graphic 16" descr="User outline">
            <a:extLst>
              <a:ext uri="{FF2B5EF4-FFF2-40B4-BE49-F238E27FC236}">
                <a16:creationId xmlns:a16="http://schemas.microsoft.com/office/drawing/2014/main" id="{0492F19A-359D-F93E-3937-4114D403AC3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576335" y="1141095"/>
            <a:ext cx="448001" cy="44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142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DD63461-5785-C11B-8B65-726D24481F9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-67361" y="-123372"/>
            <a:ext cx="12259360" cy="698137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1D9AE9-761E-C36F-4FFD-E3E0955E0DCC}"/>
              </a:ext>
            </a:extLst>
          </p:cNvPr>
          <p:cNvSpPr/>
          <p:nvPr/>
        </p:nvSpPr>
        <p:spPr>
          <a:xfrm>
            <a:off x="11934825" y="-128348"/>
            <a:ext cx="249929" cy="69813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F8CDED6B-0584-5A58-3B91-28DAC094FDAC}"/>
              </a:ext>
            </a:extLst>
          </p:cNvPr>
          <p:cNvSpPr/>
          <p:nvPr/>
        </p:nvSpPr>
        <p:spPr>
          <a:xfrm>
            <a:off x="8095758" y="522603"/>
            <a:ext cx="3480576" cy="4221843"/>
          </a:xfrm>
          <a:prstGeom prst="roundRect">
            <a:avLst>
              <a:gd name="adj" fmla="val 463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F5AB8640-2452-E753-8B4C-90CF9633A13C}"/>
              </a:ext>
            </a:extLst>
          </p:cNvPr>
          <p:cNvSpPr/>
          <p:nvPr/>
        </p:nvSpPr>
        <p:spPr>
          <a:xfrm>
            <a:off x="4240840" y="522603"/>
            <a:ext cx="3480576" cy="4221843"/>
          </a:xfrm>
          <a:prstGeom prst="roundRect">
            <a:avLst>
              <a:gd name="adj" fmla="val 463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CAC12B85-23CF-EFDB-5590-E270625EDD27}"/>
              </a:ext>
            </a:extLst>
          </p:cNvPr>
          <p:cNvSpPr/>
          <p:nvPr/>
        </p:nvSpPr>
        <p:spPr>
          <a:xfrm>
            <a:off x="4801128" y="3603504"/>
            <a:ext cx="2352671" cy="820055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3F049F56-4AE6-C42E-42C9-F892F17F70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3643" y="3658475"/>
            <a:ext cx="887639" cy="710111"/>
          </a:xfrm>
          <a:prstGeom prst="rect">
            <a:avLst/>
          </a:prstGeom>
        </p:spPr>
      </p:pic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3BBC4400-7875-ACBB-2194-624B8F4BB61E}"/>
              </a:ext>
            </a:extLst>
          </p:cNvPr>
          <p:cNvSpPr/>
          <p:nvPr/>
        </p:nvSpPr>
        <p:spPr>
          <a:xfrm>
            <a:off x="4448575" y="747121"/>
            <a:ext cx="3068345" cy="2452914"/>
          </a:xfrm>
          <a:prstGeom prst="roundRect">
            <a:avLst>
              <a:gd name="adj" fmla="val 5129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5793B03-8956-5EB5-A6D6-BC4850D15972}"/>
              </a:ext>
            </a:extLst>
          </p:cNvPr>
          <p:cNvSpPr/>
          <p:nvPr/>
        </p:nvSpPr>
        <p:spPr>
          <a:xfrm>
            <a:off x="8724411" y="3603504"/>
            <a:ext cx="2352671" cy="820055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1FAB5B97-D50F-6AE1-DCF1-E88B6B09CC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6926" y="3658475"/>
            <a:ext cx="887639" cy="710111"/>
          </a:xfrm>
          <a:prstGeom prst="rect">
            <a:avLst/>
          </a:prstGeom>
        </p:spPr>
      </p:pic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3D8FD30C-35B3-3879-0C51-8EFFCEE718E7}"/>
              </a:ext>
            </a:extLst>
          </p:cNvPr>
          <p:cNvSpPr/>
          <p:nvPr/>
        </p:nvSpPr>
        <p:spPr>
          <a:xfrm>
            <a:off x="395983" y="512639"/>
            <a:ext cx="3480576" cy="4221843"/>
          </a:xfrm>
          <a:prstGeom prst="roundRect">
            <a:avLst>
              <a:gd name="adj" fmla="val 463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134D32E5-75C3-B17A-768E-385BB4C907A5}"/>
              </a:ext>
            </a:extLst>
          </p:cNvPr>
          <p:cNvSpPr/>
          <p:nvPr/>
        </p:nvSpPr>
        <p:spPr>
          <a:xfrm>
            <a:off x="956271" y="3593540"/>
            <a:ext cx="2352671" cy="820055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C9484458-08C6-A3C3-31C3-C548AE2386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786" y="3648511"/>
            <a:ext cx="887639" cy="710111"/>
          </a:xfrm>
          <a:prstGeom prst="rect">
            <a:avLst/>
          </a:prstGeom>
        </p:spPr>
      </p:pic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750AC9D7-5340-F1EC-84ED-D6F271EC8404}"/>
              </a:ext>
            </a:extLst>
          </p:cNvPr>
          <p:cNvSpPr/>
          <p:nvPr/>
        </p:nvSpPr>
        <p:spPr>
          <a:xfrm>
            <a:off x="603718" y="737157"/>
            <a:ext cx="3068345" cy="2452914"/>
          </a:xfrm>
          <a:prstGeom prst="roundRect">
            <a:avLst>
              <a:gd name="adj" fmla="val 5129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4E281DD0-C41E-C1A8-D37F-62B9A9F00907}"/>
              </a:ext>
            </a:extLst>
          </p:cNvPr>
          <p:cNvSpPr/>
          <p:nvPr/>
        </p:nvSpPr>
        <p:spPr>
          <a:xfrm>
            <a:off x="8303493" y="747121"/>
            <a:ext cx="3068345" cy="2452914"/>
          </a:xfrm>
          <a:prstGeom prst="roundRect">
            <a:avLst>
              <a:gd name="adj" fmla="val 5129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AA19142-DFE4-EBE5-1B67-A82139259B9D}"/>
              </a:ext>
            </a:extLst>
          </p:cNvPr>
          <p:cNvSpPr/>
          <p:nvPr/>
        </p:nvSpPr>
        <p:spPr>
          <a:xfrm>
            <a:off x="12039034" y="2298489"/>
            <a:ext cx="104774" cy="1600200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2A04003A-1D54-07FB-5ABE-CCAE6DD94B92}"/>
              </a:ext>
            </a:extLst>
          </p:cNvPr>
          <p:cNvSpPr/>
          <p:nvPr/>
        </p:nvSpPr>
        <p:spPr>
          <a:xfrm>
            <a:off x="-67360" y="1023809"/>
            <a:ext cx="12259360" cy="653502"/>
          </a:xfrm>
          <a:prstGeom prst="roundRect">
            <a:avLst>
              <a:gd name="adj" fmla="val 8893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0BC1DE9-9965-6373-0D9B-56F25F0B0DE8}"/>
              </a:ext>
            </a:extLst>
          </p:cNvPr>
          <p:cNvSpPr/>
          <p:nvPr/>
        </p:nvSpPr>
        <p:spPr>
          <a:xfrm>
            <a:off x="-67360" y="-132002"/>
            <a:ext cx="12259360" cy="119971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71631705-C423-54AD-F7C9-C250604C3C7E}"/>
              </a:ext>
            </a:extLst>
          </p:cNvPr>
          <p:cNvSpPr/>
          <p:nvPr/>
        </p:nvSpPr>
        <p:spPr>
          <a:xfrm>
            <a:off x="76201" y="204986"/>
            <a:ext cx="4567352" cy="52573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05531421-3868-5462-982C-CAB6E748C5AB}"/>
              </a:ext>
            </a:extLst>
          </p:cNvPr>
          <p:cNvSpPr/>
          <p:nvPr/>
        </p:nvSpPr>
        <p:spPr>
          <a:xfrm>
            <a:off x="10907065" y="204986"/>
            <a:ext cx="1179225" cy="52573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A72C8BEA-E070-A4FC-50D3-7AA3D72406DD}"/>
              </a:ext>
            </a:extLst>
          </p:cNvPr>
          <p:cNvSpPr/>
          <p:nvPr/>
        </p:nvSpPr>
        <p:spPr>
          <a:xfrm>
            <a:off x="9525938" y="204986"/>
            <a:ext cx="1179225" cy="52573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BEF59304-F178-DC42-A317-86AA8482DFBB}"/>
              </a:ext>
            </a:extLst>
          </p:cNvPr>
          <p:cNvSpPr/>
          <p:nvPr/>
        </p:nvSpPr>
        <p:spPr>
          <a:xfrm>
            <a:off x="38100" y="1152580"/>
            <a:ext cx="950688" cy="38617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44" name="Graphic 43" descr="Caret Left outline">
            <a:extLst>
              <a:ext uri="{FF2B5EF4-FFF2-40B4-BE49-F238E27FC236}">
                <a16:creationId xmlns:a16="http://schemas.microsoft.com/office/drawing/2014/main" id="{2EC8BC2F-90A9-2869-B272-0639635A03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 flipH="1">
            <a:off x="530032" y="1126381"/>
            <a:ext cx="473269" cy="473269"/>
          </a:xfrm>
          <a:prstGeom prst="rect">
            <a:avLst/>
          </a:prstGeom>
        </p:spPr>
      </p:pic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CA2A665F-6030-ECD9-0006-B9C15160A65D}"/>
              </a:ext>
            </a:extLst>
          </p:cNvPr>
          <p:cNvSpPr/>
          <p:nvPr/>
        </p:nvSpPr>
        <p:spPr>
          <a:xfrm>
            <a:off x="1251662" y="1152580"/>
            <a:ext cx="950688" cy="38617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47" name="Graphic 46" descr="Caret Left outline">
            <a:extLst>
              <a:ext uri="{FF2B5EF4-FFF2-40B4-BE49-F238E27FC236}">
                <a16:creationId xmlns:a16="http://schemas.microsoft.com/office/drawing/2014/main" id="{9D5D4840-76DB-D2DC-FF8F-8CEF75A682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 flipH="1">
            <a:off x="1743594" y="1126381"/>
            <a:ext cx="473269" cy="473269"/>
          </a:xfrm>
          <a:prstGeom prst="rect">
            <a:avLst/>
          </a:prstGeom>
        </p:spPr>
      </p:pic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8CB2D3B3-3FF1-A0E1-5245-DC2047BE87CA}"/>
              </a:ext>
            </a:extLst>
          </p:cNvPr>
          <p:cNvSpPr/>
          <p:nvPr/>
        </p:nvSpPr>
        <p:spPr>
          <a:xfrm>
            <a:off x="2450711" y="1162544"/>
            <a:ext cx="950688" cy="38617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49" name="Graphic 48" descr="Caret Left outline">
            <a:extLst>
              <a:ext uri="{FF2B5EF4-FFF2-40B4-BE49-F238E27FC236}">
                <a16:creationId xmlns:a16="http://schemas.microsoft.com/office/drawing/2014/main" id="{C860234E-5E63-419C-731B-05FC76C51A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 flipH="1">
            <a:off x="2942643" y="1136345"/>
            <a:ext cx="473269" cy="473269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1DC5AE7-92EF-636D-C9B9-E6DE66C56E3C}"/>
              </a:ext>
            </a:extLst>
          </p:cNvPr>
          <p:cNvSpPr/>
          <p:nvPr/>
        </p:nvSpPr>
        <p:spPr>
          <a:xfrm>
            <a:off x="11505063" y="1148509"/>
            <a:ext cx="590547" cy="448001"/>
          </a:xfrm>
          <a:prstGeom prst="round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pic>
        <p:nvPicPr>
          <p:cNvPr id="17" name="Graphic 16" descr="User outline">
            <a:extLst>
              <a:ext uri="{FF2B5EF4-FFF2-40B4-BE49-F238E27FC236}">
                <a16:creationId xmlns:a16="http://schemas.microsoft.com/office/drawing/2014/main" id="{0492F19A-359D-F93E-3937-4114D403AC3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576335" y="1141095"/>
            <a:ext cx="448001" cy="448001"/>
          </a:xfrm>
          <a:prstGeom prst="rect">
            <a:avLst/>
          </a:prstGeom>
        </p:spPr>
      </p:pic>
      <p:pic>
        <p:nvPicPr>
          <p:cNvPr id="78" name="Graphic 77" descr="Badge Copyright with solid fill">
            <a:extLst>
              <a:ext uri="{FF2B5EF4-FFF2-40B4-BE49-F238E27FC236}">
                <a16:creationId xmlns:a16="http://schemas.microsoft.com/office/drawing/2014/main" id="{5A4BFBE1-ABDB-721D-F07D-3C9172B35F8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243121" y="6296254"/>
            <a:ext cx="338865" cy="338865"/>
          </a:xfrm>
          <a:prstGeom prst="rect">
            <a:avLst/>
          </a:prstGeom>
        </p:spPr>
      </p:pic>
      <p:pic>
        <p:nvPicPr>
          <p:cNvPr id="1026" name="Picture 2" descr="Instagram Logo - Free social icons">
            <a:extLst>
              <a:ext uri="{FF2B5EF4-FFF2-40B4-BE49-F238E27FC236}">
                <a16:creationId xmlns:a16="http://schemas.microsoft.com/office/drawing/2014/main" id="{358FC226-38EB-4439-D46E-7FD0120207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8118" y="5311571"/>
            <a:ext cx="476320" cy="476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acebook logo - Free social icons">
            <a:extLst>
              <a:ext uri="{FF2B5EF4-FFF2-40B4-BE49-F238E27FC236}">
                <a16:creationId xmlns:a16="http://schemas.microsoft.com/office/drawing/2014/main" id="{7E9D2BC6-59CC-FD14-D14D-C7945D134D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7564" y="5316936"/>
            <a:ext cx="465007" cy="465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4974D056-FEF4-2B6F-BAA4-A75DD266B275}"/>
              </a:ext>
            </a:extLst>
          </p:cNvPr>
          <p:cNvCxnSpPr>
            <a:cxnSpLocks/>
          </p:cNvCxnSpPr>
          <p:nvPr/>
        </p:nvCxnSpPr>
        <p:spPr>
          <a:xfrm>
            <a:off x="-60096" y="5561232"/>
            <a:ext cx="510381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F25636E8-B594-772F-6006-1D201C303148}"/>
              </a:ext>
            </a:extLst>
          </p:cNvPr>
          <p:cNvCxnSpPr>
            <a:cxnSpLocks/>
          </p:cNvCxnSpPr>
          <p:nvPr/>
        </p:nvCxnSpPr>
        <p:spPr>
          <a:xfrm>
            <a:off x="6845525" y="5572843"/>
            <a:ext cx="510381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030" name="Picture 6" descr="Font Awesome Brands Twitter Icon | Font Awesome Brands Iconpack | Font  Awesome Team">
            <a:extLst>
              <a:ext uri="{FF2B5EF4-FFF2-40B4-BE49-F238E27FC236}">
                <a16:creationId xmlns:a16="http://schemas.microsoft.com/office/drawing/2014/main" id="{F54B3243-A966-3DA8-4995-21DC29FBD4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3350" y="5278495"/>
            <a:ext cx="582115" cy="582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B72793B3-B11B-055C-69D7-6A0E06BA20EE}"/>
              </a:ext>
            </a:extLst>
          </p:cNvPr>
          <p:cNvSpPr txBox="1"/>
          <p:nvPr/>
        </p:nvSpPr>
        <p:spPr>
          <a:xfrm>
            <a:off x="5307033" y="6291589"/>
            <a:ext cx="10506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rgbClr val="A6A6A6"/>
                </a:solidFill>
              </a:rPr>
              <a:t>Copyright</a:t>
            </a: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0D4BD4F6-D198-CAED-0E2D-2FDD54953DCC}"/>
              </a:ext>
            </a:extLst>
          </p:cNvPr>
          <p:cNvSpPr/>
          <p:nvPr/>
        </p:nvSpPr>
        <p:spPr>
          <a:xfrm>
            <a:off x="5393821" y="6090450"/>
            <a:ext cx="1656209" cy="200828"/>
          </a:xfrm>
          <a:prstGeom prst="roundRect">
            <a:avLst>
              <a:gd name="adj" fmla="val 50000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544706CA-ADAD-E3B8-D5FC-62BDBFB0315A}"/>
              </a:ext>
            </a:extLst>
          </p:cNvPr>
          <p:cNvSpPr/>
          <p:nvPr/>
        </p:nvSpPr>
        <p:spPr>
          <a:xfrm>
            <a:off x="4870921" y="6093750"/>
            <a:ext cx="476321" cy="185987"/>
          </a:xfrm>
          <a:prstGeom prst="roundRect">
            <a:avLst>
              <a:gd name="adj" fmla="val 50000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28849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3</Words>
  <Application>Microsoft Office PowerPoint</Application>
  <PresentationFormat>Widescreen</PresentationFormat>
  <Paragraphs>3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Mathew</dc:creator>
  <cp:lastModifiedBy>Alex Mathew</cp:lastModifiedBy>
  <cp:revision>4</cp:revision>
  <dcterms:created xsi:type="dcterms:W3CDTF">2024-05-01T11:14:42Z</dcterms:created>
  <dcterms:modified xsi:type="dcterms:W3CDTF">2024-05-02T02:13:08Z</dcterms:modified>
</cp:coreProperties>
</file>