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3374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46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0697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5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495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781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0360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663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568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565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954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957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985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132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482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396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BACDF7-8171-422F-9C48-3F0788A276EE}" type="datetimeFigureOut">
              <a:rPr lang="uk-UA" smtClean="0"/>
              <a:t>13.11.2019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9966-408C-45DF-99CE-C467CEFB1E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296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1828" y="625764"/>
            <a:ext cx="8825658" cy="3329581"/>
          </a:xfrm>
        </p:spPr>
        <p:txBody>
          <a:bodyPr/>
          <a:lstStyle/>
          <a:p>
            <a:r>
              <a:rPr lang="uk-UA" dirty="0" smtClean="0"/>
              <a:t>Проект</a:t>
            </a:r>
            <a:r>
              <a:rPr lang="en-US" dirty="0" smtClean="0"/>
              <a:t>:</a:t>
            </a:r>
            <a:r>
              <a:rPr lang="uk-UA" dirty="0"/>
              <a:t/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828" y="3423035"/>
            <a:ext cx="10501336" cy="2026420"/>
          </a:xfrm>
        </p:spPr>
        <p:txBody>
          <a:bodyPr>
            <a:noAutofit/>
          </a:bodyPr>
          <a:lstStyle/>
          <a:p>
            <a:r>
              <a:rPr lang="uk-UA" sz="4800" dirty="0">
                <a:solidFill>
                  <a:schemeClr val="tx2"/>
                </a:solidFill>
              </a:rPr>
              <a:t>Універсальний веб </a:t>
            </a:r>
            <a:r>
              <a:rPr lang="uk-UA" sz="4800" dirty="0" err="1">
                <a:solidFill>
                  <a:schemeClr val="tx2"/>
                </a:solidFill>
              </a:rPr>
              <a:t>парсер</a:t>
            </a:r>
            <a:endParaRPr lang="uk-UA"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Ціль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6294" y="1951318"/>
            <a:ext cx="8946541" cy="4195481"/>
          </a:xfrm>
        </p:spPr>
        <p:txBody>
          <a:bodyPr>
            <a:normAutofit/>
          </a:bodyPr>
          <a:lstStyle/>
          <a:p>
            <a:endParaRPr lang="uk-UA" sz="3200" dirty="0" smtClean="0">
              <a:solidFill>
                <a:schemeClr val="tx2"/>
              </a:solidFill>
            </a:endParaRPr>
          </a:p>
          <a:p>
            <a:r>
              <a:rPr lang="uk-UA" sz="3200" dirty="0" smtClean="0">
                <a:solidFill>
                  <a:schemeClr val="tx2"/>
                </a:solidFill>
              </a:rPr>
              <a:t>Створити </a:t>
            </a:r>
            <a:r>
              <a:rPr lang="uk-UA" sz="3200" dirty="0">
                <a:solidFill>
                  <a:schemeClr val="tx2"/>
                </a:solidFill>
              </a:rPr>
              <a:t>у</a:t>
            </a:r>
            <a:r>
              <a:rPr lang="uk-UA" sz="3200" dirty="0" smtClean="0">
                <a:solidFill>
                  <a:schemeClr val="tx2"/>
                </a:solidFill>
              </a:rPr>
              <a:t>ніверсальний </a:t>
            </a:r>
            <a:r>
              <a:rPr lang="uk-UA" sz="3200" dirty="0" err="1">
                <a:solidFill>
                  <a:schemeClr val="tx2"/>
                </a:solidFill>
              </a:rPr>
              <a:t>парсер</a:t>
            </a:r>
            <a:r>
              <a:rPr lang="uk-UA" sz="3200" dirty="0">
                <a:solidFill>
                  <a:schemeClr val="tx2"/>
                </a:solidFill>
              </a:rPr>
              <a:t> для </a:t>
            </a:r>
            <a:r>
              <a:rPr lang="uk-UA" sz="3200" dirty="0" smtClean="0">
                <a:solidFill>
                  <a:schemeClr val="tx2"/>
                </a:solidFill>
              </a:rPr>
              <a:t>витягнення</a:t>
            </a:r>
            <a:r>
              <a:rPr lang="uk-UA" sz="3200" dirty="0" smtClean="0">
                <a:solidFill>
                  <a:schemeClr val="tx2"/>
                </a:solidFill>
              </a:rPr>
              <a:t> </a:t>
            </a:r>
            <a:r>
              <a:rPr lang="uk-UA" sz="3200" dirty="0">
                <a:solidFill>
                  <a:schemeClr val="tx2"/>
                </a:solidFill>
              </a:rPr>
              <a:t>будь-якої інформації з інтернету</a:t>
            </a:r>
          </a:p>
        </p:txBody>
      </p:sp>
    </p:spTree>
    <p:extLst>
      <p:ext uri="{BB962C8B-B14F-4D97-AF65-F5344CB8AC3E}">
        <p14:creationId xmlns:p14="http://schemas.microsoft.com/office/powerpoint/2010/main" val="20655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Використовую для написання 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0803" y="2468554"/>
            <a:ext cx="8946541" cy="41954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3200" dirty="0" smtClean="0"/>
              <a:t>Мова програмування </a:t>
            </a:r>
            <a:r>
              <a:rPr lang="en-US" sz="3200" dirty="0" smtClean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3200" dirty="0" err="1" smtClean="0"/>
              <a:t>Біблітеки</a:t>
            </a:r>
            <a:r>
              <a:rPr lang="en-US" sz="32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 err="1" smtClean="0"/>
              <a:t>BeatifulSoup</a:t>
            </a:r>
            <a:r>
              <a:rPr lang="en-US" sz="3200" dirty="0" smtClean="0"/>
              <a:t> - </a:t>
            </a:r>
            <a:r>
              <a:rPr lang="ru-RU" dirty="0" smtClean="0"/>
              <a:t> </a:t>
            </a:r>
            <a:r>
              <a:rPr lang="ru-RU" sz="3200" dirty="0"/>
              <a:t>пакет </a:t>
            </a:r>
            <a:r>
              <a:rPr lang="ru-RU" sz="3200" dirty="0" smtClean="0"/>
              <a:t>для </a:t>
            </a:r>
            <a:r>
              <a:rPr lang="ru-RU" sz="3200" dirty="0" err="1"/>
              <a:t>розбору</a:t>
            </a:r>
            <a:r>
              <a:rPr lang="ru-RU" sz="3200" dirty="0"/>
              <a:t> HTML та XML-</a:t>
            </a:r>
            <a:r>
              <a:rPr lang="ru-RU" sz="3200" dirty="0" err="1"/>
              <a:t>документів</a:t>
            </a: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Requests </a:t>
            </a:r>
            <a:r>
              <a:rPr lang="en-US" sz="3200" dirty="0" smtClean="0"/>
              <a:t>- </a:t>
            </a:r>
            <a:r>
              <a:rPr lang="uk-UA" dirty="0"/>
              <a:t> </a:t>
            </a:r>
            <a:r>
              <a:rPr lang="uk-UA" sz="3200" dirty="0"/>
              <a:t>для </a:t>
            </a:r>
            <a:r>
              <a:rPr lang="en-US" sz="3200" dirty="0"/>
              <a:t>HTTP </a:t>
            </a:r>
            <a:r>
              <a:rPr lang="uk-UA" sz="3200" dirty="0"/>
              <a:t>запитів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32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Проект на даному етапі</a:t>
            </a:r>
            <a:r>
              <a:rPr lang="en-US" dirty="0" smtClean="0"/>
              <a:t>: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608231" cy="4304339"/>
          </a:xfrm>
        </p:spPr>
        <p:txBody>
          <a:bodyPr>
            <a:normAutofit/>
          </a:bodyPr>
          <a:lstStyle/>
          <a:p>
            <a:r>
              <a:rPr lang="uk-UA" sz="3200" dirty="0" err="1">
                <a:solidFill>
                  <a:schemeClr val="tx2"/>
                </a:solidFill>
              </a:rPr>
              <a:t>Парсер</a:t>
            </a:r>
            <a:r>
              <a:rPr lang="uk-UA" sz="3200" dirty="0">
                <a:solidFill>
                  <a:schemeClr val="tx2"/>
                </a:solidFill>
              </a:rPr>
              <a:t> </a:t>
            </a:r>
            <a:r>
              <a:rPr lang="uk-UA" sz="3200" dirty="0" err="1">
                <a:solidFill>
                  <a:schemeClr val="tx2"/>
                </a:solidFill>
              </a:rPr>
              <a:t>вигружає</a:t>
            </a:r>
            <a:r>
              <a:rPr lang="uk-UA" sz="3200" dirty="0">
                <a:solidFill>
                  <a:schemeClr val="tx2"/>
                </a:solidFill>
              </a:rPr>
              <a:t> конкретну інформацію</a:t>
            </a:r>
            <a:r>
              <a:rPr lang="en-US" sz="3200" dirty="0">
                <a:solidFill>
                  <a:schemeClr val="tx2"/>
                </a:solidFill>
              </a:rPr>
              <a:t>. </a:t>
            </a:r>
            <a:r>
              <a:rPr lang="uk-UA" sz="3200" dirty="0">
                <a:solidFill>
                  <a:schemeClr val="tx2"/>
                </a:solidFill>
              </a:rPr>
              <a:t>Значення для нього прописані в коді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uk-UA" sz="3200" dirty="0">
                <a:solidFill>
                  <a:schemeClr val="tx2"/>
                </a:solidFill>
              </a:rPr>
              <a:t>тобто він вузькоспеціалізований</a:t>
            </a:r>
            <a:r>
              <a:rPr lang="en-US" sz="3200" dirty="0">
                <a:solidFill>
                  <a:schemeClr val="tx2"/>
                </a:solidFill>
              </a:rPr>
              <a:t>)</a:t>
            </a:r>
            <a:endParaRPr lang="uk-UA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8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 </a:t>
            </a:r>
            <a:r>
              <a:rPr lang="uk-UA" dirty="0" err="1" smtClean="0"/>
              <a:t>майбутьому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405031" cy="4195481"/>
          </a:xfrm>
        </p:spPr>
        <p:txBody>
          <a:bodyPr>
            <a:normAutofit/>
          </a:bodyPr>
          <a:lstStyle/>
          <a:p>
            <a:r>
              <a:rPr lang="uk-UA" sz="3200" dirty="0">
                <a:solidFill>
                  <a:schemeClr val="tx2"/>
                </a:solidFill>
              </a:rPr>
              <a:t>Дані для </a:t>
            </a:r>
            <a:r>
              <a:rPr lang="uk-UA" sz="3200" dirty="0" err="1">
                <a:solidFill>
                  <a:schemeClr val="tx2"/>
                </a:solidFill>
              </a:rPr>
              <a:t>парсера</a:t>
            </a:r>
            <a:r>
              <a:rPr lang="uk-UA" sz="3200" dirty="0">
                <a:solidFill>
                  <a:schemeClr val="tx2"/>
                </a:solidFill>
              </a:rPr>
              <a:t> не будуть прописані в коді</a:t>
            </a:r>
            <a:r>
              <a:rPr lang="en-US" sz="3200" dirty="0">
                <a:solidFill>
                  <a:schemeClr val="tx2"/>
                </a:solidFill>
              </a:rPr>
              <a:t>, </a:t>
            </a:r>
            <a:r>
              <a:rPr lang="uk-UA" sz="3200" dirty="0">
                <a:solidFill>
                  <a:schemeClr val="tx2"/>
                </a:solidFill>
              </a:rPr>
              <a:t>а будуть вказуватися користувачем через сайт</a:t>
            </a:r>
            <a:r>
              <a:rPr lang="en-US" sz="3200" dirty="0">
                <a:solidFill>
                  <a:schemeClr val="tx2"/>
                </a:solidFill>
              </a:rPr>
              <a:t>.</a:t>
            </a:r>
            <a:r>
              <a:rPr lang="uk-UA" sz="3200" dirty="0">
                <a:solidFill>
                  <a:schemeClr val="tx2"/>
                </a:solidFill>
              </a:rPr>
              <a:t> </a:t>
            </a:r>
            <a:r>
              <a:rPr lang="uk-UA" sz="3200" dirty="0" err="1">
                <a:solidFill>
                  <a:schemeClr val="tx2"/>
                </a:solidFill>
              </a:rPr>
              <a:t>Вигрузка</a:t>
            </a:r>
            <a:r>
              <a:rPr lang="uk-UA" sz="3200" dirty="0">
                <a:solidFill>
                  <a:schemeClr val="tx2"/>
                </a:solidFill>
              </a:rPr>
              <a:t> даних буде в </a:t>
            </a:r>
            <a:r>
              <a:rPr lang="uk-UA" sz="3200" dirty="0" smtClean="0">
                <a:solidFill>
                  <a:schemeClr val="tx2"/>
                </a:solidFill>
              </a:rPr>
              <a:t>конкретно вибраному </a:t>
            </a:r>
            <a:r>
              <a:rPr lang="uk-UA" sz="3200" dirty="0">
                <a:solidFill>
                  <a:schemeClr val="tx2"/>
                </a:solidFill>
              </a:rPr>
              <a:t>форматі</a:t>
            </a:r>
            <a:r>
              <a:rPr lang="en-US" sz="3200" dirty="0">
                <a:solidFill>
                  <a:schemeClr val="tx2"/>
                </a:solidFill>
              </a:rPr>
              <a:t>(</a:t>
            </a:r>
            <a:r>
              <a:rPr lang="en-US" sz="3200" dirty="0" err="1">
                <a:solidFill>
                  <a:schemeClr val="tx2"/>
                </a:solidFill>
              </a:rPr>
              <a:t>xlc</a:t>
            </a:r>
            <a:r>
              <a:rPr lang="en-US" sz="3200" dirty="0">
                <a:solidFill>
                  <a:schemeClr val="tx2"/>
                </a:solidFill>
              </a:rPr>
              <a:t>, xml, </a:t>
            </a:r>
            <a:r>
              <a:rPr lang="en-US" sz="3200" dirty="0" err="1">
                <a:solidFill>
                  <a:schemeClr val="tx2"/>
                </a:solidFill>
              </a:rPr>
              <a:t>json</a:t>
            </a:r>
            <a:r>
              <a:rPr lang="en-US" sz="3200" dirty="0">
                <a:solidFill>
                  <a:schemeClr val="tx2"/>
                </a:solidFill>
              </a:rPr>
              <a:t>)</a:t>
            </a:r>
            <a:endParaRPr lang="uk-UA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84</Words>
  <Application>Microsoft Office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Ион</vt:lpstr>
      <vt:lpstr>Проект: </vt:lpstr>
      <vt:lpstr> Ціль</vt:lpstr>
      <vt:lpstr>Використовую для написання :</vt:lpstr>
      <vt:lpstr>Проект на даному етапі:</vt:lpstr>
      <vt:lpstr>В майбутьому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Універсальний вебпарсер</dc:title>
  <dc:creator>Іван Думич</dc:creator>
  <cp:lastModifiedBy>Іван Думич</cp:lastModifiedBy>
  <cp:revision>11</cp:revision>
  <dcterms:created xsi:type="dcterms:W3CDTF">2019-11-12T19:57:40Z</dcterms:created>
  <dcterms:modified xsi:type="dcterms:W3CDTF">2019-11-13T15:49:41Z</dcterms:modified>
</cp:coreProperties>
</file>