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BeeZee" panose="020B0604020202020204" charset="0"/>
      <p:regular r:id="rId14"/>
      <p:italic r:id="rId15"/>
    </p:embeddedFont>
    <p:embeddedFont>
      <p:font typeface="Poiret One" panose="020B0604020202020204" charset="0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909A86-7163-4F0C-9C70-10337697E9C2}">
  <a:tblStyle styleId="{A6909A86-7163-4F0C-9C70-10337697E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013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88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0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0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2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0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0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83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70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762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906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73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varela@uca.edu.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Base de datos.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Clase 1. Introducción.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214875"/>
            <a:ext cx="4791075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1002150" y="3898150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rebuchet MS"/>
                <a:ea typeface="Trebuchet MS"/>
                <a:cs typeface="Trebuchet MS"/>
                <a:sym typeface="Trebuchet MS"/>
              </a:rPr>
              <a:t>Bibliografía recomendada.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3" name="Shape 123"/>
          <p:cNvCxnSpPr/>
          <p:nvPr/>
        </p:nvCxnSpPr>
        <p:spPr>
          <a:xfrm>
            <a:off x="0" y="998175"/>
            <a:ext cx="5980200" cy="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827700" y="1103175"/>
            <a:ext cx="74886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Fundamentos de bases de datos. Abraham Silberschatz.</a:t>
            </a:r>
            <a:endParaRPr sz="2800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325" y="1701625"/>
            <a:ext cx="2149350" cy="27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rebuchet MS"/>
                <a:ea typeface="Trebuchet MS"/>
                <a:cs typeface="Trebuchet MS"/>
                <a:sym typeface="Trebuchet MS"/>
              </a:rPr>
              <a:t>Inscripción de laboratorios.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1" name="Shape 131"/>
          <p:cNvCxnSpPr/>
          <p:nvPr/>
        </p:nvCxnSpPr>
        <p:spPr>
          <a:xfrm>
            <a:off x="0" y="998175"/>
            <a:ext cx="5980200" cy="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32" name="Shape 132"/>
          <p:cNvGraphicFramePr/>
          <p:nvPr/>
        </p:nvGraphicFramePr>
        <p:xfrm>
          <a:off x="1619250" y="1280575"/>
          <a:ext cx="5905500" cy="3268980"/>
        </p:xfrm>
        <a:graphic>
          <a:graphicData uri="http://schemas.openxmlformats.org/drawingml/2006/table">
            <a:tbl>
              <a:tblPr>
                <a:noFill/>
                <a:tableStyleId>{A6909A86-7163-4F0C-9C70-10337697E9C2}</a:tableStyleId>
              </a:tblPr>
              <a:tblGrid>
                <a:gridCol w="9525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2000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Lunes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Martes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Miercoles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Jueves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Viernes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7:00-8:00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8:00-9:00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9:00-10:00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10:00-11:00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11:00-12:00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12:00-13:00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13:00-13:30</a:t>
                      </a: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13:30-14:30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14:30-15:30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15:30-16:30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16:30-17:30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17:30 - 18:30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737175"/>
            <a:ext cx="8520600" cy="3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Giovanni Varela.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Docente.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Cubículo 8, Departamento de electrónica e informática.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u="sng">
                <a:solidFill>
                  <a:schemeClr val="hlink"/>
                </a:solidFill>
                <a:latin typeface="Poiret One"/>
                <a:ea typeface="Poiret One"/>
                <a:cs typeface="Poiret One"/>
                <a:sym typeface="Poiret One"/>
                <a:hlinkClick r:id="rId3"/>
              </a:rPr>
              <a:t>evarela@uca.edu.sv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Horario de consulta: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Lunes			11:00am-12:00m</a:t>
            </a:r>
            <a:endParaRPr sz="2400" b="1">
              <a:highlight>
                <a:srgbClr val="D9EAD3"/>
              </a:highlight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Miércoles		11:00am-12:00m</a:t>
            </a:r>
            <a:endParaRPr sz="2400" b="1">
              <a:highlight>
                <a:srgbClr val="D9EAD3"/>
              </a:highlight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Viernes		11:00am-12:00m</a:t>
            </a:r>
            <a:endParaRPr sz="2400" b="1">
              <a:highlight>
                <a:srgbClr val="D9EAD3"/>
              </a:highlight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8800" y="1340675"/>
            <a:ext cx="42132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Manuel Callejas.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Coordinador de instructores.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00017414@uca.edu.sv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8800" y="2903300"/>
            <a:ext cx="42132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Cesar Alfredo Rivera.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Instructor.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00042114@uca.edu.sv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2903300"/>
            <a:ext cx="42132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Kevin Emmanuel Velasquez.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Instructor.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00018616@uca.edu.sv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69" name="Shape 6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ABeeZee"/>
                <a:ea typeface="ABeeZee"/>
                <a:cs typeface="ABeeZee"/>
                <a:sym typeface="ABeeZee"/>
              </a:rPr>
              <a:t>Instructores.</a:t>
            </a:r>
            <a:endParaRPr sz="30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0" y="1340675"/>
            <a:ext cx="42132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Emerson Gamaliel Nolasco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Instructor.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00215316@uca.edu.sv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Objetivos del curso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827700" y="1255575"/>
            <a:ext cx="74886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Que el estudiante: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Conozca qué es una base de dato relacional.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Conozca el lenguaje estándar para la manipulación de bases de datos.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Identifique las tareas asociadas a trabajar con una base de datos, conociendo el rol y el perfil de un administrador de bases de datos.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Método de evaluación.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819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" sz="2400" dirty="0" smtClean="0"/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1er</a:t>
            </a:r>
            <a:r>
              <a:rPr lang="es" sz="2400" dirty="0"/>
              <a:t>. Parcial			</a:t>
            </a:r>
            <a:r>
              <a:rPr lang="es" sz="2400" dirty="0" smtClean="0"/>
              <a:t>15</a:t>
            </a:r>
            <a:r>
              <a:rPr lang="es" sz="2400" dirty="0"/>
              <a:t>%</a:t>
            </a:r>
            <a:endParaRPr sz="2400" dirty="0"/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2do. Parcial			</a:t>
            </a:r>
            <a:r>
              <a:rPr lang="es" sz="2400" dirty="0" smtClean="0"/>
              <a:t>15</a:t>
            </a:r>
            <a:r>
              <a:rPr lang="es" sz="2400" dirty="0"/>
              <a:t>%</a:t>
            </a:r>
            <a:endParaRPr sz="2400" dirty="0"/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Evaluación Final.		20%</a:t>
            </a:r>
            <a:endParaRPr sz="2400" dirty="0"/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Laboratorios.			</a:t>
            </a:r>
            <a:r>
              <a:rPr lang="es" sz="2400" dirty="0" smtClean="0"/>
              <a:t>20</a:t>
            </a:r>
            <a:r>
              <a:rPr lang="es" sz="2400" dirty="0"/>
              <a:t>%</a:t>
            </a:r>
            <a:endParaRPr sz="2400" dirty="0"/>
          </a:p>
          <a:p>
            <a:pPr marL="22860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Cortos y Tareas.			15%</a:t>
            </a:r>
            <a:endParaRPr sz="2400" dirty="0"/>
          </a:p>
          <a:p>
            <a:pPr marL="22860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Proyecto.				</a:t>
            </a:r>
            <a:r>
              <a:rPr lang="es" sz="2400" dirty="0" smtClean="0"/>
              <a:t>15</a:t>
            </a:r>
            <a:r>
              <a:rPr lang="es" sz="2400" dirty="0"/>
              <a:t>%</a:t>
            </a:r>
            <a:endParaRPr sz="2400" dirty="0"/>
          </a:p>
        </p:txBody>
      </p:sp>
      <p:cxnSp>
        <p:nvCxnSpPr>
          <p:cNvPr id="85" name="Shape 8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Contenido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1" name="Shape 91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827700" y="1255575"/>
            <a:ext cx="7488600" cy="3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Diseño y análisis de Bases de Datos y el modelo Entidad-Relación.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Modelo relacional.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Diseño de bases de datos relacionales.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Normalización de base de datos.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Sistemas Gestores de Bases de Datos.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Algebra relacional.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Lenguaje SQL.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AutoNum type="arabicPeriod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Programación SQL.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Herramientas a utilizar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00" y="1818350"/>
            <a:ext cx="5166999" cy="19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Puntos a considerar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15 días para recibir su nota de parciales a partir de la fecha de realización. 3 días para solicitar revisión de parcial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774700"/>
            <a:ext cx="8520600" cy="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las notas de los laboratorios serán publicadas la semana siguiente luego de haber recibido el laboratorio. a partir de este momento, tienes tiene 5 dias para solicitar al instructor revisión.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2676800"/>
            <a:ext cx="85206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consecuencias de dormirse en clases, consumir alimentos en clase o no asistir.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3040700"/>
            <a:ext cx="85206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oiret One"/>
              <a:buChar char="●"/>
            </a:pPr>
            <a:r>
              <a:rPr lang="es" b="1">
                <a:solidFill>
                  <a:srgbClr val="FF0000"/>
                </a:solidFill>
                <a:latin typeface="Poiret One"/>
                <a:ea typeface="Poiret One"/>
                <a:cs typeface="Poiret One"/>
                <a:sym typeface="Poiret One"/>
              </a:rPr>
              <a:t>no hay consultas 3 días antes de un parcial. no hay consultas 1 semana antes de la entrega del proyecto.</a:t>
            </a:r>
            <a:endParaRPr b="1">
              <a:solidFill>
                <a:srgbClr val="FF0000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3694050"/>
            <a:ext cx="85206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</a:pPr>
            <a:r>
              <a:rPr lang="es" b="1">
                <a:latin typeface="Poiret One"/>
                <a:ea typeface="Poiret One"/>
                <a:cs typeface="Poiret One"/>
                <a:sym typeface="Poiret One"/>
              </a:rPr>
              <a:t>TERMINANTEMENTE PROHIBIDA LA COPIA en tareas, cortos evaluados y parciales.. </a:t>
            </a:r>
            <a:endParaRPr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Trebuchet MS"/>
                <a:ea typeface="Trebuchet MS"/>
                <a:cs typeface="Trebuchet MS"/>
                <a:sym typeface="Trebuchet MS"/>
              </a:rPr>
              <a:t>Inscripción de laboratorios.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827700" y="1255575"/>
            <a:ext cx="74886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Mecánica de los laboratorios: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Se han planificado entre 4 y 5 laboratorios en el ciclo.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Los laboratorios se trabajarán con formato de semana A y semana B.</a:t>
            </a:r>
            <a:endParaRPr sz="21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Se espera que la inscripción de los laboratorios sea en línea. el dia: </a:t>
            </a:r>
            <a:r>
              <a:rPr lang="es" sz="21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a definir,</a:t>
            </a: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 hora: </a:t>
            </a:r>
            <a:r>
              <a:rPr lang="es" sz="21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a definir.</a:t>
            </a:r>
            <a:endParaRPr sz="2100" b="1">
              <a:highlight>
                <a:srgbClr val="D9EAD3"/>
              </a:highlight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Char char="●"/>
            </a:pPr>
            <a:r>
              <a:rPr lang="es" sz="2100" b="1">
                <a:latin typeface="Poiret One"/>
                <a:ea typeface="Poiret One"/>
                <a:cs typeface="Poiret One"/>
                <a:sym typeface="Poiret One"/>
              </a:rPr>
              <a:t>Dirección web para inscripción en línea: </a:t>
            </a:r>
            <a:r>
              <a:rPr lang="es" sz="2100" b="1">
                <a:highlight>
                  <a:srgbClr val="D9EAD3"/>
                </a:highlight>
                <a:latin typeface="Poiret One"/>
                <a:ea typeface="Poiret One"/>
                <a:cs typeface="Poiret One"/>
                <a:sym typeface="Poiret One"/>
              </a:rPr>
              <a:t>a definir.</a:t>
            </a:r>
            <a:endParaRPr sz="2100" b="1">
              <a:highlight>
                <a:srgbClr val="D9EAD3"/>
              </a:highlight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ABeeZee</vt:lpstr>
      <vt:lpstr>Arial</vt:lpstr>
      <vt:lpstr>Poiret One</vt:lpstr>
      <vt:lpstr>Trebuchet MS</vt:lpstr>
      <vt:lpstr>Simple Light</vt:lpstr>
      <vt:lpstr>PowerPoint Presentation</vt:lpstr>
      <vt:lpstr>PowerPoint Presentation</vt:lpstr>
      <vt:lpstr>Instructores.</vt:lpstr>
      <vt:lpstr>Objetivos del curso</vt:lpstr>
      <vt:lpstr>Método de evaluación.</vt:lpstr>
      <vt:lpstr>Contenido</vt:lpstr>
      <vt:lpstr>Herramientas a utilizar</vt:lpstr>
      <vt:lpstr>Puntos a considerar</vt:lpstr>
      <vt:lpstr>Inscripción de laboratorios.</vt:lpstr>
      <vt:lpstr>Bibliografía recomendada.</vt:lpstr>
      <vt:lpstr>Inscripción de laboratorios.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Varela</dc:creator>
  <cp:lastModifiedBy>Varela</cp:lastModifiedBy>
  <cp:revision>1</cp:revision>
  <dcterms:modified xsi:type="dcterms:W3CDTF">2018-03-08T14:06:43Z</dcterms:modified>
</cp:coreProperties>
</file>