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22E86-97C5-4713-B1AB-10108B5C69D9}" type="datetimeFigureOut">
              <a:rPr lang="en-US" smtClean="0"/>
              <a:t>01/10/2014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BFC80-7E49-4FFF-961B-994A185B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6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1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4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0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2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1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BFC80-7E49-4FFF-961B-994A185B82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E7A3-0272-4494-ABF1-C79373B40B28}" type="datetime1">
              <a:rPr lang="en-US" smtClean="0"/>
              <a:t>01/10/2014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3840-1D62-4FA0-BBA3-4A3DEB8578FF}" type="datetime1">
              <a:rPr lang="en-US" smtClean="0"/>
              <a:t>01/10/2014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1807-0FE4-4029-933A-E97358F0C86D}" type="datetime1">
              <a:rPr lang="en-US" smtClean="0"/>
              <a:t>01/10/2014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39F-C1AC-47D2-85AC-F6E8C220266A}" type="datetime1">
              <a:rPr lang="en-US" smtClean="0"/>
              <a:t>01/10/2014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7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4160-8B4E-4E49-AF4F-25C0A140AA62}" type="datetime1">
              <a:rPr lang="en-US" smtClean="0"/>
              <a:t>01/10/2014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7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EE33-ECE3-4CB8-86E1-0B6A5A739627}" type="datetime1">
              <a:rPr lang="en-US" smtClean="0"/>
              <a:t>01/10/2014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83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98D-0C67-4C4C-8274-5F00D7E220C4}" type="datetime1">
              <a:rPr lang="en-US" smtClean="0"/>
              <a:t>01/10/2014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00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B57-4FD9-4073-852A-C0B40D2B50E0}" type="datetime1">
              <a:rPr lang="en-US" smtClean="0"/>
              <a:t>01/10/2014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5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BBF-35DC-4409-8148-5B434132C650}" type="datetime1">
              <a:rPr lang="en-US" smtClean="0"/>
              <a:t>01/10/2014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28572"/>
            <a:ext cx="10363826" cy="48626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F7C6-D151-45FE-BEF1-57509939BC13}" type="datetime1">
              <a:rPr lang="en-US" smtClean="0"/>
              <a:t>01/10/2014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342-B098-44B4-A35C-BA31F8957913}" type="datetime1">
              <a:rPr lang="en-US" smtClean="0"/>
              <a:t>01/10/2014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4183-1B3B-4B8F-91A1-7EA2C7C2FFF3}" type="datetime1">
              <a:rPr lang="en-US" smtClean="0"/>
              <a:t>01/10/2014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9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4573-7872-4B15-BA61-159676F7B670}" type="datetime1">
              <a:rPr lang="en-US" smtClean="0"/>
              <a:t>01/10/2014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3780-746E-48B1-8624-E7B6324ED40E}" type="datetime1">
              <a:rPr lang="en-US" smtClean="0"/>
              <a:t>01/10/2014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E05-94BD-4131-A8D5-50B853ECAA8D}" type="datetime1">
              <a:rPr lang="en-US" smtClean="0"/>
              <a:t>01/10/2014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8F54-06BE-408F-BDD6-F5A5E607EBAF}" type="datetime1">
              <a:rPr lang="en-US" smtClean="0"/>
              <a:t>01/10/2014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B9F-AE31-4CD5-8E37-DDDC15631E5C}" type="datetime1">
              <a:rPr lang="en-US" smtClean="0"/>
              <a:t>01/10/2014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4" y="161316"/>
            <a:ext cx="10364451" cy="605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928573"/>
            <a:ext cx="10364452" cy="48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07A3D-D5E1-4D6C-98EC-2AF9740D6BB1}" type="datetime1">
              <a:rPr lang="en-US" smtClean="0"/>
              <a:pPr/>
              <a:t>01/10/2014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61CFE7-3919-4F82-8A04-E4F6DC43E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441" y="1300785"/>
            <a:ext cx="10745118" cy="2509213"/>
          </a:xfrm>
        </p:spPr>
        <p:txBody>
          <a:bodyPr anchor="t"/>
          <a:lstStyle/>
          <a:p>
            <a:r>
              <a:rPr lang="en-US" smtClean="0">
                <a:solidFill>
                  <a:srgbClr val="00B0F0"/>
                </a:solidFill>
              </a:rPr>
              <a:t>Group 9</a:t>
            </a:r>
            <a:br>
              <a:rPr lang="en-US" smtClean="0">
                <a:solidFill>
                  <a:srgbClr val="00B0F0"/>
                </a:solidFill>
              </a:rPr>
            </a:br>
            <a:r>
              <a:rPr lang="en-US" smtClean="0">
                <a:solidFill>
                  <a:srgbClr val="00B0F0"/>
                </a:solidFill>
              </a:rPr>
              <a:t>Sludge particles detections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2492" y="3764092"/>
            <a:ext cx="4756284" cy="1371599"/>
          </a:xfrm>
        </p:spPr>
        <p:txBody>
          <a:bodyPr>
            <a:noAutofit/>
          </a:bodyPr>
          <a:lstStyle/>
          <a:p>
            <a:pPr algn="l"/>
            <a:r>
              <a:rPr lang="vi-VN" sz="1800">
                <a:solidFill>
                  <a:schemeClr val="tx1"/>
                </a:solidFill>
              </a:rPr>
              <a:t>Hồ Quang Minh</a:t>
            </a:r>
          </a:p>
          <a:p>
            <a:pPr algn="l"/>
            <a:r>
              <a:rPr lang="vi-VN" sz="1800">
                <a:solidFill>
                  <a:schemeClr val="tx1"/>
                </a:solidFill>
              </a:rPr>
              <a:t>Đỗ Đặng Minh (nhóm trưởng)</a:t>
            </a:r>
          </a:p>
          <a:p>
            <a:pPr algn="l"/>
            <a:r>
              <a:rPr lang="vi-VN" sz="1800">
                <a:solidFill>
                  <a:schemeClr val="tx1"/>
                </a:solidFill>
              </a:rPr>
              <a:t>Huỳnh Công Toàn</a:t>
            </a:r>
          </a:p>
          <a:p>
            <a:pPr algn="l"/>
            <a:r>
              <a:rPr lang="vi-VN" sz="1800">
                <a:solidFill>
                  <a:schemeClr val="tx1"/>
                </a:solidFill>
              </a:rPr>
              <a:t>Dương Xuân Long</a:t>
            </a:r>
          </a:p>
          <a:p>
            <a:pPr algn="l"/>
            <a:r>
              <a:rPr lang="vi-VN" sz="1800">
                <a:solidFill>
                  <a:schemeClr val="tx1"/>
                </a:solidFill>
              </a:rPr>
              <a:t>Hồ Văn Tấn</a:t>
            </a:r>
          </a:p>
        </p:txBody>
      </p:sp>
    </p:spTree>
    <p:extLst>
      <p:ext uri="{BB962C8B-B14F-4D97-AF65-F5344CB8AC3E}">
        <p14:creationId xmlns:p14="http://schemas.microsoft.com/office/powerpoint/2010/main" val="14725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GRAYSCALE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39" y="1005483"/>
            <a:ext cx="8961120" cy="506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THRESHOLD (130)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82" y="1018349"/>
            <a:ext cx="8958033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MORPHOLOGY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55" y="1018349"/>
            <a:ext cx="8964287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Subtract metal mask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18" y="1018349"/>
            <a:ext cx="8954761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POWDER DETECTION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16" y="1018349"/>
            <a:ext cx="8967165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smtClean="0"/>
              <a:t>Detect metal particles:</a:t>
            </a:r>
          </a:p>
          <a:p>
            <a:pPr lvl="1"/>
            <a:r>
              <a:rPr lang="en-US" cap="none" smtClean="0"/>
              <a:t>F1 filter, near focus image, P3N.bmp</a:t>
            </a:r>
            <a:endParaRPr lang="en-US" cap="none"/>
          </a:p>
          <a:p>
            <a:pPr lvl="1"/>
            <a:r>
              <a:rPr lang="en-US" cap="none" smtClean="0"/>
              <a:t>Convert original image to grayscale image</a:t>
            </a:r>
          </a:p>
          <a:p>
            <a:pPr lvl="1"/>
            <a:r>
              <a:rPr lang="en-US" cap="none" smtClean="0"/>
              <a:t>Apply threshold (80) to enhance metal particles</a:t>
            </a:r>
          </a:p>
          <a:p>
            <a:pPr lvl="1"/>
            <a:r>
              <a:rPr lang="en-US" cap="none" smtClean="0"/>
              <a:t>Apply dilation &amp; erosion operator (size = 5) to reduce noise</a:t>
            </a:r>
          </a:p>
          <a:p>
            <a:pPr lvl="2"/>
            <a:r>
              <a:rPr lang="en-US" cap="none" smtClean="0"/>
              <a:t>After this step, we have the metal mask</a:t>
            </a:r>
          </a:p>
          <a:p>
            <a:pPr lvl="1"/>
            <a:r>
              <a:rPr lang="en-US" cap="none" smtClean="0"/>
              <a:t>Apply the metal mask to the original image</a:t>
            </a:r>
            <a:endParaRPr lang="en-US" cap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6" y="1017587"/>
            <a:ext cx="8963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GRAYSCALE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39" y="1005483"/>
            <a:ext cx="8961120" cy="506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THRESHOLD (80)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20" y="1018349"/>
            <a:ext cx="8981558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MORPHOLOGY (5)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64" y="1018349"/>
            <a:ext cx="8953269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METAL DETECTION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07" y="1018349"/>
            <a:ext cx="8971383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smtClean="0"/>
              <a:t>Detect powder particles:</a:t>
            </a:r>
          </a:p>
          <a:p>
            <a:pPr lvl="1"/>
            <a:r>
              <a:rPr lang="en-US" cap="none"/>
              <a:t>F1 filter, near focus image, P3N.bmp</a:t>
            </a:r>
          </a:p>
          <a:p>
            <a:pPr lvl="1"/>
            <a:r>
              <a:rPr lang="en-US" cap="none" smtClean="0"/>
              <a:t>Convert original image to grayscale image</a:t>
            </a:r>
          </a:p>
          <a:p>
            <a:pPr lvl="1"/>
            <a:r>
              <a:rPr lang="en-US" cap="none" smtClean="0"/>
              <a:t>Apply threshold (130) to enhance powder particles</a:t>
            </a:r>
          </a:p>
          <a:p>
            <a:pPr lvl="1"/>
            <a:r>
              <a:rPr lang="en-US" cap="none" smtClean="0"/>
              <a:t>Apply dilation &amp; erosion operator to reduce noise</a:t>
            </a:r>
          </a:p>
          <a:p>
            <a:pPr lvl="2"/>
            <a:r>
              <a:rPr lang="en-US" cap="none" smtClean="0"/>
              <a:t>After this step we have the powder-metal mask</a:t>
            </a:r>
          </a:p>
          <a:p>
            <a:pPr lvl="1"/>
            <a:r>
              <a:rPr lang="en-US" cap="none" smtClean="0"/>
              <a:t>Substract metal mask from powder-metal mask</a:t>
            </a:r>
          </a:p>
          <a:p>
            <a:pPr lvl="2"/>
            <a:r>
              <a:rPr lang="en-US" cap="none"/>
              <a:t>After this step we </a:t>
            </a:r>
            <a:r>
              <a:rPr lang="en-US" cap="none"/>
              <a:t>have </a:t>
            </a:r>
            <a:r>
              <a:rPr lang="en-US" cap="none" smtClean="0"/>
              <a:t>the powder mask</a:t>
            </a:r>
          </a:p>
          <a:p>
            <a:pPr lvl="1"/>
            <a:r>
              <a:rPr lang="en-US" cap="none" smtClean="0"/>
              <a:t>Apply the powder mask to the original image</a:t>
            </a:r>
            <a:endParaRPr lang="en-US" cap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FE7-3919-4F82-8A04-E4F6DC43EC6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6" y="1017587"/>
            <a:ext cx="8963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44</TotalTime>
  <Words>198</Words>
  <Application>Microsoft Office PowerPoint</Application>
  <PresentationFormat>Widescreen</PresentationFormat>
  <Paragraphs>61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Droplet</vt:lpstr>
      <vt:lpstr>Group 9 Sludge particles detections</vt:lpstr>
      <vt:lpstr>Strategy</vt:lpstr>
      <vt:lpstr>ORIGINAL</vt:lpstr>
      <vt:lpstr>GRAYSCALE</vt:lpstr>
      <vt:lpstr>THRESHOLD (80)</vt:lpstr>
      <vt:lpstr>MORPHOLOGY (5)</vt:lpstr>
      <vt:lpstr>METAL DETECTION</vt:lpstr>
      <vt:lpstr>Strategy</vt:lpstr>
      <vt:lpstr>ORIGINAL</vt:lpstr>
      <vt:lpstr>GRAYSCALE</vt:lpstr>
      <vt:lpstr>THRESHOLD (130)</vt:lpstr>
      <vt:lpstr>MORPHOLOGY (5)</vt:lpstr>
      <vt:lpstr>Subtract metal mask</vt:lpstr>
      <vt:lpstr>POWDER DETECTION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 Sludge particles detections</dc:title>
  <dc:creator>Alex Huynh</dc:creator>
  <cp:lastModifiedBy>Alex Huynh</cp:lastModifiedBy>
  <cp:revision>6</cp:revision>
  <dcterms:created xsi:type="dcterms:W3CDTF">2014-10-01T01:35:52Z</dcterms:created>
  <dcterms:modified xsi:type="dcterms:W3CDTF">2014-10-01T02:20:00Z</dcterms:modified>
</cp:coreProperties>
</file>