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Wavelet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RGB-D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GVHD: TS.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endParaRPr lang="en-US" dirty="0" smtClean="0"/>
          </a:p>
          <a:p>
            <a:r>
              <a:rPr lang="en-US" dirty="0" smtClean="0"/>
              <a:t>HVTH: 1211042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Minh</a:t>
            </a:r>
          </a:p>
          <a:p>
            <a:r>
              <a:rPr lang="en-US" dirty="0"/>
              <a:t>	</a:t>
            </a:r>
            <a:r>
              <a:rPr lang="en-US" dirty="0" smtClean="0"/>
              <a:t>1311015 –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Đặng</a:t>
            </a:r>
            <a:r>
              <a:rPr lang="en-US" dirty="0" smtClean="0"/>
              <a:t> Minh</a:t>
            </a:r>
          </a:p>
          <a:p>
            <a:r>
              <a:rPr lang="en-US" dirty="0"/>
              <a:t>	</a:t>
            </a:r>
            <a:r>
              <a:rPr lang="en-US" dirty="0" smtClean="0"/>
              <a:t>1311026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1311048 –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Long</a:t>
            </a:r>
          </a:p>
          <a:p>
            <a:r>
              <a:rPr lang="en-US" dirty="0" smtClean="0"/>
              <a:t>	1311058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Schoolbook</vt:lpstr>
      <vt:lpstr>Wingdings</vt:lpstr>
      <vt:lpstr>Wingdings 2</vt:lpstr>
      <vt:lpstr>Oriel</vt:lpstr>
      <vt:lpstr>Khảo sát phép biến đổi Wavelet trên ảnh RGB-D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transform</dc:title>
  <dc:creator>Group 9</dc:creator>
  <cp:lastModifiedBy>Alex Huynh</cp:lastModifiedBy>
  <cp:revision>3</cp:revision>
  <dcterms:created xsi:type="dcterms:W3CDTF">2006-08-16T00:00:00Z</dcterms:created>
  <dcterms:modified xsi:type="dcterms:W3CDTF">2014-09-17T09:33:15Z</dcterms:modified>
</cp:coreProperties>
</file>