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4"/>
  </p:sldMasterIdLst>
  <p:notesMasterIdLst>
    <p:notesMasterId r:id="rId15"/>
  </p:notesMasterIdLst>
  <p:handoutMasterIdLst>
    <p:handoutMasterId r:id="rId16"/>
  </p:handoutMasterIdLst>
  <p:sldIdLst>
    <p:sldId id="443" r:id="rId5"/>
    <p:sldId id="461" r:id="rId6"/>
    <p:sldId id="457" r:id="rId7"/>
    <p:sldId id="451" r:id="rId8"/>
    <p:sldId id="458" r:id="rId9"/>
    <p:sldId id="456" r:id="rId10"/>
    <p:sldId id="449" r:id="rId11"/>
    <p:sldId id="440" r:id="rId12"/>
    <p:sldId id="450" r:id="rId13"/>
    <p:sldId id="459" r:id="rId14"/>
  </p:sldIdLst>
  <p:sldSz cx="9144000" cy="6858000" type="screen4x3"/>
  <p:notesSz cx="6858000" cy="9144000"/>
  <p:custDataLst>
    <p:tags r:id="rId17"/>
  </p:custDataLst>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weeds" initials="" lastIdx="6" clrIdx="0"/>
  <p:cmAuthor id="1" name="mme" initials="mm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000000"/>
    <a:srgbClr val="003366"/>
    <a:srgbClr val="FF9900"/>
    <a:srgbClr val="336699"/>
    <a:srgbClr val="6699FF"/>
    <a:srgbClr val="003399"/>
    <a:srgbClr val="FFCC00"/>
    <a:srgbClr val="FFFFFF"/>
    <a:srgbClr val="3366FF"/>
    <a:srgbClr val="99CC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6" autoAdjust="0"/>
    <p:restoredTop sz="98177" autoAdjust="0"/>
  </p:normalViewPr>
  <p:slideViewPr>
    <p:cSldViewPr>
      <p:cViewPr>
        <p:scale>
          <a:sx n="66" d="100"/>
          <a:sy n="66" d="100"/>
        </p:scale>
        <p:origin x="-606" y="-78"/>
      </p:cViewPr>
      <p:guideLst>
        <p:guide orient="horz" pos="799"/>
        <p:guide pos="295"/>
      </p:guideLst>
    </p:cSldViewPr>
  </p:slideViewPr>
  <p:outlineViewPr>
    <p:cViewPr>
      <p:scale>
        <a:sx n="33" d="100"/>
        <a:sy n="33" d="100"/>
      </p:scale>
      <p:origin x="0" y="58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0" d="100"/>
          <a:sy n="70" d="100"/>
        </p:scale>
        <p:origin x="-2814"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A1BBE9-4039-4677-A016-026F4BAE037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98F5717A-D1E5-4CEF-9B69-5B0386E55C26}">
      <dgm:prSet phldrT="[Text]" custT="1"/>
      <dgm:spPr>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lgn="ctr"/>
          <a:r>
            <a:rPr lang="en-GB" sz="2200" dirty="0" smtClean="0">
              <a:solidFill>
                <a:schemeClr val="bg1"/>
              </a:solidFill>
            </a:rPr>
            <a:t>Allow email access</a:t>
          </a:r>
          <a:endParaRPr lang="en-GB" sz="2200" dirty="0">
            <a:solidFill>
              <a:schemeClr val="bg1"/>
            </a:solidFill>
          </a:endParaRPr>
        </a:p>
      </dgm:t>
    </dgm:pt>
    <dgm:pt modelId="{B03EA84E-580E-41F0-BA92-FD28C60E5C8B}" type="parTrans" cxnId="{3A143952-B4A6-4461-82F1-7CE96E40C832}">
      <dgm:prSet/>
      <dgm:spPr/>
      <dgm:t>
        <a:bodyPr/>
        <a:lstStyle/>
        <a:p>
          <a:endParaRPr lang="en-GB"/>
        </a:p>
      </dgm:t>
    </dgm:pt>
    <dgm:pt modelId="{97C54E9F-DDDC-4EFF-9877-4CCB6CA01A25}" type="sibTrans" cxnId="{3A143952-B4A6-4461-82F1-7CE96E40C832}">
      <dgm:prSet/>
      <dgm:spPr/>
      <dgm:t>
        <a:bodyPr/>
        <a:lstStyle/>
        <a:p>
          <a:endParaRPr lang="en-GB"/>
        </a:p>
      </dgm:t>
    </dgm:pt>
    <dgm:pt modelId="{45E804BE-CB42-4F26-BB4D-8687C613E9ED}">
      <dgm:prSet phldrT="[Text]" custT="1"/>
      <dgm:spPr>
        <a:solidFill>
          <a:srgbClr val="0088C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lgn="ctr"/>
          <a:r>
            <a:rPr lang="en-GB" sz="2200" dirty="0" smtClean="0"/>
            <a:t>Deal with lost or stolen devices</a:t>
          </a:r>
          <a:endParaRPr lang="en-GB" sz="2200" dirty="0"/>
        </a:p>
      </dgm:t>
    </dgm:pt>
    <dgm:pt modelId="{DB0A7FCF-EAD7-4985-AAEF-D1EF2FC2AF93}" type="parTrans" cxnId="{77DC3104-3C38-46E7-B6A3-F07ED6C9E471}">
      <dgm:prSet/>
      <dgm:spPr/>
      <dgm:t>
        <a:bodyPr/>
        <a:lstStyle/>
        <a:p>
          <a:endParaRPr lang="en-GB"/>
        </a:p>
      </dgm:t>
    </dgm:pt>
    <dgm:pt modelId="{CF0506B3-A945-43F8-AC3C-D950A858201B}" type="sibTrans" cxnId="{77DC3104-3C38-46E7-B6A3-F07ED6C9E471}">
      <dgm:prSet/>
      <dgm:spPr/>
      <dgm:t>
        <a:bodyPr/>
        <a:lstStyle/>
        <a:p>
          <a:endParaRPr lang="en-GB"/>
        </a:p>
      </dgm:t>
    </dgm:pt>
    <dgm:pt modelId="{34ABB844-6804-46DE-8BCB-4E5FC8A57359}">
      <dgm:prSet phldrT="[Text]" custT="1"/>
      <dgm:spPr>
        <a:solidFill>
          <a:srgbClr val="EE3E79"/>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lgn="ctr"/>
          <a:r>
            <a:rPr lang="en-GB" sz="2200" dirty="0" smtClean="0"/>
            <a:t>Manage apps</a:t>
          </a:r>
          <a:endParaRPr lang="en-GB" sz="2200" dirty="0"/>
        </a:p>
      </dgm:t>
    </dgm:pt>
    <dgm:pt modelId="{0249E545-71AF-49DD-9943-6BDA81141C98}" type="parTrans" cxnId="{CC2D29C3-8486-4DCF-A2FE-40614ED304C6}">
      <dgm:prSet/>
      <dgm:spPr/>
      <dgm:t>
        <a:bodyPr/>
        <a:lstStyle/>
        <a:p>
          <a:endParaRPr lang="en-GB"/>
        </a:p>
      </dgm:t>
    </dgm:pt>
    <dgm:pt modelId="{B444D683-3A2D-4E93-8E61-7F4FA59876F2}" type="sibTrans" cxnId="{CC2D29C3-8486-4DCF-A2FE-40614ED304C6}">
      <dgm:prSet/>
      <dgm:spPr/>
      <dgm:t>
        <a:bodyPr/>
        <a:lstStyle/>
        <a:p>
          <a:endParaRPr lang="en-GB"/>
        </a:p>
      </dgm:t>
    </dgm:pt>
    <dgm:pt modelId="{A2865F3C-5BF2-4432-A296-D22500F2AEF9}">
      <dgm:prSet phldrT="[Text]" custT="1"/>
      <dgm:spPr>
        <a:solidFill>
          <a:srgbClr val="69BE28"/>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lgn="ctr"/>
          <a:r>
            <a:rPr lang="en-GB" sz="2200" dirty="0" smtClean="0"/>
            <a:t>Make life easier for IT</a:t>
          </a:r>
          <a:endParaRPr lang="en-GB" sz="2200" dirty="0"/>
        </a:p>
      </dgm:t>
    </dgm:pt>
    <dgm:pt modelId="{5F32F63E-35D4-41B1-B337-63DE3AC22029}" type="parTrans" cxnId="{0ADB807F-A30C-4DE2-883C-78FBED48BFE7}">
      <dgm:prSet/>
      <dgm:spPr/>
      <dgm:t>
        <a:bodyPr/>
        <a:lstStyle/>
        <a:p>
          <a:endParaRPr lang="en-GB"/>
        </a:p>
      </dgm:t>
    </dgm:pt>
    <dgm:pt modelId="{4861864A-5CB8-452B-97CF-FDEA8B0532C0}" type="sibTrans" cxnId="{0ADB807F-A30C-4DE2-883C-78FBED48BFE7}">
      <dgm:prSet/>
      <dgm:spPr/>
      <dgm:t>
        <a:bodyPr/>
        <a:lstStyle/>
        <a:p>
          <a:endParaRPr lang="en-GB"/>
        </a:p>
      </dgm:t>
    </dgm:pt>
    <dgm:pt modelId="{92814983-B185-4AA1-A46E-D14165F11E88}" type="pres">
      <dgm:prSet presAssocID="{A3A1BBE9-4039-4677-A016-026F4BAE0371}" presName="diagram" presStyleCnt="0">
        <dgm:presLayoutVars>
          <dgm:dir/>
          <dgm:resizeHandles val="exact"/>
        </dgm:presLayoutVars>
      </dgm:prSet>
      <dgm:spPr/>
      <dgm:t>
        <a:bodyPr/>
        <a:lstStyle/>
        <a:p>
          <a:endParaRPr lang="en-GB"/>
        </a:p>
      </dgm:t>
    </dgm:pt>
    <dgm:pt modelId="{AA733010-70B7-4250-A910-5E630C62DA6A}" type="pres">
      <dgm:prSet presAssocID="{98F5717A-D1E5-4CEF-9B69-5B0386E55C26}" presName="node" presStyleLbl="node1" presStyleIdx="0" presStyleCnt="4">
        <dgm:presLayoutVars>
          <dgm:bulletEnabled val="1"/>
        </dgm:presLayoutVars>
      </dgm:prSet>
      <dgm:spPr/>
      <dgm:t>
        <a:bodyPr/>
        <a:lstStyle/>
        <a:p>
          <a:endParaRPr lang="en-GB"/>
        </a:p>
      </dgm:t>
    </dgm:pt>
    <dgm:pt modelId="{01F4F86A-DD5C-42E5-8B26-9D4A22FD913B}" type="pres">
      <dgm:prSet presAssocID="{97C54E9F-DDDC-4EFF-9877-4CCB6CA01A25}" presName="sibTrans" presStyleCnt="0"/>
      <dgm:spPr/>
      <dgm:t>
        <a:bodyPr/>
        <a:lstStyle/>
        <a:p>
          <a:endParaRPr lang="en-GB"/>
        </a:p>
      </dgm:t>
    </dgm:pt>
    <dgm:pt modelId="{2F1DDBA7-0E17-499F-9EFE-9EB6932537D4}" type="pres">
      <dgm:prSet presAssocID="{45E804BE-CB42-4F26-BB4D-8687C613E9ED}" presName="node" presStyleLbl="node1" presStyleIdx="1" presStyleCnt="4">
        <dgm:presLayoutVars>
          <dgm:bulletEnabled val="1"/>
        </dgm:presLayoutVars>
      </dgm:prSet>
      <dgm:spPr/>
      <dgm:t>
        <a:bodyPr/>
        <a:lstStyle/>
        <a:p>
          <a:endParaRPr lang="en-GB"/>
        </a:p>
      </dgm:t>
    </dgm:pt>
    <dgm:pt modelId="{F6BC3419-FFC1-4273-B2FF-3CD31C582D41}" type="pres">
      <dgm:prSet presAssocID="{CF0506B3-A945-43F8-AC3C-D950A858201B}" presName="sibTrans" presStyleCnt="0"/>
      <dgm:spPr/>
      <dgm:t>
        <a:bodyPr/>
        <a:lstStyle/>
        <a:p>
          <a:endParaRPr lang="en-GB"/>
        </a:p>
      </dgm:t>
    </dgm:pt>
    <dgm:pt modelId="{2488E017-1C7E-4C2C-80B3-910152F41599}" type="pres">
      <dgm:prSet presAssocID="{34ABB844-6804-46DE-8BCB-4E5FC8A57359}" presName="node" presStyleLbl="node1" presStyleIdx="2" presStyleCnt="4">
        <dgm:presLayoutVars>
          <dgm:bulletEnabled val="1"/>
        </dgm:presLayoutVars>
      </dgm:prSet>
      <dgm:spPr/>
      <dgm:t>
        <a:bodyPr/>
        <a:lstStyle/>
        <a:p>
          <a:endParaRPr lang="en-GB"/>
        </a:p>
      </dgm:t>
    </dgm:pt>
    <dgm:pt modelId="{A841C567-8B9F-431A-BCE3-C7EB589A3EAC}" type="pres">
      <dgm:prSet presAssocID="{B444D683-3A2D-4E93-8E61-7F4FA59876F2}" presName="sibTrans" presStyleCnt="0"/>
      <dgm:spPr/>
      <dgm:t>
        <a:bodyPr/>
        <a:lstStyle/>
        <a:p>
          <a:endParaRPr lang="en-GB"/>
        </a:p>
      </dgm:t>
    </dgm:pt>
    <dgm:pt modelId="{6C2D4B65-E5D5-4F56-BDF3-D191A7B3447F}" type="pres">
      <dgm:prSet presAssocID="{A2865F3C-5BF2-4432-A296-D22500F2AEF9}" presName="node" presStyleLbl="node1" presStyleIdx="3" presStyleCnt="4">
        <dgm:presLayoutVars>
          <dgm:bulletEnabled val="1"/>
        </dgm:presLayoutVars>
      </dgm:prSet>
      <dgm:spPr/>
      <dgm:t>
        <a:bodyPr/>
        <a:lstStyle/>
        <a:p>
          <a:endParaRPr lang="en-GB"/>
        </a:p>
      </dgm:t>
    </dgm:pt>
  </dgm:ptLst>
  <dgm:cxnLst>
    <dgm:cxn modelId="{CA2BB427-8BCB-4F8A-B91B-E02D6358298C}" type="presOf" srcId="{A2865F3C-5BF2-4432-A296-D22500F2AEF9}" destId="{6C2D4B65-E5D5-4F56-BDF3-D191A7B3447F}" srcOrd="0" destOrd="0" presId="urn:microsoft.com/office/officeart/2005/8/layout/default"/>
    <dgm:cxn modelId="{54797D2C-9095-4486-AC9C-81B9FF40A48A}" type="presOf" srcId="{98F5717A-D1E5-4CEF-9B69-5B0386E55C26}" destId="{AA733010-70B7-4250-A910-5E630C62DA6A}" srcOrd="0" destOrd="0" presId="urn:microsoft.com/office/officeart/2005/8/layout/default"/>
    <dgm:cxn modelId="{120955DD-DECE-47F0-8855-B4BC5E0C5568}" type="presOf" srcId="{34ABB844-6804-46DE-8BCB-4E5FC8A57359}" destId="{2488E017-1C7E-4C2C-80B3-910152F41599}" srcOrd="0" destOrd="0" presId="urn:microsoft.com/office/officeart/2005/8/layout/default"/>
    <dgm:cxn modelId="{77DC3104-3C38-46E7-B6A3-F07ED6C9E471}" srcId="{A3A1BBE9-4039-4677-A016-026F4BAE0371}" destId="{45E804BE-CB42-4F26-BB4D-8687C613E9ED}" srcOrd="1" destOrd="0" parTransId="{DB0A7FCF-EAD7-4985-AAEF-D1EF2FC2AF93}" sibTransId="{CF0506B3-A945-43F8-AC3C-D950A858201B}"/>
    <dgm:cxn modelId="{0ADB807F-A30C-4DE2-883C-78FBED48BFE7}" srcId="{A3A1BBE9-4039-4677-A016-026F4BAE0371}" destId="{A2865F3C-5BF2-4432-A296-D22500F2AEF9}" srcOrd="3" destOrd="0" parTransId="{5F32F63E-35D4-41B1-B337-63DE3AC22029}" sibTransId="{4861864A-5CB8-452B-97CF-FDEA8B0532C0}"/>
    <dgm:cxn modelId="{3A143952-B4A6-4461-82F1-7CE96E40C832}" srcId="{A3A1BBE9-4039-4677-A016-026F4BAE0371}" destId="{98F5717A-D1E5-4CEF-9B69-5B0386E55C26}" srcOrd="0" destOrd="0" parTransId="{B03EA84E-580E-41F0-BA92-FD28C60E5C8B}" sibTransId="{97C54E9F-DDDC-4EFF-9877-4CCB6CA01A25}"/>
    <dgm:cxn modelId="{CC2D29C3-8486-4DCF-A2FE-40614ED304C6}" srcId="{A3A1BBE9-4039-4677-A016-026F4BAE0371}" destId="{34ABB844-6804-46DE-8BCB-4E5FC8A57359}" srcOrd="2" destOrd="0" parTransId="{0249E545-71AF-49DD-9943-6BDA81141C98}" sibTransId="{B444D683-3A2D-4E93-8E61-7F4FA59876F2}"/>
    <dgm:cxn modelId="{C08406D2-EA6E-4021-B1D5-571DF1F15E43}" type="presOf" srcId="{45E804BE-CB42-4F26-BB4D-8687C613E9ED}" destId="{2F1DDBA7-0E17-499F-9EFE-9EB6932537D4}" srcOrd="0" destOrd="0" presId="urn:microsoft.com/office/officeart/2005/8/layout/default"/>
    <dgm:cxn modelId="{665AAB9A-8B10-44E8-95B1-3230784AA8EB}" type="presOf" srcId="{A3A1BBE9-4039-4677-A016-026F4BAE0371}" destId="{92814983-B185-4AA1-A46E-D14165F11E88}" srcOrd="0" destOrd="0" presId="urn:microsoft.com/office/officeart/2005/8/layout/default"/>
    <dgm:cxn modelId="{2CACDC42-16B8-4A70-BCA7-F5500D15FAB5}" type="presParOf" srcId="{92814983-B185-4AA1-A46E-D14165F11E88}" destId="{AA733010-70B7-4250-A910-5E630C62DA6A}" srcOrd="0" destOrd="0" presId="urn:microsoft.com/office/officeart/2005/8/layout/default"/>
    <dgm:cxn modelId="{87DFA92C-A4E6-47B3-A8F5-8FA016C77694}" type="presParOf" srcId="{92814983-B185-4AA1-A46E-D14165F11E88}" destId="{01F4F86A-DD5C-42E5-8B26-9D4A22FD913B}" srcOrd="1" destOrd="0" presId="urn:microsoft.com/office/officeart/2005/8/layout/default"/>
    <dgm:cxn modelId="{20154408-ED59-4FBE-83D6-956ED0C2511C}" type="presParOf" srcId="{92814983-B185-4AA1-A46E-D14165F11E88}" destId="{2F1DDBA7-0E17-499F-9EFE-9EB6932537D4}" srcOrd="2" destOrd="0" presId="urn:microsoft.com/office/officeart/2005/8/layout/default"/>
    <dgm:cxn modelId="{DEEB6C3F-5CE9-4E4D-B2A1-7DA4F163E4AA}" type="presParOf" srcId="{92814983-B185-4AA1-A46E-D14165F11E88}" destId="{F6BC3419-FFC1-4273-B2FF-3CD31C582D41}" srcOrd="3" destOrd="0" presId="urn:microsoft.com/office/officeart/2005/8/layout/default"/>
    <dgm:cxn modelId="{93CB8665-C220-45DD-939C-E6FF6F22B40D}" type="presParOf" srcId="{92814983-B185-4AA1-A46E-D14165F11E88}" destId="{2488E017-1C7E-4C2C-80B3-910152F41599}" srcOrd="4" destOrd="0" presId="urn:microsoft.com/office/officeart/2005/8/layout/default"/>
    <dgm:cxn modelId="{7F998CB6-ED96-488A-9988-1EB0F2D66AD3}" type="presParOf" srcId="{92814983-B185-4AA1-A46E-D14165F11E88}" destId="{A841C567-8B9F-431A-BCE3-C7EB589A3EAC}" srcOrd="5" destOrd="0" presId="urn:microsoft.com/office/officeart/2005/8/layout/default"/>
    <dgm:cxn modelId="{B0F31246-3A61-448F-BDD5-13A5A89ED29C}" type="presParOf" srcId="{92814983-B185-4AA1-A46E-D14165F11E88}" destId="{6C2D4B65-E5D5-4F56-BDF3-D191A7B3447F}" srcOrd="6"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A733010-70B7-4250-A910-5E630C62DA6A}">
      <dsp:nvSpPr>
        <dsp:cNvPr id="0" name=""/>
        <dsp:cNvSpPr/>
      </dsp:nvSpPr>
      <dsp:spPr>
        <a:xfrm>
          <a:off x="683653" y="1201"/>
          <a:ext cx="2776791" cy="1666074"/>
        </a:xfrm>
        <a:prstGeom prst="rect">
          <a:avLst/>
        </a:prstGeom>
        <a:solidFill>
          <a:schemeClr val="bg2"/>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kern="1200" dirty="0" smtClean="0">
              <a:solidFill>
                <a:schemeClr val="bg1"/>
              </a:solidFill>
            </a:rPr>
            <a:t>Allow email access</a:t>
          </a:r>
          <a:endParaRPr lang="en-GB" sz="2200" kern="1200" dirty="0">
            <a:solidFill>
              <a:schemeClr val="bg1"/>
            </a:solidFill>
          </a:endParaRPr>
        </a:p>
      </dsp:txBody>
      <dsp:txXfrm>
        <a:off x="683653" y="1201"/>
        <a:ext cx="2776791" cy="1666074"/>
      </dsp:txXfrm>
    </dsp:sp>
    <dsp:sp modelId="{2F1DDBA7-0E17-499F-9EFE-9EB6932537D4}">
      <dsp:nvSpPr>
        <dsp:cNvPr id="0" name=""/>
        <dsp:cNvSpPr/>
      </dsp:nvSpPr>
      <dsp:spPr>
        <a:xfrm>
          <a:off x="3738123" y="1201"/>
          <a:ext cx="2776791" cy="1666074"/>
        </a:xfrm>
        <a:prstGeom prst="rect">
          <a:avLst/>
        </a:prstGeom>
        <a:solidFill>
          <a:srgbClr val="0088CE"/>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kern="1200" dirty="0" smtClean="0"/>
            <a:t>Deal with lost or stolen devices</a:t>
          </a:r>
          <a:endParaRPr lang="en-GB" sz="2200" kern="1200" dirty="0"/>
        </a:p>
      </dsp:txBody>
      <dsp:txXfrm>
        <a:off x="3738123" y="1201"/>
        <a:ext cx="2776791" cy="1666074"/>
      </dsp:txXfrm>
    </dsp:sp>
    <dsp:sp modelId="{2488E017-1C7E-4C2C-80B3-910152F41599}">
      <dsp:nvSpPr>
        <dsp:cNvPr id="0" name=""/>
        <dsp:cNvSpPr/>
      </dsp:nvSpPr>
      <dsp:spPr>
        <a:xfrm>
          <a:off x="683653" y="1944955"/>
          <a:ext cx="2776791" cy="1666074"/>
        </a:xfrm>
        <a:prstGeom prst="rect">
          <a:avLst/>
        </a:prstGeom>
        <a:solidFill>
          <a:srgbClr val="EE3E79"/>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kern="1200" dirty="0" smtClean="0"/>
            <a:t>Manage apps</a:t>
          </a:r>
          <a:endParaRPr lang="en-GB" sz="2200" kern="1200" dirty="0"/>
        </a:p>
      </dsp:txBody>
      <dsp:txXfrm>
        <a:off x="683653" y="1944955"/>
        <a:ext cx="2776791" cy="1666074"/>
      </dsp:txXfrm>
    </dsp:sp>
    <dsp:sp modelId="{6C2D4B65-E5D5-4F56-BDF3-D191A7B3447F}">
      <dsp:nvSpPr>
        <dsp:cNvPr id="0" name=""/>
        <dsp:cNvSpPr/>
      </dsp:nvSpPr>
      <dsp:spPr>
        <a:xfrm>
          <a:off x="3738123" y="1944955"/>
          <a:ext cx="2776791" cy="1666074"/>
        </a:xfrm>
        <a:prstGeom prst="rect">
          <a:avLst/>
        </a:prstGeom>
        <a:solidFill>
          <a:srgbClr val="69BE28"/>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kern="1200" dirty="0" smtClean="0"/>
            <a:t>Make life easier for IT</a:t>
          </a:r>
          <a:endParaRPr lang="en-GB" sz="2200" kern="1200" dirty="0"/>
        </a:p>
      </dsp:txBody>
      <dsp:txXfrm>
        <a:off x="3738123" y="1944955"/>
        <a:ext cx="2776791" cy="166607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dirty="0"/>
          </a:p>
        </p:txBody>
      </p:sp>
      <p:sp>
        <p:nvSpPr>
          <p:cNvPr id="204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dirty="0"/>
          </a:p>
        </p:txBody>
      </p:sp>
      <p:sp>
        <p:nvSpPr>
          <p:cNvPr id="204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dirty="0"/>
          </a:p>
        </p:txBody>
      </p:sp>
      <p:sp>
        <p:nvSpPr>
          <p:cNvPr id="204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C78747-CD3B-474D-81C5-5282893CBF71}" type="slidenum">
              <a:rPr lang="en-GB"/>
              <a:pPr>
                <a:defRPr/>
              </a:pPr>
              <a:t>‹#›</a:t>
            </a:fld>
            <a:endParaRPr lang="en-GB"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dirty="0"/>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dirty="0"/>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13B138E-F8BF-418B-8C48-7EDF974D8799}" type="slidenum">
              <a:rPr lang="en-GB"/>
              <a:pPr>
                <a:defRPr/>
              </a:pPr>
              <a:t>‹#›</a:t>
            </a:fld>
            <a:endParaRPr lang="en-GB"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7DFB696F-1B19-4904-B625-38697FC99582}" type="slidenum">
              <a:rPr lang="en-GB" smtClean="0"/>
              <a:pPr/>
              <a:t>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dirty="0" smtClean="0"/>
              <a:t>Many organizations</a:t>
            </a:r>
            <a:r>
              <a:rPr lang="en-GB" baseline="0" dirty="0" smtClean="0"/>
              <a:t> are already giving people access to corporate email from a personal device, but how safe is that? What if the phone’s owner decides that having a pin or password on the phone is a hassle, so they’re not going to bother using it? If that phone is lost or stolen then whoever finds it has immediate access to the data on it. It’s also useful to know what a user is doing with their device, how much data they use and what apps they have installed. The last thing IT departments need is more to manage and more helpdesk calls to deal with, so users should be able to manage their mobiles themselves. These our the required capabilities for most standard Sophos midmarket customers today. A customer who has never thought about managing mobiles and needs to make sure that data on them is kept safe, this is step one. And we should be talking about we understand their challenges and are developing solutions to take them up the rest of the steps ...</a:t>
            </a:r>
            <a:endParaRPr lang="en-GB" dirty="0" smtClean="0"/>
          </a:p>
          <a:p>
            <a:pPr>
              <a:spcBef>
                <a:spcPct val="0"/>
              </a:spcBef>
            </a:pPr>
            <a:endParaRPr lang="en-GB"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B9FF60B-6A3D-4FA7-BD2F-0777CD9F7D9F}" type="slidenum">
              <a:rPr lang="en-GB"/>
              <a:pPr fontAlgn="base">
                <a:spcBef>
                  <a:spcPct val="0"/>
                </a:spcBef>
                <a:spcAft>
                  <a:spcPct val="0"/>
                </a:spcAft>
              </a:pPr>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noProof="0" dirty="0" smtClean="0"/>
              <a:t>SMC client apps on Android and Windows Mobile</a:t>
            </a:r>
          </a:p>
          <a:p>
            <a:r>
              <a:rPr lang="en-US" noProof="0" dirty="0" smtClean="0"/>
              <a:t>Distributed over-the-air from SMC server</a:t>
            </a:r>
          </a:p>
          <a:p>
            <a:r>
              <a:rPr lang="en-US" noProof="0" dirty="0" err="1" smtClean="0"/>
              <a:t>Autostart</a:t>
            </a:r>
            <a:r>
              <a:rPr lang="en-US" noProof="0" dirty="0" smtClean="0"/>
              <a:t> at device boot</a:t>
            </a:r>
          </a:p>
          <a:p>
            <a:r>
              <a:rPr lang="en-US" noProof="0" dirty="0" smtClean="0"/>
              <a:t>Minimal user interaction (non intrusive)</a:t>
            </a:r>
          </a:p>
          <a:p>
            <a:endParaRPr lang="en-US" noProof="0" dirty="0" smtClean="0"/>
          </a:p>
          <a:p>
            <a:r>
              <a:rPr lang="en-US" noProof="0" dirty="0" smtClean="0"/>
              <a:t>Apple </a:t>
            </a:r>
            <a:r>
              <a:rPr lang="en-US" noProof="0" dirty="0" err="1" smtClean="0"/>
              <a:t>iPhone</a:t>
            </a:r>
            <a:r>
              <a:rPr lang="en-US" noProof="0" dirty="0" smtClean="0"/>
              <a:t> and </a:t>
            </a:r>
            <a:r>
              <a:rPr lang="en-US" noProof="0" dirty="0" err="1" smtClean="0"/>
              <a:t>iPad</a:t>
            </a:r>
            <a:r>
              <a:rPr lang="en-US" noProof="0" dirty="0" smtClean="0"/>
              <a:t> are controlled</a:t>
            </a:r>
            <a:br>
              <a:rPr lang="en-US" noProof="0" dirty="0" smtClean="0"/>
            </a:br>
            <a:r>
              <a:rPr lang="en-US" noProof="0" dirty="0" smtClean="0"/>
              <a:t>with the build-in management client</a:t>
            </a:r>
          </a:p>
          <a:p>
            <a:endParaRPr lang="en-US" dirty="0"/>
          </a:p>
        </p:txBody>
      </p:sp>
      <p:sp>
        <p:nvSpPr>
          <p:cNvPr id="4" name="Header Placeholder 3"/>
          <p:cNvSpPr>
            <a:spLocks noGrp="1"/>
          </p:cNvSpPr>
          <p:nvPr>
            <p:ph type="hdr" sz="quarter" idx="10"/>
          </p:nvPr>
        </p:nvSpPr>
        <p:spPr/>
        <p:txBody>
          <a:bodyPr/>
          <a:lstStyle/>
          <a:p>
            <a:r>
              <a:rPr lang="en-GB" smtClean="0"/>
              <a:t>Notes Master heading here</a:t>
            </a:r>
            <a:endParaRPr lang="en-GB"/>
          </a:p>
        </p:txBody>
      </p:sp>
      <p:sp>
        <p:nvSpPr>
          <p:cNvPr id="5" name="Date Placeholder 4"/>
          <p:cNvSpPr>
            <a:spLocks noGrp="1"/>
          </p:cNvSpPr>
          <p:nvPr>
            <p:ph type="dt" idx="11"/>
          </p:nvPr>
        </p:nvSpPr>
        <p:spPr/>
        <p:txBody>
          <a:bodyPr/>
          <a:lstStyle/>
          <a:p>
            <a:r>
              <a:rPr lang="en-GB" smtClean="0"/>
              <a:t>Enter Date here</a:t>
            </a:r>
            <a:endParaRPr lang="en-GB"/>
          </a:p>
        </p:txBody>
      </p:sp>
      <p:sp>
        <p:nvSpPr>
          <p:cNvPr id="6" name="Footer Placeholder 5"/>
          <p:cNvSpPr>
            <a:spLocks noGrp="1"/>
          </p:cNvSpPr>
          <p:nvPr>
            <p:ph type="ftr" sz="quarter" idx="12"/>
          </p:nvPr>
        </p:nvSpPr>
        <p:spPr/>
        <p:txBody>
          <a:bodyPr/>
          <a:lstStyle/>
          <a:p>
            <a:r>
              <a:rPr lang="en-GB" smtClean="0"/>
              <a:t>Enter Footer text here</a:t>
            </a:r>
            <a:endParaRPr lang="en-GB"/>
          </a:p>
        </p:txBody>
      </p:sp>
      <p:sp>
        <p:nvSpPr>
          <p:cNvPr id="7" name="Slide Number Placeholder 6"/>
          <p:cNvSpPr>
            <a:spLocks noGrp="1"/>
          </p:cNvSpPr>
          <p:nvPr>
            <p:ph type="sldNum" sz="quarter" idx="13"/>
          </p:nvPr>
        </p:nvSpPr>
        <p:spPr/>
        <p:txBody>
          <a:bodyPr/>
          <a:lstStyle/>
          <a:p>
            <a:fld id="{82107240-0754-43A1-B440-18A43D4DB6F8}" type="slidenum">
              <a:rPr lang="en-GB" smtClean="0"/>
              <a:pPr/>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xfrm>
            <a:off x="1143000" y="685800"/>
            <a:ext cx="4572000" cy="3429000"/>
          </a:xfrm>
          <a:ln/>
        </p:spPr>
      </p:sp>
      <p:sp>
        <p:nvSpPr>
          <p:cNvPr id="22531" name="Notes Placeholder 2"/>
          <p:cNvSpPr>
            <a:spLocks noGrp="1"/>
          </p:cNvSpPr>
          <p:nvPr>
            <p:ph type="body" idx="1"/>
          </p:nvPr>
        </p:nvSpPr>
        <p:spPr>
          <a:xfrm>
            <a:off x="914401" y="4344989"/>
            <a:ext cx="5029200" cy="274603"/>
          </a:xfrm>
          <a:noFill/>
          <a:ln/>
        </p:spPr>
        <p:txBody>
          <a:bodyPr/>
          <a:lstStyle/>
          <a:p>
            <a:pPr eaLnBrk="1" hangingPunct="1"/>
            <a:endParaRPr lang="en-US" dirty="0" smtClean="0"/>
          </a:p>
        </p:txBody>
      </p:sp>
      <p:sp>
        <p:nvSpPr>
          <p:cNvPr id="22532" name="Slide Number Placeholder 3"/>
          <p:cNvSpPr>
            <a:spLocks noGrp="1"/>
          </p:cNvSpPr>
          <p:nvPr>
            <p:ph type="sldNum" sz="quarter" idx="5"/>
          </p:nvPr>
        </p:nvSpPr>
        <p:spPr>
          <a:xfrm>
            <a:off x="3885454" y="8891059"/>
            <a:ext cx="2972548" cy="274603"/>
          </a:xfrm>
          <a:noFill/>
        </p:spPr>
        <p:txBody>
          <a:bodyPr/>
          <a:lstStyle/>
          <a:p>
            <a:pPr defTabSz="904841"/>
            <a:fld id="{43A4C638-2618-40CE-9EC8-FC3D9FB7AE4F}" type="slidenum">
              <a:rPr lang="en-GB" smtClean="0">
                <a:latin typeface="Arial" charset="0"/>
              </a:rPr>
              <a:pPr defTabSz="904841"/>
              <a:t>7</a:t>
            </a:fld>
            <a:endParaRPr lang="en-GB"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xfrm>
            <a:off x="1143000" y="685800"/>
            <a:ext cx="4572000" cy="3429000"/>
          </a:xfrm>
          <a:ln/>
        </p:spPr>
      </p:sp>
      <p:sp>
        <p:nvSpPr>
          <p:cNvPr id="22531" name="Notes Placeholder 2"/>
          <p:cNvSpPr>
            <a:spLocks noGrp="1"/>
          </p:cNvSpPr>
          <p:nvPr>
            <p:ph type="body" idx="1"/>
          </p:nvPr>
        </p:nvSpPr>
        <p:spPr>
          <a:xfrm>
            <a:off x="914401" y="4344989"/>
            <a:ext cx="5029200" cy="274603"/>
          </a:xfrm>
          <a:noFill/>
          <a:ln/>
        </p:spPr>
        <p:txBody>
          <a:bodyPr/>
          <a:lstStyle/>
          <a:p>
            <a:pPr eaLnBrk="1" hangingPunct="1"/>
            <a:endParaRPr lang="en-US" dirty="0" smtClean="0"/>
          </a:p>
        </p:txBody>
      </p:sp>
      <p:sp>
        <p:nvSpPr>
          <p:cNvPr id="22532" name="Slide Number Placeholder 3"/>
          <p:cNvSpPr>
            <a:spLocks noGrp="1"/>
          </p:cNvSpPr>
          <p:nvPr>
            <p:ph type="sldNum" sz="quarter" idx="5"/>
          </p:nvPr>
        </p:nvSpPr>
        <p:spPr>
          <a:xfrm>
            <a:off x="3885454" y="8891059"/>
            <a:ext cx="2972548" cy="274603"/>
          </a:xfrm>
          <a:noFill/>
        </p:spPr>
        <p:txBody>
          <a:bodyPr/>
          <a:lstStyle/>
          <a:p>
            <a:pPr defTabSz="904841"/>
            <a:fld id="{43A4C638-2618-40CE-9EC8-FC3D9FB7AE4F}" type="slidenum">
              <a:rPr lang="en-GB" smtClean="0">
                <a:latin typeface="Arial" charset="0"/>
              </a:rPr>
              <a:pPr defTabSz="904841"/>
              <a:t>8</a:t>
            </a:fld>
            <a:endParaRPr lang="en-GB"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xfrm>
            <a:off x="1143000" y="685800"/>
            <a:ext cx="4572000" cy="3429000"/>
          </a:xfrm>
          <a:ln/>
        </p:spPr>
      </p:sp>
      <p:sp>
        <p:nvSpPr>
          <p:cNvPr id="22531" name="Notes Placeholder 2"/>
          <p:cNvSpPr>
            <a:spLocks noGrp="1"/>
          </p:cNvSpPr>
          <p:nvPr>
            <p:ph type="body" idx="1"/>
          </p:nvPr>
        </p:nvSpPr>
        <p:spPr>
          <a:xfrm>
            <a:off x="914401" y="4344989"/>
            <a:ext cx="5029200" cy="274603"/>
          </a:xfrm>
          <a:noFill/>
          <a:ln/>
        </p:spPr>
        <p:txBody>
          <a:bodyPr/>
          <a:lstStyle/>
          <a:p>
            <a:pPr eaLnBrk="1" hangingPunct="1"/>
            <a:endParaRPr lang="en-US" dirty="0" smtClean="0"/>
          </a:p>
        </p:txBody>
      </p:sp>
      <p:sp>
        <p:nvSpPr>
          <p:cNvPr id="22532" name="Slide Number Placeholder 3"/>
          <p:cNvSpPr>
            <a:spLocks noGrp="1"/>
          </p:cNvSpPr>
          <p:nvPr>
            <p:ph type="sldNum" sz="quarter" idx="5"/>
          </p:nvPr>
        </p:nvSpPr>
        <p:spPr>
          <a:xfrm>
            <a:off x="3885454" y="8891059"/>
            <a:ext cx="2972548" cy="274603"/>
          </a:xfrm>
          <a:noFill/>
        </p:spPr>
        <p:txBody>
          <a:bodyPr/>
          <a:lstStyle/>
          <a:p>
            <a:pPr defTabSz="904841"/>
            <a:fld id="{43A4C638-2618-40CE-9EC8-FC3D9FB7AE4F}" type="slidenum">
              <a:rPr lang="en-GB" smtClean="0">
                <a:latin typeface="Arial" charset="0"/>
              </a:rPr>
              <a:pPr defTabSz="904841"/>
              <a:t>9</a:t>
            </a:fld>
            <a:endParaRPr lang="en-GB" dirty="0"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BE8A597-4A6C-4445-9FCB-34AD7A239408}" type="slidenum">
              <a:rPr lang="en-GB" smtClean="0"/>
              <a:pPr>
                <a:defRPr/>
              </a:pPr>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1035" y="395051"/>
            <a:ext cx="8477677" cy="707886"/>
          </a:xfrm>
          <a:prstGeom prst="rect">
            <a:avLst/>
          </a:prstGeom>
        </p:spPr>
        <p:txBody>
          <a:bodyPr anchor="t">
            <a:spAutoFit/>
          </a:bodyPr>
          <a:lstStyle>
            <a:lvl1pPr>
              <a:lnSpc>
                <a:spcPts val="4800"/>
              </a:lnSpc>
              <a:defRPr spc="-300" baseline="0">
                <a:latin typeface="+mj-lt"/>
              </a:defRPr>
            </a:lvl1pPr>
          </a:lstStyle>
          <a:p>
            <a:r>
              <a:rPr lang="en-US" smtClean="0"/>
              <a:t>Click to edit Master title style</a:t>
            </a:r>
            <a:endParaRPr lang="en-GB" dirty="0"/>
          </a:p>
        </p:txBody>
      </p:sp>
      <p:sp>
        <p:nvSpPr>
          <p:cNvPr id="3" name="Content Placeholder 2"/>
          <p:cNvSpPr>
            <a:spLocks noGrp="1"/>
          </p:cNvSpPr>
          <p:nvPr>
            <p:ph idx="1"/>
          </p:nvPr>
        </p:nvSpPr>
        <p:spPr>
          <a:xfrm>
            <a:off x="539552" y="1820971"/>
            <a:ext cx="8064896" cy="4525963"/>
          </a:xfrm>
        </p:spPr>
        <p:txBody>
          <a:bodyPr/>
          <a:lstStyle>
            <a:lvl1pPr marL="182563" indent="-182563">
              <a:tabLst/>
              <a:defRPr sz="2400" spc="0">
                <a:solidFill>
                  <a:schemeClr val="tx2">
                    <a:lumMod val="50000"/>
                  </a:schemeClr>
                </a:solidFill>
                <a:latin typeface="+mn-lt"/>
                <a:cs typeface="Arial" pitchFamily="34" charset="0"/>
              </a:defRPr>
            </a:lvl1pPr>
            <a:lvl2pPr>
              <a:defRPr sz="2000" spc="0">
                <a:solidFill>
                  <a:schemeClr val="tx2">
                    <a:lumMod val="50000"/>
                  </a:schemeClr>
                </a:solidFill>
                <a:latin typeface="+mn-lt"/>
                <a:cs typeface="Arial" pitchFamily="34" charset="0"/>
              </a:defRPr>
            </a:lvl2pPr>
            <a:lvl3pPr>
              <a:defRPr sz="1800" spc="0">
                <a:solidFill>
                  <a:schemeClr val="tx2">
                    <a:lumMod val="50000"/>
                  </a:schemeClr>
                </a:solidFill>
                <a:latin typeface="+mn-lt"/>
                <a:cs typeface="Arial" pitchFamily="34" charset="0"/>
              </a:defRPr>
            </a:lvl3pPr>
            <a:lvl4pPr>
              <a:defRPr sz="1800" spc="0">
                <a:solidFill>
                  <a:schemeClr val="tx2">
                    <a:lumMod val="50000"/>
                  </a:schemeClr>
                </a:solidFill>
                <a:latin typeface="+mn-lt"/>
                <a:cs typeface="Arial" pitchFamily="34" charset="0"/>
              </a:defRPr>
            </a:lvl4pPr>
            <a:lvl5pPr>
              <a:defRPr sz="1800" spc="0">
                <a:solidFill>
                  <a:schemeClr val="tx2">
                    <a:lumMod val="50000"/>
                  </a:schemeClr>
                </a:solidFill>
                <a:latin typeface="+mn-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Text Placeholder 7"/>
          <p:cNvSpPr>
            <a:spLocks noGrp="1"/>
          </p:cNvSpPr>
          <p:nvPr>
            <p:ph type="body" sz="quarter" idx="13"/>
          </p:nvPr>
        </p:nvSpPr>
        <p:spPr>
          <a:xfrm>
            <a:off x="271035" y="1052537"/>
            <a:ext cx="8477677" cy="576263"/>
          </a:xfrm>
        </p:spPr>
        <p:txBody>
          <a:bodyPr>
            <a:normAutofit/>
          </a:bodyPr>
          <a:lstStyle>
            <a:lvl1pPr marL="182563" marR="0" indent="-182563" algn="l" defTabSz="914400" rtl="0" eaLnBrk="1" fontAlgn="auto" latinLnBrk="0" hangingPunct="1">
              <a:lnSpc>
                <a:spcPts val="2400"/>
              </a:lnSpc>
              <a:spcBef>
                <a:spcPct val="20000"/>
              </a:spcBef>
              <a:spcAft>
                <a:spcPts val="0"/>
              </a:spcAft>
              <a:buClr>
                <a:schemeClr val="accent5"/>
              </a:buClr>
              <a:buSzTx/>
              <a:buFont typeface="Arial" pitchFamily="34" charset="0"/>
              <a:buNone/>
              <a:tabLst/>
              <a:defRPr sz="1800" spc="0">
                <a:solidFill>
                  <a:schemeClr val="tx2">
                    <a:lumMod val="75000"/>
                  </a:schemeClr>
                </a:solidFill>
                <a:latin typeface="+mn-lt"/>
                <a:cs typeface="Arial" pitchFamily="34" charset="0"/>
              </a:defRPr>
            </a:lvl1pPr>
          </a:lstStyle>
          <a:p>
            <a:pPr lvl="0"/>
            <a:r>
              <a:rPr lang="en-US" smtClean="0"/>
              <a:t>Click to edit Master text styles</a:t>
            </a:r>
          </a:p>
        </p:txBody>
      </p:sp>
      <p:sp>
        <p:nvSpPr>
          <p:cNvPr id="5" name="Slide Number Placeholder 12"/>
          <p:cNvSpPr>
            <a:spLocks noGrp="1"/>
          </p:cNvSpPr>
          <p:nvPr>
            <p:ph type="sldNum" sz="quarter" idx="14"/>
          </p:nvPr>
        </p:nvSpPr>
        <p:spPr/>
        <p:txBody>
          <a:bodyPr/>
          <a:lstStyle>
            <a:lvl1pPr algn="ctr">
              <a:defRPr sz="1100" smtClean="0">
                <a:solidFill>
                  <a:schemeClr val="tx2">
                    <a:lumMod val="75000"/>
                  </a:schemeClr>
                </a:solidFill>
                <a:latin typeface="+mn-lt"/>
              </a:defRPr>
            </a:lvl1pPr>
          </a:lstStyle>
          <a:p>
            <a:fld id="{4A644B33-2C84-4338-8B6F-2CF166F8D824}" type="slidenum">
              <a:rPr lang="en-GB" smtClean="0"/>
              <a:pPr/>
              <a:t>‹#›</a:t>
            </a:fld>
            <a:endParaRPr lang="en-GB"/>
          </a:p>
        </p:txBody>
      </p:sp>
      <p:sp>
        <p:nvSpPr>
          <p:cNvPr id="6" name="Footer Placeholder 13"/>
          <p:cNvSpPr>
            <a:spLocks noGrp="1"/>
          </p:cNvSpPr>
          <p:nvPr>
            <p:ph type="ftr" sz="quarter" idx="15"/>
          </p:nvPr>
        </p:nvSpPr>
        <p:spPr/>
        <p:txBody>
          <a:bodyPr/>
          <a:lstStyle>
            <a:lvl1pPr>
              <a:defRPr sz="1200" dirty="0" smtClean="0">
                <a:solidFill>
                  <a:schemeClr val="tx2">
                    <a:lumMod val="75000"/>
                  </a:schemeClr>
                </a:solidFill>
                <a:latin typeface="+mn-lt"/>
              </a:defRPr>
            </a:lvl1pPr>
          </a:lstStyle>
          <a:p>
            <a:r>
              <a:rPr lang="en-GB" smtClean="0"/>
              <a:t>Sophos Confidential</a:t>
            </a:r>
            <a:endParaRPr lang="en-GB" dirty="0"/>
          </a:p>
        </p:txBody>
      </p:sp>
    </p:spTree>
  </p:cSld>
  <p:clrMapOvr>
    <a:masterClrMapping/>
  </p:clrMapOvr>
  <p:transition>
    <p:fade/>
  </p:transition>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Divider - Secure">
    <p:spTree>
      <p:nvGrpSpPr>
        <p:cNvPr id="1" name=""/>
        <p:cNvGrpSpPr/>
        <p:nvPr/>
      </p:nvGrpSpPr>
      <p:grpSpPr>
        <a:xfrm>
          <a:off x="0" y="0"/>
          <a:ext cx="0" cy="0"/>
          <a:chOff x="0" y="0"/>
          <a:chExt cx="0" cy="0"/>
        </a:xfrm>
      </p:grpSpPr>
      <p:pic>
        <p:nvPicPr>
          <p:cNvPr id="7" name="Picture 6" descr="secure_map.png"/>
          <p:cNvPicPr>
            <a:picLocks noChangeAspect="1"/>
          </p:cNvPicPr>
          <p:nvPr/>
        </p:nvPicPr>
        <p:blipFill>
          <a:blip r:embed="rId2" cstate="print"/>
          <a:stretch>
            <a:fillRect/>
          </a:stretch>
        </p:blipFill>
        <p:spPr>
          <a:xfrm>
            <a:off x="755576" y="1628800"/>
            <a:ext cx="7920000" cy="4459882"/>
          </a:xfrm>
          <a:prstGeom prst="rect">
            <a:avLst/>
          </a:prstGeom>
        </p:spPr>
      </p:pic>
      <p:sp>
        <p:nvSpPr>
          <p:cNvPr id="8" name="Title 1"/>
          <p:cNvSpPr>
            <a:spLocks noGrp="1"/>
          </p:cNvSpPr>
          <p:nvPr>
            <p:ph type="title"/>
          </p:nvPr>
        </p:nvSpPr>
        <p:spPr>
          <a:xfrm>
            <a:off x="271035" y="395051"/>
            <a:ext cx="8477677" cy="707886"/>
          </a:xfrm>
          <a:prstGeom prst="rect">
            <a:avLst/>
          </a:prstGeom>
        </p:spPr>
        <p:txBody>
          <a:bodyPr anchor="t">
            <a:spAutoFit/>
          </a:bodyPr>
          <a:lstStyle>
            <a:lvl1pPr>
              <a:lnSpc>
                <a:spcPts val="4800"/>
              </a:lnSpc>
              <a:defRPr spc="-300" baseline="0">
                <a:latin typeface="+mj-lt"/>
              </a:defRPr>
            </a:lvl1pPr>
          </a:lstStyle>
          <a:p>
            <a:r>
              <a:rPr lang="en-US" smtClean="0"/>
              <a:t>Click to edit Master title style</a:t>
            </a:r>
            <a:endParaRPr lang="en-GB" dirty="0"/>
          </a:p>
        </p:txBody>
      </p:sp>
      <p:sp>
        <p:nvSpPr>
          <p:cNvPr id="9" name="Text Placeholder 7"/>
          <p:cNvSpPr>
            <a:spLocks noGrp="1"/>
          </p:cNvSpPr>
          <p:nvPr>
            <p:ph type="body" sz="quarter" idx="13"/>
          </p:nvPr>
        </p:nvSpPr>
        <p:spPr>
          <a:xfrm>
            <a:off x="271035" y="1052537"/>
            <a:ext cx="8477677" cy="576263"/>
          </a:xfrm>
        </p:spPr>
        <p:txBody>
          <a:bodyPr>
            <a:normAutofit/>
          </a:bodyPr>
          <a:lstStyle>
            <a:lvl1pPr marL="182563" marR="0" indent="-182563" algn="l" defTabSz="914400" rtl="0" eaLnBrk="1" fontAlgn="auto" latinLnBrk="0" hangingPunct="1">
              <a:lnSpc>
                <a:spcPts val="2400"/>
              </a:lnSpc>
              <a:spcBef>
                <a:spcPct val="20000"/>
              </a:spcBef>
              <a:spcAft>
                <a:spcPts val="0"/>
              </a:spcAft>
              <a:buClr>
                <a:schemeClr val="accent5"/>
              </a:buClr>
              <a:buSzTx/>
              <a:buFont typeface="Arial" pitchFamily="34" charset="0"/>
              <a:buNone/>
              <a:tabLst/>
              <a:defRPr sz="1800">
                <a:solidFill>
                  <a:schemeClr val="tx2">
                    <a:lumMod val="75000"/>
                  </a:schemeClr>
                </a:solidFill>
                <a:latin typeface="+mn-lt"/>
                <a:cs typeface="Arial" pitchFamily="34" charset="0"/>
              </a:defRPr>
            </a:lvl1pPr>
          </a:lstStyle>
          <a:p>
            <a:pPr lvl="0"/>
            <a:r>
              <a:rPr lang="en-US" smtClean="0"/>
              <a:t>Click to edit Master text styles</a:t>
            </a:r>
          </a:p>
        </p:txBody>
      </p:sp>
      <p:sp>
        <p:nvSpPr>
          <p:cNvPr id="5" name="Slide Number Placeholder 12"/>
          <p:cNvSpPr>
            <a:spLocks noGrp="1"/>
          </p:cNvSpPr>
          <p:nvPr>
            <p:ph type="sldNum" sz="quarter" idx="14"/>
          </p:nvPr>
        </p:nvSpPr>
        <p:spPr/>
        <p:txBody>
          <a:bodyPr/>
          <a:lstStyle>
            <a:lvl1pPr algn="ctr">
              <a:defRPr sz="1100" smtClean="0">
                <a:solidFill>
                  <a:schemeClr val="tx2">
                    <a:lumMod val="75000"/>
                  </a:schemeClr>
                </a:solidFill>
              </a:defRPr>
            </a:lvl1pPr>
          </a:lstStyle>
          <a:p>
            <a:fld id="{4A644B33-2C84-4338-8B6F-2CF166F8D824}" type="slidenum">
              <a:rPr lang="en-GB" smtClean="0"/>
              <a:pPr/>
              <a:t>‹#›</a:t>
            </a:fld>
            <a:endParaRPr lang="en-GB"/>
          </a:p>
        </p:txBody>
      </p:sp>
      <p:sp>
        <p:nvSpPr>
          <p:cNvPr id="6" name="Footer Placeholder 13"/>
          <p:cNvSpPr>
            <a:spLocks noGrp="1"/>
          </p:cNvSpPr>
          <p:nvPr>
            <p:ph type="ftr" sz="quarter" idx="15"/>
          </p:nvPr>
        </p:nvSpPr>
        <p:spPr/>
        <p:txBody>
          <a:bodyPr/>
          <a:lstStyle>
            <a:lvl1pPr>
              <a:defRPr sz="1200" dirty="0" smtClean="0">
                <a:solidFill>
                  <a:schemeClr val="tx2">
                    <a:lumMod val="75000"/>
                  </a:schemeClr>
                </a:solidFill>
              </a:defRPr>
            </a:lvl1pPr>
          </a:lstStyle>
          <a:p>
            <a:r>
              <a:rPr lang="en-GB" smtClean="0"/>
              <a:t>Sophos Confidential</a:t>
            </a:r>
            <a:endParaRPr lang="en-GB" dirty="0"/>
          </a:p>
        </p:txBody>
      </p:sp>
      <p:pic>
        <p:nvPicPr>
          <p:cNvPr id="10" name="Picture 9" descr="secure_map.png"/>
          <p:cNvPicPr>
            <a:picLocks noChangeAspect="1"/>
          </p:cNvPicPr>
          <p:nvPr/>
        </p:nvPicPr>
        <p:blipFill>
          <a:blip r:embed="rId2" cstate="print"/>
          <a:stretch>
            <a:fillRect/>
          </a:stretch>
        </p:blipFill>
        <p:spPr>
          <a:xfrm>
            <a:off x="755576" y="1628800"/>
            <a:ext cx="7920000" cy="4459882"/>
          </a:xfrm>
          <a:prstGeom prst="rect">
            <a:avLst/>
          </a:prstGeom>
        </p:spPr>
      </p:pic>
    </p:spTree>
  </p:cSld>
  <p:clrMapOvr>
    <a:masterClrMapping/>
  </p:clrMapOvr>
  <p:transition>
    <p:fade/>
  </p:transition>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_Divider - Simple">
    <p:spTree>
      <p:nvGrpSpPr>
        <p:cNvPr id="1" name=""/>
        <p:cNvGrpSpPr/>
        <p:nvPr/>
      </p:nvGrpSpPr>
      <p:grpSpPr>
        <a:xfrm>
          <a:off x="0" y="0"/>
          <a:ext cx="0" cy="0"/>
          <a:chOff x="0" y="0"/>
          <a:chExt cx="0" cy="0"/>
        </a:xfrm>
      </p:grpSpPr>
      <p:pic>
        <p:nvPicPr>
          <p:cNvPr id="5" name="Picture 8" descr="New Sophos Logo.jpg"/>
          <p:cNvPicPr>
            <a:picLocks noChangeAspect="1"/>
          </p:cNvPicPr>
          <p:nvPr/>
        </p:nvPicPr>
        <p:blipFill>
          <a:blip r:embed="rId2" cstate="print"/>
          <a:srcRect/>
          <a:stretch>
            <a:fillRect/>
          </a:stretch>
        </p:blipFill>
        <p:spPr bwMode="auto">
          <a:xfrm>
            <a:off x="7902575" y="6516688"/>
            <a:ext cx="917575" cy="152400"/>
          </a:xfrm>
          <a:prstGeom prst="rect">
            <a:avLst/>
          </a:prstGeom>
          <a:noFill/>
          <a:ln w="9525">
            <a:noFill/>
            <a:miter lim="800000"/>
            <a:headEnd/>
            <a:tailEnd/>
          </a:ln>
        </p:spPr>
      </p:pic>
      <p:sp>
        <p:nvSpPr>
          <p:cNvPr id="9" name="Title 1"/>
          <p:cNvSpPr>
            <a:spLocks noGrp="1"/>
          </p:cNvSpPr>
          <p:nvPr>
            <p:ph type="title"/>
          </p:nvPr>
        </p:nvSpPr>
        <p:spPr>
          <a:xfrm>
            <a:off x="271035" y="395051"/>
            <a:ext cx="8477677" cy="707886"/>
          </a:xfrm>
          <a:prstGeom prst="rect">
            <a:avLst/>
          </a:prstGeom>
        </p:spPr>
        <p:txBody>
          <a:bodyPr anchor="t">
            <a:spAutoFit/>
          </a:bodyPr>
          <a:lstStyle>
            <a:lvl1pPr>
              <a:lnSpc>
                <a:spcPts val="4800"/>
              </a:lnSpc>
              <a:defRPr spc="-300" baseline="0">
                <a:latin typeface="+mj-lt"/>
              </a:defRPr>
            </a:lvl1pPr>
          </a:lstStyle>
          <a:p>
            <a:r>
              <a:rPr lang="en-US" smtClean="0"/>
              <a:t>Click to edit Master title style</a:t>
            </a:r>
            <a:endParaRPr lang="en-GB" dirty="0"/>
          </a:p>
        </p:txBody>
      </p:sp>
      <p:sp>
        <p:nvSpPr>
          <p:cNvPr id="10" name="Text Placeholder 7"/>
          <p:cNvSpPr>
            <a:spLocks noGrp="1"/>
          </p:cNvSpPr>
          <p:nvPr>
            <p:ph type="body" sz="quarter" idx="13"/>
          </p:nvPr>
        </p:nvSpPr>
        <p:spPr>
          <a:xfrm>
            <a:off x="271035" y="1052537"/>
            <a:ext cx="8477677" cy="576263"/>
          </a:xfrm>
        </p:spPr>
        <p:txBody>
          <a:bodyPr>
            <a:normAutofit/>
          </a:bodyPr>
          <a:lstStyle>
            <a:lvl1pPr marL="182563" marR="0" indent="-182563" algn="l" defTabSz="914400" rtl="0" eaLnBrk="1" fontAlgn="auto" latinLnBrk="0" hangingPunct="1">
              <a:lnSpc>
                <a:spcPts val="2400"/>
              </a:lnSpc>
              <a:spcBef>
                <a:spcPct val="20000"/>
              </a:spcBef>
              <a:spcAft>
                <a:spcPts val="0"/>
              </a:spcAft>
              <a:buClr>
                <a:schemeClr val="accent5"/>
              </a:buClr>
              <a:buSzTx/>
              <a:buFont typeface="Arial" pitchFamily="34" charset="0"/>
              <a:buNone/>
              <a:tabLst/>
              <a:defRPr sz="1800">
                <a:solidFill>
                  <a:schemeClr val="tx2">
                    <a:lumMod val="75000"/>
                  </a:schemeClr>
                </a:solidFill>
                <a:latin typeface="+mn-lt"/>
                <a:cs typeface="Arial" pitchFamily="34" charset="0"/>
              </a:defRPr>
            </a:lvl1pPr>
          </a:lstStyle>
          <a:p>
            <a:pPr lvl="0"/>
            <a:r>
              <a:rPr lang="en-US" smtClean="0"/>
              <a:t>Click to edit Master text styles</a:t>
            </a:r>
          </a:p>
        </p:txBody>
      </p:sp>
      <p:sp>
        <p:nvSpPr>
          <p:cNvPr id="6" name="Slide Number Placeholder 12"/>
          <p:cNvSpPr>
            <a:spLocks noGrp="1"/>
          </p:cNvSpPr>
          <p:nvPr>
            <p:ph type="sldNum" sz="quarter" idx="14"/>
          </p:nvPr>
        </p:nvSpPr>
        <p:spPr/>
        <p:txBody>
          <a:bodyPr/>
          <a:lstStyle>
            <a:lvl1pPr algn="ctr">
              <a:defRPr sz="1100" smtClean="0">
                <a:solidFill>
                  <a:schemeClr val="tx2">
                    <a:lumMod val="75000"/>
                  </a:schemeClr>
                </a:solidFill>
              </a:defRPr>
            </a:lvl1pPr>
          </a:lstStyle>
          <a:p>
            <a:fld id="{4A644B33-2C84-4338-8B6F-2CF166F8D824}" type="slidenum">
              <a:rPr lang="en-GB" smtClean="0"/>
              <a:pPr/>
              <a:t>‹#›</a:t>
            </a:fld>
            <a:endParaRPr lang="en-GB"/>
          </a:p>
        </p:txBody>
      </p:sp>
      <p:sp>
        <p:nvSpPr>
          <p:cNvPr id="7" name="Footer Placeholder 13"/>
          <p:cNvSpPr>
            <a:spLocks noGrp="1"/>
          </p:cNvSpPr>
          <p:nvPr>
            <p:ph type="ftr" sz="quarter" idx="15"/>
          </p:nvPr>
        </p:nvSpPr>
        <p:spPr/>
        <p:txBody>
          <a:bodyPr/>
          <a:lstStyle>
            <a:lvl1pPr>
              <a:defRPr sz="1200" dirty="0" smtClean="0">
                <a:solidFill>
                  <a:schemeClr val="tx2">
                    <a:lumMod val="75000"/>
                  </a:schemeClr>
                </a:solidFill>
              </a:defRPr>
            </a:lvl1pPr>
          </a:lstStyle>
          <a:p>
            <a:r>
              <a:rPr lang="en-GB" smtClean="0"/>
              <a:t>Sophos Confidential</a:t>
            </a:r>
            <a:endParaRPr lang="en-GB" dirty="0"/>
          </a:p>
        </p:txBody>
      </p:sp>
      <p:pic>
        <p:nvPicPr>
          <p:cNvPr id="8" name="Picture 7" descr="Simple-network.png"/>
          <p:cNvPicPr>
            <a:picLocks noChangeAspect="1"/>
          </p:cNvPicPr>
          <p:nvPr/>
        </p:nvPicPr>
        <p:blipFill>
          <a:blip r:embed="rId3" cstate="print"/>
          <a:stretch>
            <a:fillRect/>
          </a:stretch>
        </p:blipFill>
        <p:spPr>
          <a:xfrm>
            <a:off x="2123728" y="2132856"/>
            <a:ext cx="6026011" cy="4193999"/>
          </a:xfrm>
          <a:prstGeom prst="rect">
            <a:avLst/>
          </a:prstGeom>
        </p:spPr>
      </p:pic>
      <p:pic>
        <p:nvPicPr>
          <p:cNvPr id="11" name="Picture 8" descr="New Sophos Logo.jpg"/>
          <p:cNvPicPr>
            <a:picLocks noChangeAspect="1"/>
          </p:cNvPicPr>
          <p:nvPr/>
        </p:nvPicPr>
        <p:blipFill>
          <a:blip r:embed="rId2" cstate="print"/>
          <a:srcRect/>
          <a:stretch>
            <a:fillRect/>
          </a:stretch>
        </p:blipFill>
        <p:spPr bwMode="auto">
          <a:xfrm>
            <a:off x="7902575" y="6516688"/>
            <a:ext cx="917575" cy="152400"/>
          </a:xfrm>
          <a:prstGeom prst="rect">
            <a:avLst/>
          </a:prstGeom>
          <a:noFill/>
          <a:ln w="9525">
            <a:noFill/>
            <a:miter lim="800000"/>
            <a:headEnd/>
            <a:tailEnd/>
          </a:ln>
        </p:spPr>
      </p:pic>
      <p:pic>
        <p:nvPicPr>
          <p:cNvPr id="12" name="Picture 11" descr="Simple-network.png"/>
          <p:cNvPicPr>
            <a:picLocks noChangeAspect="1"/>
          </p:cNvPicPr>
          <p:nvPr/>
        </p:nvPicPr>
        <p:blipFill>
          <a:blip r:embed="rId3" cstate="print"/>
          <a:stretch>
            <a:fillRect/>
          </a:stretch>
        </p:blipFill>
        <p:spPr>
          <a:xfrm>
            <a:off x="2123728" y="2132856"/>
            <a:ext cx="6026011" cy="4193999"/>
          </a:xfrm>
          <a:prstGeom prst="rect">
            <a:avLst/>
          </a:prstGeom>
        </p:spPr>
      </p:pic>
    </p:spTree>
  </p:cSld>
  <p:clrMapOvr>
    <a:masterClrMapping/>
  </p:clrMapOvr>
  <p:transition>
    <p:fade/>
  </p:transition>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5_Divider - Empowering">
    <p:spTree>
      <p:nvGrpSpPr>
        <p:cNvPr id="1" name=""/>
        <p:cNvGrpSpPr/>
        <p:nvPr/>
      </p:nvGrpSpPr>
      <p:grpSpPr>
        <a:xfrm>
          <a:off x="0" y="0"/>
          <a:ext cx="0" cy="0"/>
          <a:chOff x="0" y="0"/>
          <a:chExt cx="0" cy="0"/>
        </a:xfrm>
      </p:grpSpPr>
      <p:pic>
        <p:nvPicPr>
          <p:cNvPr id="8" name="Picture 7" descr="Empower_globe2.png"/>
          <p:cNvPicPr>
            <a:picLocks noChangeAspect="1"/>
          </p:cNvPicPr>
          <p:nvPr/>
        </p:nvPicPr>
        <p:blipFill>
          <a:blip r:embed="rId2" cstate="print"/>
          <a:stretch>
            <a:fillRect/>
          </a:stretch>
        </p:blipFill>
        <p:spPr>
          <a:xfrm>
            <a:off x="1547664" y="1556792"/>
            <a:ext cx="6435043" cy="4617400"/>
          </a:xfrm>
          <a:prstGeom prst="rect">
            <a:avLst/>
          </a:prstGeom>
        </p:spPr>
      </p:pic>
      <p:pic>
        <p:nvPicPr>
          <p:cNvPr id="5" name="Picture 8" descr="New Sophos Logo.jpg"/>
          <p:cNvPicPr>
            <a:picLocks noChangeAspect="1"/>
          </p:cNvPicPr>
          <p:nvPr/>
        </p:nvPicPr>
        <p:blipFill>
          <a:blip r:embed="rId3" cstate="print"/>
          <a:srcRect/>
          <a:stretch>
            <a:fillRect/>
          </a:stretch>
        </p:blipFill>
        <p:spPr bwMode="auto">
          <a:xfrm>
            <a:off x="7902575" y="6516688"/>
            <a:ext cx="917575" cy="152400"/>
          </a:xfrm>
          <a:prstGeom prst="rect">
            <a:avLst/>
          </a:prstGeom>
          <a:noFill/>
          <a:ln w="9525">
            <a:noFill/>
            <a:miter lim="800000"/>
            <a:headEnd/>
            <a:tailEnd/>
          </a:ln>
        </p:spPr>
      </p:pic>
      <p:sp>
        <p:nvSpPr>
          <p:cNvPr id="9" name="Title 1"/>
          <p:cNvSpPr>
            <a:spLocks noGrp="1"/>
          </p:cNvSpPr>
          <p:nvPr>
            <p:ph type="title"/>
          </p:nvPr>
        </p:nvSpPr>
        <p:spPr>
          <a:xfrm>
            <a:off x="271035" y="395051"/>
            <a:ext cx="8477677" cy="707886"/>
          </a:xfrm>
          <a:prstGeom prst="rect">
            <a:avLst/>
          </a:prstGeom>
        </p:spPr>
        <p:txBody>
          <a:bodyPr anchor="t">
            <a:spAutoFit/>
          </a:bodyPr>
          <a:lstStyle>
            <a:lvl1pPr>
              <a:lnSpc>
                <a:spcPts val="4800"/>
              </a:lnSpc>
              <a:defRPr spc="-300" baseline="0">
                <a:latin typeface="+mj-lt"/>
              </a:defRPr>
            </a:lvl1pPr>
          </a:lstStyle>
          <a:p>
            <a:r>
              <a:rPr lang="en-US" smtClean="0"/>
              <a:t>Click to edit Master title style</a:t>
            </a:r>
            <a:endParaRPr lang="en-GB" dirty="0"/>
          </a:p>
        </p:txBody>
      </p:sp>
      <p:sp>
        <p:nvSpPr>
          <p:cNvPr id="10" name="Text Placeholder 7"/>
          <p:cNvSpPr>
            <a:spLocks noGrp="1"/>
          </p:cNvSpPr>
          <p:nvPr>
            <p:ph type="body" sz="quarter" idx="13"/>
          </p:nvPr>
        </p:nvSpPr>
        <p:spPr>
          <a:xfrm>
            <a:off x="271035" y="1052537"/>
            <a:ext cx="8477677" cy="576263"/>
          </a:xfrm>
        </p:spPr>
        <p:txBody>
          <a:bodyPr>
            <a:normAutofit/>
          </a:bodyPr>
          <a:lstStyle>
            <a:lvl1pPr marL="182563" marR="0" indent="-182563" algn="l" defTabSz="914400" rtl="0" eaLnBrk="1" fontAlgn="auto" latinLnBrk="0" hangingPunct="1">
              <a:lnSpc>
                <a:spcPts val="2400"/>
              </a:lnSpc>
              <a:spcBef>
                <a:spcPct val="20000"/>
              </a:spcBef>
              <a:spcAft>
                <a:spcPts val="0"/>
              </a:spcAft>
              <a:buClr>
                <a:schemeClr val="accent5"/>
              </a:buClr>
              <a:buSzTx/>
              <a:buFont typeface="Arial" pitchFamily="34" charset="0"/>
              <a:buNone/>
              <a:tabLst/>
              <a:defRPr sz="1800">
                <a:solidFill>
                  <a:schemeClr val="tx2">
                    <a:lumMod val="75000"/>
                  </a:schemeClr>
                </a:solidFill>
                <a:latin typeface="+mn-lt"/>
                <a:cs typeface="Arial" pitchFamily="34" charset="0"/>
              </a:defRPr>
            </a:lvl1pPr>
          </a:lstStyle>
          <a:p>
            <a:pPr lvl="0"/>
            <a:r>
              <a:rPr lang="en-US" smtClean="0"/>
              <a:t>Click to edit Master text styles</a:t>
            </a:r>
          </a:p>
        </p:txBody>
      </p:sp>
      <p:sp>
        <p:nvSpPr>
          <p:cNvPr id="6" name="Slide Number Placeholder 12"/>
          <p:cNvSpPr>
            <a:spLocks noGrp="1"/>
          </p:cNvSpPr>
          <p:nvPr>
            <p:ph type="sldNum" sz="quarter" idx="14"/>
          </p:nvPr>
        </p:nvSpPr>
        <p:spPr/>
        <p:txBody>
          <a:bodyPr/>
          <a:lstStyle>
            <a:lvl1pPr algn="ctr">
              <a:defRPr sz="1100" smtClean="0">
                <a:solidFill>
                  <a:schemeClr val="tx2">
                    <a:lumMod val="75000"/>
                  </a:schemeClr>
                </a:solidFill>
              </a:defRPr>
            </a:lvl1pPr>
          </a:lstStyle>
          <a:p>
            <a:fld id="{4A644B33-2C84-4338-8B6F-2CF166F8D824}" type="slidenum">
              <a:rPr lang="en-GB" smtClean="0"/>
              <a:pPr/>
              <a:t>‹#›</a:t>
            </a:fld>
            <a:endParaRPr lang="en-GB"/>
          </a:p>
        </p:txBody>
      </p:sp>
      <p:sp>
        <p:nvSpPr>
          <p:cNvPr id="7" name="Footer Placeholder 13"/>
          <p:cNvSpPr>
            <a:spLocks noGrp="1"/>
          </p:cNvSpPr>
          <p:nvPr>
            <p:ph type="ftr" sz="quarter" idx="15"/>
          </p:nvPr>
        </p:nvSpPr>
        <p:spPr/>
        <p:txBody>
          <a:bodyPr/>
          <a:lstStyle>
            <a:lvl1pPr>
              <a:defRPr sz="1200" dirty="0" smtClean="0">
                <a:solidFill>
                  <a:schemeClr val="tx2">
                    <a:lumMod val="75000"/>
                  </a:schemeClr>
                </a:solidFill>
              </a:defRPr>
            </a:lvl1pPr>
          </a:lstStyle>
          <a:p>
            <a:r>
              <a:rPr lang="en-GB" smtClean="0"/>
              <a:t>Sophos Confidential</a:t>
            </a:r>
            <a:endParaRPr lang="en-GB" dirty="0"/>
          </a:p>
        </p:txBody>
      </p:sp>
      <p:pic>
        <p:nvPicPr>
          <p:cNvPr id="11" name="Picture 10" descr="Empower_globe2.png"/>
          <p:cNvPicPr>
            <a:picLocks noChangeAspect="1"/>
          </p:cNvPicPr>
          <p:nvPr/>
        </p:nvPicPr>
        <p:blipFill>
          <a:blip r:embed="rId2" cstate="print"/>
          <a:stretch>
            <a:fillRect/>
          </a:stretch>
        </p:blipFill>
        <p:spPr>
          <a:xfrm>
            <a:off x="1547664" y="1556792"/>
            <a:ext cx="6435043" cy="4617400"/>
          </a:xfrm>
          <a:prstGeom prst="rect">
            <a:avLst/>
          </a:prstGeom>
        </p:spPr>
      </p:pic>
      <p:pic>
        <p:nvPicPr>
          <p:cNvPr id="12" name="Picture 8" descr="New Sophos Logo.jpg"/>
          <p:cNvPicPr>
            <a:picLocks noChangeAspect="1"/>
          </p:cNvPicPr>
          <p:nvPr/>
        </p:nvPicPr>
        <p:blipFill>
          <a:blip r:embed="rId3" cstate="print"/>
          <a:srcRect/>
          <a:stretch>
            <a:fillRect/>
          </a:stretch>
        </p:blipFill>
        <p:spPr bwMode="auto">
          <a:xfrm>
            <a:off x="7902575" y="6516688"/>
            <a:ext cx="917575" cy="152400"/>
          </a:xfrm>
          <a:prstGeom prst="rect">
            <a:avLst/>
          </a:prstGeom>
          <a:noFill/>
          <a:ln w="9525">
            <a:noFill/>
            <a:miter lim="800000"/>
            <a:headEnd/>
            <a:tailEnd/>
          </a:ln>
        </p:spPr>
      </p:pic>
    </p:spTree>
  </p:cSld>
  <p:clrMapOvr>
    <a:masterClrMapping/>
  </p:clrMapOvr>
  <p:transition>
    <p:fade/>
  </p:transition>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ivider - Trusted">
    <p:spTree>
      <p:nvGrpSpPr>
        <p:cNvPr id="1" name=""/>
        <p:cNvGrpSpPr/>
        <p:nvPr/>
      </p:nvGrpSpPr>
      <p:grpSpPr>
        <a:xfrm>
          <a:off x="0" y="0"/>
          <a:ext cx="0" cy="0"/>
          <a:chOff x="0" y="0"/>
          <a:chExt cx="0" cy="0"/>
        </a:xfrm>
      </p:grpSpPr>
      <p:pic>
        <p:nvPicPr>
          <p:cNvPr id="5" name="Picture 8" descr="New Sophos Logo.jpg"/>
          <p:cNvPicPr>
            <a:picLocks noChangeAspect="1"/>
          </p:cNvPicPr>
          <p:nvPr/>
        </p:nvPicPr>
        <p:blipFill>
          <a:blip r:embed="rId2" cstate="print"/>
          <a:srcRect/>
          <a:stretch>
            <a:fillRect/>
          </a:stretch>
        </p:blipFill>
        <p:spPr bwMode="auto">
          <a:xfrm>
            <a:off x="7902575" y="6516688"/>
            <a:ext cx="917575" cy="152400"/>
          </a:xfrm>
          <a:prstGeom prst="rect">
            <a:avLst/>
          </a:prstGeom>
          <a:noFill/>
          <a:ln w="9525">
            <a:noFill/>
            <a:miter lim="800000"/>
            <a:headEnd/>
            <a:tailEnd/>
          </a:ln>
        </p:spPr>
      </p:pic>
      <p:sp>
        <p:nvSpPr>
          <p:cNvPr id="9" name="Title 1"/>
          <p:cNvSpPr>
            <a:spLocks noGrp="1"/>
          </p:cNvSpPr>
          <p:nvPr>
            <p:ph type="title"/>
          </p:nvPr>
        </p:nvSpPr>
        <p:spPr>
          <a:xfrm>
            <a:off x="271035" y="395051"/>
            <a:ext cx="8477677" cy="707886"/>
          </a:xfrm>
          <a:prstGeom prst="rect">
            <a:avLst/>
          </a:prstGeom>
        </p:spPr>
        <p:txBody>
          <a:bodyPr anchor="t">
            <a:spAutoFit/>
          </a:bodyPr>
          <a:lstStyle>
            <a:lvl1pPr>
              <a:lnSpc>
                <a:spcPts val="4800"/>
              </a:lnSpc>
              <a:defRPr spc="-300" baseline="0">
                <a:latin typeface="+mj-lt"/>
              </a:defRPr>
            </a:lvl1pPr>
          </a:lstStyle>
          <a:p>
            <a:r>
              <a:rPr lang="en-US" smtClean="0"/>
              <a:t>Click to edit Master title style</a:t>
            </a:r>
            <a:endParaRPr lang="en-GB" dirty="0"/>
          </a:p>
        </p:txBody>
      </p:sp>
      <p:sp>
        <p:nvSpPr>
          <p:cNvPr id="10" name="Text Placeholder 7"/>
          <p:cNvSpPr>
            <a:spLocks noGrp="1"/>
          </p:cNvSpPr>
          <p:nvPr>
            <p:ph type="body" sz="quarter" idx="13"/>
          </p:nvPr>
        </p:nvSpPr>
        <p:spPr>
          <a:xfrm>
            <a:off x="271035" y="1052537"/>
            <a:ext cx="8477677" cy="576263"/>
          </a:xfrm>
        </p:spPr>
        <p:txBody>
          <a:bodyPr>
            <a:normAutofit/>
          </a:bodyPr>
          <a:lstStyle>
            <a:lvl1pPr marL="182563" marR="0" indent="-182563" algn="l" defTabSz="914400" rtl="0" eaLnBrk="1" fontAlgn="auto" latinLnBrk="0" hangingPunct="1">
              <a:lnSpc>
                <a:spcPts val="2400"/>
              </a:lnSpc>
              <a:spcBef>
                <a:spcPct val="20000"/>
              </a:spcBef>
              <a:spcAft>
                <a:spcPts val="0"/>
              </a:spcAft>
              <a:buClr>
                <a:schemeClr val="accent5"/>
              </a:buClr>
              <a:buSzTx/>
              <a:buFont typeface="Arial" pitchFamily="34" charset="0"/>
              <a:buNone/>
              <a:tabLst/>
              <a:defRPr sz="1800">
                <a:solidFill>
                  <a:schemeClr val="tx2">
                    <a:lumMod val="75000"/>
                  </a:schemeClr>
                </a:solidFill>
                <a:latin typeface="+mn-lt"/>
                <a:cs typeface="Arial" pitchFamily="34" charset="0"/>
              </a:defRPr>
            </a:lvl1pPr>
          </a:lstStyle>
          <a:p>
            <a:pPr lvl="0"/>
            <a:r>
              <a:rPr lang="en-US" smtClean="0"/>
              <a:t>Click to edit Master text styles</a:t>
            </a:r>
          </a:p>
        </p:txBody>
      </p:sp>
      <p:sp>
        <p:nvSpPr>
          <p:cNvPr id="6" name="Slide Number Placeholder 12"/>
          <p:cNvSpPr>
            <a:spLocks noGrp="1"/>
          </p:cNvSpPr>
          <p:nvPr>
            <p:ph type="sldNum" sz="quarter" idx="14"/>
          </p:nvPr>
        </p:nvSpPr>
        <p:spPr/>
        <p:txBody>
          <a:bodyPr/>
          <a:lstStyle>
            <a:lvl1pPr algn="ctr">
              <a:defRPr sz="1100" smtClean="0">
                <a:solidFill>
                  <a:schemeClr val="tx2">
                    <a:lumMod val="75000"/>
                  </a:schemeClr>
                </a:solidFill>
              </a:defRPr>
            </a:lvl1pPr>
          </a:lstStyle>
          <a:p>
            <a:fld id="{4A644B33-2C84-4338-8B6F-2CF166F8D824}" type="slidenum">
              <a:rPr lang="en-GB" smtClean="0"/>
              <a:pPr/>
              <a:t>‹#›</a:t>
            </a:fld>
            <a:endParaRPr lang="en-GB"/>
          </a:p>
        </p:txBody>
      </p:sp>
      <p:sp>
        <p:nvSpPr>
          <p:cNvPr id="7" name="Footer Placeholder 13"/>
          <p:cNvSpPr>
            <a:spLocks noGrp="1"/>
          </p:cNvSpPr>
          <p:nvPr>
            <p:ph type="ftr" sz="quarter" idx="15"/>
          </p:nvPr>
        </p:nvSpPr>
        <p:spPr/>
        <p:txBody>
          <a:bodyPr/>
          <a:lstStyle>
            <a:lvl1pPr>
              <a:defRPr sz="1200" dirty="0" smtClean="0">
                <a:solidFill>
                  <a:schemeClr val="tx2">
                    <a:lumMod val="75000"/>
                  </a:schemeClr>
                </a:solidFill>
              </a:defRPr>
            </a:lvl1pPr>
          </a:lstStyle>
          <a:p>
            <a:r>
              <a:rPr lang="en-GB" smtClean="0"/>
              <a:t>Sophos Confidential</a:t>
            </a:r>
            <a:endParaRPr lang="en-GB" dirty="0"/>
          </a:p>
        </p:txBody>
      </p:sp>
      <p:pic>
        <p:nvPicPr>
          <p:cNvPr id="8" name="Picture 7" descr="trusted_city.png"/>
          <p:cNvPicPr>
            <a:picLocks noChangeAspect="1"/>
          </p:cNvPicPr>
          <p:nvPr/>
        </p:nvPicPr>
        <p:blipFill>
          <a:blip r:embed="rId3" cstate="print"/>
          <a:stretch>
            <a:fillRect/>
          </a:stretch>
        </p:blipFill>
        <p:spPr>
          <a:xfrm>
            <a:off x="2483768" y="1988840"/>
            <a:ext cx="4604718" cy="4122829"/>
          </a:xfrm>
          <a:prstGeom prst="rect">
            <a:avLst/>
          </a:prstGeom>
        </p:spPr>
      </p:pic>
      <p:pic>
        <p:nvPicPr>
          <p:cNvPr id="11" name="Picture 8" descr="New Sophos Logo.jpg"/>
          <p:cNvPicPr>
            <a:picLocks noChangeAspect="1"/>
          </p:cNvPicPr>
          <p:nvPr/>
        </p:nvPicPr>
        <p:blipFill>
          <a:blip r:embed="rId2" cstate="print"/>
          <a:srcRect/>
          <a:stretch>
            <a:fillRect/>
          </a:stretch>
        </p:blipFill>
        <p:spPr bwMode="auto">
          <a:xfrm>
            <a:off x="7902575" y="6516688"/>
            <a:ext cx="917575" cy="152400"/>
          </a:xfrm>
          <a:prstGeom prst="rect">
            <a:avLst/>
          </a:prstGeom>
          <a:noFill/>
          <a:ln w="9525">
            <a:noFill/>
            <a:miter lim="800000"/>
            <a:headEnd/>
            <a:tailEnd/>
          </a:ln>
        </p:spPr>
      </p:pic>
      <p:pic>
        <p:nvPicPr>
          <p:cNvPr id="12" name="Picture 11" descr="trusted_city.png"/>
          <p:cNvPicPr>
            <a:picLocks noChangeAspect="1"/>
          </p:cNvPicPr>
          <p:nvPr/>
        </p:nvPicPr>
        <p:blipFill>
          <a:blip r:embed="rId3" cstate="print"/>
          <a:stretch>
            <a:fillRect/>
          </a:stretch>
        </p:blipFill>
        <p:spPr>
          <a:xfrm>
            <a:off x="2483768" y="1988840"/>
            <a:ext cx="4604718" cy="4122829"/>
          </a:xfrm>
          <a:prstGeom prst="rect">
            <a:avLst/>
          </a:prstGeom>
        </p:spPr>
      </p:pic>
    </p:spTree>
  </p:cSld>
  <p:clrMapOvr>
    <a:masterClrMapping/>
  </p:clrMapOvr>
  <p:transition>
    <p:fade/>
  </p:transition>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Message">
    <p:spTree>
      <p:nvGrpSpPr>
        <p:cNvPr id="1" name=""/>
        <p:cNvGrpSpPr/>
        <p:nvPr/>
      </p:nvGrpSpPr>
      <p:grpSpPr>
        <a:xfrm>
          <a:off x="0" y="0"/>
          <a:ext cx="0" cy="0"/>
          <a:chOff x="0" y="0"/>
          <a:chExt cx="0" cy="0"/>
        </a:xfrm>
      </p:grpSpPr>
      <p:sp>
        <p:nvSpPr>
          <p:cNvPr id="12" name="Picture Placeholder 11"/>
          <p:cNvSpPr>
            <a:spLocks noGrp="1"/>
          </p:cNvSpPr>
          <p:nvPr>
            <p:ph type="pic" sz="quarter" idx="17"/>
          </p:nvPr>
        </p:nvSpPr>
        <p:spPr>
          <a:xfrm>
            <a:off x="0" y="0"/>
            <a:ext cx="9144000" cy="6858000"/>
          </a:xfrm>
        </p:spPr>
        <p:txBody>
          <a:bodyPr rtlCol="0" anchor="ctr">
            <a:normAutofit/>
          </a:bodyPr>
          <a:lstStyle>
            <a:lvl1pPr algn="ctr">
              <a:buNone/>
              <a:defRPr sz="1050">
                <a:latin typeface="Arial" pitchFamily="34" charset="0"/>
                <a:cs typeface="Arial" pitchFamily="34" charset="0"/>
              </a:defRPr>
            </a:lvl1pPr>
          </a:lstStyle>
          <a:p>
            <a:pPr lvl="0"/>
            <a:r>
              <a:rPr lang="en-US" noProof="0" smtClean="0"/>
              <a:t>Click icon to add picture</a:t>
            </a:r>
            <a:endParaRPr lang="en-GB" noProof="0" dirty="0"/>
          </a:p>
        </p:txBody>
      </p:sp>
      <p:sp>
        <p:nvSpPr>
          <p:cNvPr id="10" name="Text Placeholder 9"/>
          <p:cNvSpPr>
            <a:spLocks noGrp="1"/>
          </p:cNvSpPr>
          <p:nvPr>
            <p:ph type="body" sz="quarter" idx="16"/>
          </p:nvPr>
        </p:nvSpPr>
        <p:spPr>
          <a:xfrm>
            <a:off x="395288" y="3068960"/>
            <a:ext cx="3600648" cy="3168352"/>
          </a:xfrm>
        </p:spPr>
        <p:txBody>
          <a:bodyPr>
            <a:noAutofit/>
          </a:bodyPr>
          <a:lstStyle>
            <a:lvl1pPr marL="0" indent="0">
              <a:lnSpc>
                <a:spcPts val="3600"/>
              </a:lnSpc>
              <a:buNone/>
              <a:defRPr sz="3000" spc="-150">
                <a:solidFill>
                  <a:schemeClr val="accent5"/>
                </a:solidFill>
                <a:latin typeface="+mn-lt"/>
                <a:cs typeface="Arial" pitchFamily="34" charset="0"/>
              </a:defRPr>
            </a:lvl1pPr>
            <a:lvl2pPr>
              <a:lnSpc>
                <a:spcPts val="3600"/>
              </a:lnSpc>
              <a:buNone/>
              <a:defRPr sz="3000" spc="-150">
                <a:solidFill>
                  <a:schemeClr val="accent5"/>
                </a:solidFill>
                <a:latin typeface="+mn-lt"/>
                <a:cs typeface="Arial" pitchFamily="34" charset="0"/>
              </a:defRPr>
            </a:lvl2pPr>
            <a:lvl3pPr>
              <a:lnSpc>
                <a:spcPts val="3600"/>
              </a:lnSpc>
              <a:buNone/>
              <a:defRPr sz="3000" spc="-150">
                <a:solidFill>
                  <a:schemeClr val="accent5"/>
                </a:solidFill>
                <a:latin typeface="+mn-lt"/>
                <a:cs typeface="Arial" pitchFamily="34" charset="0"/>
              </a:defRPr>
            </a:lvl3pPr>
            <a:lvl4pPr>
              <a:lnSpc>
                <a:spcPts val="3600"/>
              </a:lnSpc>
              <a:buNone/>
              <a:defRPr sz="3000" spc="-150">
                <a:solidFill>
                  <a:schemeClr val="accent5"/>
                </a:solidFill>
                <a:latin typeface="+mn-lt"/>
                <a:cs typeface="Arial" pitchFamily="34" charset="0"/>
              </a:defRPr>
            </a:lvl4pPr>
            <a:lvl5pPr>
              <a:lnSpc>
                <a:spcPts val="3600"/>
              </a:lnSpc>
              <a:buNone/>
              <a:defRPr sz="3000" spc="-150">
                <a:solidFill>
                  <a:schemeClr val="accent5"/>
                </a:solidFill>
                <a:latin typeface="+mn-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Slide Number Placeholder 12"/>
          <p:cNvSpPr>
            <a:spLocks noGrp="1"/>
          </p:cNvSpPr>
          <p:nvPr>
            <p:ph type="sldNum" sz="quarter" idx="18"/>
          </p:nvPr>
        </p:nvSpPr>
        <p:spPr/>
        <p:txBody>
          <a:bodyPr/>
          <a:lstStyle>
            <a:lvl1pPr>
              <a:defRPr/>
            </a:lvl1pPr>
          </a:lstStyle>
          <a:p>
            <a:fld id="{4A644B33-2C84-4338-8B6F-2CF166F8D824}" type="slidenum">
              <a:rPr lang="en-GB" smtClean="0"/>
              <a:pPr/>
              <a:t>‹#›</a:t>
            </a:fld>
            <a:endParaRPr lang="en-GB"/>
          </a:p>
        </p:txBody>
      </p:sp>
      <p:sp>
        <p:nvSpPr>
          <p:cNvPr id="5" name="Footer Placeholder 13"/>
          <p:cNvSpPr>
            <a:spLocks noGrp="1"/>
          </p:cNvSpPr>
          <p:nvPr>
            <p:ph type="ftr" sz="quarter" idx="19"/>
          </p:nvPr>
        </p:nvSpPr>
        <p:spPr/>
        <p:txBody>
          <a:bodyPr/>
          <a:lstStyle>
            <a:lvl1pPr>
              <a:defRPr/>
            </a:lvl1pPr>
          </a:lstStyle>
          <a:p>
            <a:r>
              <a:rPr lang="en-GB" smtClean="0"/>
              <a:t>Sophos Confidential</a:t>
            </a:r>
            <a:endParaRPr lang="en-GB" dirty="0"/>
          </a:p>
        </p:txBody>
      </p:sp>
    </p:spTree>
  </p:cSld>
  <p:clrMapOvr>
    <a:masterClrMapping/>
  </p:clrMapOvr>
  <p:transition>
    <p:fade/>
  </p:transition>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2"/>
          <p:cNvSpPr>
            <a:spLocks noGrp="1"/>
          </p:cNvSpPr>
          <p:nvPr>
            <p:ph type="sldNum" sz="quarter" idx="10"/>
          </p:nvPr>
        </p:nvSpPr>
        <p:spPr/>
        <p:txBody>
          <a:bodyPr/>
          <a:lstStyle>
            <a:lvl1pPr>
              <a:defRPr/>
            </a:lvl1pPr>
          </a:lstStyle>
          <a:p>
            <a:fld id="{870C5D38-BA6C-44A1-B5B5-BB906A3DC3F6}" type="slidenum">
              <a:rPr lang="de-DE" smtClean="0"/>
              <a:pPr/>
              <a:t>‹#›</a:t>
            </a:fld>
            <a:endParaRPr lang="de-DE"/>
          </a:p>
        </p:txBody>
      </p:sp>
      <p:sp>
        <p:nvSpPr>
          <p:cNvPr id="3" name="Footer Placeholder 13"/>
          <p:cNvSpPr>
            <a:spLocks noGrp="1"/>
          </p:cNvSpPr>
          <p:nvPr>
            <p:ph type="ftr" sz="quarter" idx="11"/>
          </p:nvPr>
        </p:nvSpPr>
        <p:spPr/>
        <p:txBody>
          <a:bodyPr/>
          <a:lstStyle>
            <a:lvl1pPr>
              <a:defRPr/>
            </a:lvl1pPr>
          </a:lstStyle>
          <a:p>
            <a:pPr>
              <a:defRPr/>
            </a:pPr>
            <a:r>
              <a:rPr lang="en-GB" smtClean="0"/>
              <a:t>Sophos Confidential</a:t>
            </a:r>
            <a:endParaRPr lang="en-GB"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381000" y="1095375"/>
            <a:ext cx="8305800" cy="5334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381000" y="1628776"/>
            <a:ext cx="8305800" cy="1738938"/>
          </a:xfrm>
        </p:spPr>
        <p:txBody>
          <a:bodyPr/>
          <a:lstStyle>
            <a:lvl1pPr>
              <a:lnSpc>
                <a:spcPct val="100000"/>
              </a:lnSpc>
              <a:defRPr/>
            </a:lvl1pPr>
            <a:lvl2pPr>
              <a:lnSpc>
                <a:spcPct val="100000"/>
              </a:lnSpc>
              <a:defRPr/>
            </a:lvl2pPr>
            <a:lvl3pPr>
              <a:lnSpc>
                <a:spcPct val="100000"/>
              </a:lnSpc>
              <a:defRPr sz="1800"/>
            </a:lvl3pPr>
            <a:lvl4pPr>
              <a:lnSpc>
                <a:spcPct val="100000"/>
              </a:lnSpc>
              <a:defRPr sz="1600"/>
            </a:lvl4pPr>
            <a:lvl5pPr>
              <a:lnSpc>
                <a:spcPct val="10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Rectangle 24"/>
          <p:cNvSpPr>
            <a:spLocks noGrp="1" noChangeArrowheads="1"/>
          </p:cNvSpPr>
          <p:nvPr>
            <p:ph type="ftr" sz="quarter" idx="10"/>
          </p:nvPr>
        </p:nvSpPr>
        <p:spPr/>
        <p:txBody>
          <a:bodyPr/>
          <a:lstStyle>
            <a:lvl1pPr>
              <a:defRPr>
                <a:solidFill>
                  <a:schemeClr val="tx1"/>
                </a:solidFill>
              </a:defRPr>
            </a:lvl1pPr>
          </a:lstStyle>
          <a:p>
            <a:r>
              <a:rPr lang="en-GB" dirty="0" smtClean="0"/>
              <a:t>Sophos Confidential</a:t>
            </a:r>
            <a:endParaRPr lang="en-GB" dirty="0"/>
          </a:p>
        </p:txBody>
      </p:sp>
      <p:sp>
        <p:nvSpPr>
          <p:cNvPr id="5" name="Rectangle 25"/>
          <p:cNvSpPr>
            <a:spLocks noGrp="1" noChangeArrowheads="1"/>
          </p:cNvSpPr>
          <p:nvPr>
            <p:ph type="sldNum" sz="quarter" idx="11"/>
          </p:nvPr>
        </p:nvSpPr>
        <p:spPr/>
        <p:txBody>
          <a:bodyPr/>
          <a:lstStyle>
            <a:lvl1pPr>
              <a:defRPr/>
            </a:lvl1pPr>
          </a:lstStyle>
          <a:p>
            <a:fld id="{4A644B33-2C84-4338-8B6F-2CF166F8D824}" type="slidenum">
              <a:rPr lang="en-GB" smtClean="0"/>
              <a:pPr/>
              <a:t>‹#›</a:t>
            </a:fld>
            <a:endParaRPr lang="en-GB"/>
          </a:p>
        </p:txBody>
      </p:sp>
    </p:spTree>
  </p:cSld>
  <p:clrMapOvr>
    <a:masterClrMapping/>
  </p:clrMapOvr>
  <p:transition>
    <p:fade/>
  </p:transition>
  <p:timing>
    <p:tnLst>
      <p:par>
        <p:cTn id="1" dur="indefinite" restart="never" nodeType="tmRoot"/>
      </p:par>
    </p:tnLst>
  </p:timing>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9552" y="1823112"/>
            <a:ext cx="3873896" cy="4525963"/>
          </a:xfrm>
        </p:spPr>
        <p:txBody>
          <a:bodyPr>
            <a:normAutofit/>
          </a:bodyPr>
          <a:lstStyle>
            <a:lvl1pPr>
              <a:defRPr sz="1600">
                <a:solidFill>
                  <a:schemeClr val="tx2">
                    <a:lumMod val="50000"/>
                  </a:schemeClr>
                </a:solidFill>
                <a:latin typeface="+mn-lt"/>
                <a:cs typeface="Arial" pitchFamily="34" charset="0"/>
              </a:defRPr>
            </a:lvl1pPr>
            <a:lvl2pPr>
              <a:defRPr sz="1600">
                <a:solidFill>
                  <a:schemeClr val="tx2">
                    <a:lumMod val="50000"/>
                  </a:schemeClr>
                </a:solidFill>
                <a:latin typeface="+mn-lt"/>
                <a:cs typeface="Arial" pitchFamily="34" charset="0"/>
              </a:defRPr>
            </a:lvl2pPr>
            <a:lvl3pPr>
              <a:defRPr sz="1400">
                <a:solidFill>
                  <a:schemeClr val="tx2">
                    <a:lumMod val="50000"/>
                  </a:schemeClr>
                </a:solidFill>
                <a:latin typeface="+mn-lt"/>
                <a:cs typeface="Arial" pitchFamily="34" charset="0"/>
              </a:defRPr>
            </a:lvl3pPr>
            <a:lvl4pPr>
              <a:defRPr sz="1400">
                <a:solidFill>
                  <a:schemeClr val="tx2">
                    <a:lumMod val="50000"/>
                  </a:schemeClr>
                </a:solidFill>
                <a:latin typeface="+mn-lt"/>
                <a:cs typeface="Arial" pitchFamily="34" charset="0"/>
              </a:defRPr>
            </a:lvl4pPr>
            <a:lvl5pPr>
              <a:defRPr sz="1400">
                <a:solidFill>
                  <a:schemeClr val="tx2">
                    <a:lumMod val="50000"/>
                  </a:schemeClr>
                </a:solidFill>
                <a:latin typeface="+mn-lt"/>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02887" y="1823112"/>
            <a:ext cx="4001561" cy="4525963"/>
          </a:xfrm>
        </p:spPr>
        <p:txBody>
          <a:bodyPr>
            <a:normAutofit/>
          </a:bodyPr>
          <a:lstStyle>
            <a:lvl1pPr>
              <a:defRPr sz="1600">
                <a:solidFill>
                  <a:schemeClr val="tx2">
                    <a:lumMod val="50000"/>
                  </a:schemeClr>
                </a:solidFill>
                <a:latin typeface="+mn-lt"/>
                <a:cs typeface="Arial" pitchFamily="34" charset="0"/>
              </a:defRPr>
            </a:lvl1pPr>
            <a:lvl2pPr>
              <a:defRPr sz="1600">
                <a:solidFill>
                  <a:schemeClr val="tx2">
                    <a:lumMod val="50000"/>
                  </a:schemeClr>
                </a:solidFill>
                <a:latin typeface="+mn-lt"/>
                <a:cs typeface="Arial" pitchFamily="34" charset="0"/>
              </a:defRPr>
            </a:lvl2pPr>
            <a:lvl3pPr>
              <a:defRPr sz="1400">
                <a:solidFill>
                  <a:schemeClr val="tx2">
                    <a:lumMod val="50000"/>
                  </a:schemeClr>
                </a:solidFill>
                <a:latin typeface="+mn-lt"/>
                <a:cs typeface="Arial" pitchFamily="34" charset="0"/>
              </a:defRPr>
            </a:lvl3pPr>
            <a:lvl4pPr>
              <a:defRPr sz="1400">
                <a:solidFill>
                  <a:schemeClr val="tx2">
                    <a:lumMod val="50000"/>
                  </a:schemeClr>
                </a:solidFill>
                <a:latin typeface="+mn-lt"/>
                <a:cs typeface="Arial" pitchFamily="34" charset="0"/>
              </a:defRPr>
            </a:lvl4pPr>
            <a:lvl5pPr>
              <a:defRPr sz="1400">
                <a:solidFill>
                  <a:schemeClr val="tx2">
                    <a:lumMod val="50000"/>
                  </a:schemeClr>
                </a:solidFill>
                <a:latin typeface="+mn-lt"/>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itle 1"/>
          <p:cNvSpPr>
            <a:spLocks noGrp="1"/>
          </p:cNvSpPr>
          <p:nvPr>
            <p:ph type="title"/>
          </p:nvPr>
        </p:nvSpPr>
        <p:spPr>
          <a:xfrm>
            <a:off x="271035" y="395051"/>
            <a:ext cx="8477677" cy="707886"/>
          </a:xfrm>
          <a:prstGeom prst="rect">
            <a:avLst/>
          </a:prstGeom>
        </p:spPr>
        <p:txBody>
          <a:bodyPr anchor="t">
            <a:spAutoFit/>
          </a:bodyPr>
          <a:lstStyle>
            <a:lvl1pPr>
              <a:lnSpc>
                <a:spcPts val="4800"/>
              </a:lnSpc>
              <a:defRPr spc="-300" baseline="0">
                <a:latin typeface="+mj-lt"/>
              </a:defRPr>
            </a:lvl1pPr>
          </a:lstStyle>
          <a:p>
            <a:r>
              <a:rPr lang="en-US" smtClean="0"/>
              <a:t>Click to edit Master title style</a:t>
            </a:r>
            <a:endParaRPr lang="en-GB" dirty="0"/>
          </a:p>
        </p:txBody>
      </p:sp>
      <p:sp>
        <p:nvSpPr>
          <p:cNvPr id="10" name="Text Placeholder 7"/>
          <p:cNvSpPr>
            <a:spLocks noGrp="1"/>
          </p:cNvSpPr>
          <p:nvPr>
            <p:ph type="body" sz="quarter" idx="13"/>
          </p:nvPr>
        </p:nvSpPr>
        <p:spPr>
          <a:xfrm>
            <a:off x="271035" y="1052537"/>
            <a:ext cx="8477677" cy="576263"/>
          </a:xfrm>
        </p:spPr>
        <p:txBody>
          <a:bodyPr>
            <a:normAutofit/>
          </a:bodyPr>
          <a:lstStyle>
            <a:lvl1pPr marL="182563" marR="0" indent="-182563" algn="l" defTabSz="914400" rtl="0" eaLnBrk="1" fontAlgn="auto" latinLnBrk="0" hangingPunct="1">
              <a:lnSpc>
                <a:spcPts val="2400"/>
              </a:lnSpc>
              <a:spcBef>
                <a:spcPct val="20000"/>
              </a:spcBef>
              <a:spcAft>
                <a:spcPts val="0"/>
              </a:spcAft>
              <a:buClr>
                <a:schemeClr val="accent5"/>
              </a:buClr>
              <a:buSzTx/>
              <a:buFont typeface="Arial" pitchFamily="34" charset="0"/>
              <a:buNone/>
              <a:tabLst/>
              <a:defRPr sz="1800">
                <a:solidFill>
                  <a:schemeClr val="tx2">
                    <a:lumMod val="75000"/>
                  </a:schemeClr>
                </a:solidFill>
                <a:latin typeface="+mn-lt"/>
                <a:cs typeface="Arial" pitchFamily="34" charset="0"/>
              </a:defRPr>
            </a:lvl1pPr>
          </a:lstStyle>
          <a:p>
            <a:pPr lvl="0"/>
            <a:r>
              <a:rPr lang="en-US" smtClean="0"/>
              <a:t>Click to edit Master text styles</a:t>
            </a:r>
          </a:p>
        </p:txBody>
      </p:sp>
      <p:sp>
        <p:nvSpPr>
          <p:cNvPr id="6" name="Slide Number Placeholder 12"/>
          <p:cNvSpPr>
            <a:spLocks noGrp="1"/>
          </p:cNvSpPr>
          <p:nvPr>
            <p:ph type="sldNum" sz="quarter" idx="14"/>
          </p:nvPr>
        </p:nvSpPr>
        <p:spPr/>
        <p:txBody>
          <a:bodyPr/>
          <a:lstStyle>
            <a:lvl1pPr algn="ctr">
              <a:defRPr sz="1100" smtClean="0">
                <a:solidFill>
                  <a:schemeClr val="tx2">
                    <a:lumMod val="75000"/>
                  </a:schemeClr>
                </a:solidFill>
              </a:defRPr>
            </a:lvl1pPr>
          </a:lstStyle>
          <a:p>
            <a:fld id="{4A644B33-2C84-4338-8B6F-2CF166F8D824}" type="slidenum">
              <a:rPr lang="en-GB" smtClean="0"/>
              <a:pPr/>
              <a:t>‹#›</a:t>
            </a:fld>
            <a:endParaRPr lang="en-GB"/>
          </a:p>
        </p:txBody>
      </p:sp>
      <p:sp>
        <p:nvSpPr>
          <p:cNvPr id="7" name="Footer Placeholder 13"/>
          <p:cNvSpPr>
            <a:spLocks noGrp="1"/>
          </p:cNvSpPr>
          <p:nvPr>
            <p:ph type="ftr" sz="quarter" idx="15"/>
          </p:nvPr>
        </p:nvSpPr>
        <p:spPr/>
        <p:txBody>
          <a:bodyPr/>
          <a:lstStyle>
            <a:lvl1pPr>
              <a:defRPr sz="1200" dirty="0" smtClean="0">
                <a:solidFill>
                  <a:schemeClr val="tx2">
                    <a:lumMod val="75000"/>
                  </a:schemeClr>
                </a:solidFill>
              </a:defRPr>
            </a:lvl1pPr>
          </a:lstStyle>
          <a:p>
            <a:r>
              <a:rPr lang="en-GB" smtClean="0"/>
              <a:t>Sophos Confidential</a:t>
            </a:r>
            <a:endParaRPr lang="en-GB" dirty="0"/>
          </a:p>
        </p:txBody>
      </p:sp>
    </p:spTree>
  </p:cSld>
  <p:clrMapOvr>
    <a:masterClrMapping/>
  </p:clrMapOvr>
  <p:transition>
    <p:fade/>
  </p:transition>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p:cSld name="1_Title no Content">
    <p:spTree>
      <p:nvGrpSpPr>
        <p:cNvPr id="1" name=""/>
        <p:cNvGrpSpPr/>
        <p:nvPr/>
      </p:nvGrpSpPr>
      <p:grpSpPr>
        <a:xfrm>
          <a:off x="0" y="0"/>
          <a:ext cx="0" cy="0"/>
          <a:chOff x="0" y="0"/>
          <a:chExt cx="0" cy="0"/>
        </a:xfrm>
      </p:grpSpPr>
      <p:sp>
        <p:nvSpPr>
          <p:cNvPr id="2" name="Title 1"/>
          <p:cNvSpPr>
            <a:spLocks noGrp="1"/>
          </p:cNvSpPr>
          <p:nvPr>
            <p:ph type="title"/>
          </p:nvPr>
        </p:nvSpPr>
        <p:spPr>
          <a:xfrm>
            <a:off x="271035" y="395051"/>
            <a:ext cx="8477677" cy="707886"/>
          </a:xfrm>
          <a:prstGeom prst="rect">
            <a:avLst/>
          </a:prstGeom>
        </p:spPr>
        <p:txBody>
          <a:bodyPr anchor="t">
            <a:spAutoFit/>
          </a:bodyPr>
          <a:lstStyle>
            <a:lvl1pPr>
              <a:lnSpc>
                <a:spcPts val="4800"/>
              </a:lnSpc>
              <a:defRPr spc="-300" baseline="0">
                <a:latin typeface="+mj-lt"/>
              </a:defRPr>
            </a:lvl1pPr>
          </a:lstStyle>
          <a:p>
            <a:r>
              <a:rPr lang="en-US" smtClean="0"/>
              <a:t>Click to edit Master title style</a:t>
            </a:r>
            <a:endParaRPr lang="en-GB" dirty="0"/>
          </a:p>
        </p:txBody>
      </p:sp>
      <p:sp>
        <p:nvSpPr>
          <p:cNvPr id="8" name="Text Placeholder 7"/>
          <p:cNvSpPr>
            <a:spLocks noGrp="1"/>
          </p:cNvSpPr>
          <p:nvPr>
            <p:ph type="body" sz="quarter" idx="13"/>
          </p:nvPr>
        </p:nvSpPr>
        <p:spPr>
          <a:xfrm>
            <a:off x="271035" y="1052537"/>
            <a:ext cx="8477677" cy="576263"/>
          </a:xfrm>
        </p:spPr>
        <p:txBody>
          <a:bodyPr>
            <a:normAutofit/>
          </a:bodyPr>
          <a:lstStyle>
            <a:lvl1pPr marL="182563" marR="0" indent="-182563" algn="l" defTabSz="914400" rtl="0" eaLnBrk="1" fontAlgn="auto" latinLnBrk="0" hangingPunct="1">
              <a:lnSpc>
                <a:spcPts val="2400"/>
              </a:lnSpc>
              <a:spcBef>
                <a:spcPct val="20000"/>
              </a:spcBef>
              <a:spcAft>
                <a:spcPts val="0"/>
              </a:spcAft>
              <a:buClr>
                <a:schemeClr val="accent5"/>
              </a:buClr>
              <a:buSzTx/>
              <a:buFont typeface="Arial" pitchFamily="34" charset="0"/>
              <a:buNone/>
              <a:tabLst/>
              <a:defRPr sz="1800" spc="0">
                <a:solidFill>
                  <a:schemeClr val="tx2">
                    <a:lumMod val="75000"/>
                  </a:schemeClr>
                </a:solidFill>
                <a:latin typeface="+mn-lt"/>
                <a:cs typeface="Arial" pitchFamily="34" charset="0"/>
              </a:defRPr>
            </a:lvl1pPr>
          </a:lstStyle>
          <a:p>
            <a:pPr lvl="0"/>
            <a:r>
              <a:rPr lang="en-US" smtClean="0"/>
              <a:t>Click to edit Master text styles</a:t>
            </a:r>
          </a:p>
        </p:txBody>
      </p:sp>
      <p:sp>
        <p:nvSpPr>
          <p:cNvPr id="5" name="Slide Number Placeholder 12"/>
          <p:cNvSpPr>
            <a:spLocks noGrp="1"/>
          </p:cNvSpPr>
          <p:nvPr>
            <p:ph type="sldNum" sz="quarter" idx="14"/>
          </p:nvPr>
        </p:nvSpPr>
        <p:spPr/>
        <p:txBody>
          <a:bodyPr/>
          <a:lstStyle>
            <a:lvl1pPr algn="ctr">
              <a:defRPr sz="1100" smtClean="0">
                <a:solidFill>
                  <a:schemeClr val="tx2">
                    <a:lumMod val="75000"/>
                  </a:schemeClr>
                </a:solidFill>
                <a:latin typeface="+mn-lt"/>
              </a:defRPr>
            </a:lvl1pPr>
          </a:lstStyle>
          <a:p>
            <a:fld id="{4A644B33-2C84-4338-8B6F-2CF166F8D824}" type="slidenum">
              <a:rPr lang="en-GB" smtClean="0"/>
              <a:pPr/>
              <a:t>‹#›</a:t>
            </a:fld>
            <a:endParaRPr lang="en-GB"/>
          </a:p>
        </p:txBody>
      </p:sp>
      <p:sp>
        <p:nvSpPr>
          <p:cNvPr id="6" name="Footer Placeholder 13"/>
          <p:cNvSpPr>
            <a:spLocks noGrp="1"/>
          </p:cNvSpPr>
          <p:nvPr>
            <p:ph type="ftr" sz="quarter" idx="15"/>
          </p:nvPr>
        </p:nvSpPr>
        <p:spPr/>
        <p:txBody>
          <a:bodyPr/>
          <a:lstStyle>
            <a:lvl1pPr>
              <a:defRPr sz="1200" dirty="0" smtClean="0">
                <a:solidFill>
                  <a:schemeClr val="tx2">
                    <a:lumMod val="75000"/>
                  </a:schemeClr>
                </a:solidFill>
                <a:latin typeface="+mn-lt"/>
              </a:defRPr>
            </a:lvl1pPr>
          </a:lstStyle>
          <a:p>
            <a:r>
              <a:rPr lang="en-GB" smtClean="0"/>
              <a:t>Sophos Confidential</a:t>
            </a:r>
            <a:endParaRPr lang="en-GB" dirty="0"/>
          </a:p>
        </p:txBody>
      </p:sp>
    </p:spTree>
  </p:cSld>
  <p:clrMapOvr>
    <a:masterClrMapping/>
  </p:clrMapOvr>
  <p:transition>
    <p:fade/>
  </p:transition>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p:cSld name="Title and Content Numbere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Font typeface="+mj-lt"/>
              <a:buAutoNum type="arabicPeriod"/>
              <a:defRPr spc="0">
                <a:solidFill>
                  <a:schemeClr val="tx2">
                    <a:lumMod val="50000"/>
                  </a:schemeClr>
                </a:solidFill>
                <a:latin typeface="+mn-lt"/>
                <a:cs typeface="Arial" pitchFamily="34" charset="0"/>
              </a:defRPr>
            </a:lvl1pPr>
            <a:lvl2pPr marL="623888" indent="-266700">
              <a:buFont typeface="Arial" pitchFamily="34" charset="0"/>
              <a:buChar char="•"/>
              <a:tabLst/>
              <a:defRPr spc="0">
                <a:solidFill>
                  <a:schemeClr val="tx2">
                    <a:lumMod val="50000"/>
                  </a:schemeClr>
                </a:solidFill>
                <a:latin typeface="+mn-lt"/>
                <a:cs typeface="Arial" pitchFamily="34" charset="0"/>
              </a:defRPr>
            </a:lvl2pPr>
            <a:lvl3pPr marL="620713" indent="-342900">
              <a:buFont typeface="+mj-lt"/>
              <a:buNone/>
              <a:defRPr>
                <a:solidFill>
                  <a:schemeClr val="bg1"/>
                </a:solidFill>
              </a:defRPr>
            </a:lvl3pPr>
            <a:lvl4pPr marL="884237" indent="-342900">
              <a:buFont typeface="Arial" pitchFamily="34" charset="0"/>
              <a:buChar char="•"/>
              <a:defRPr>
                <a:solidFill>
                  <a:schemeClr val="bg1"/>
                </a:solidFill>
              </a:defRPr>
            </a:lvl4pPr>
            <a:lvl5pPr marL="1146175" indent="-342900">
              <a:buFont typeface="+mj-lt"/>
              <a:buAutoNum type="arabicPeriod"/>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9" name="Title 1"/>
          <p:cNvSpPr>
            <a:spLocks noGrp="1"/>
          </p:cNvSpPr>
          <p:nvPr>
            <p:ph type="title"/>
          </p:nvPr>
        </p:nvSpPr>
        <p:spPr>
          <a:xfrm>
            <a:off x="271035" y="395051"/>
            <a:ext cx="8477677" cy="707886"/>
          </a:xfrm>
          <a:prstGeom prst="rect">
            <a:avLst/>
          </a:prstGeom>
        </p:spPr>
        <p:txBody>
          <a:bodyPr anchor="t">
            <a:spAutoFit/>
          </a:bodyPr>
          <a:lstStyle>
            <a:lvl1pPr>
              <a:lnSpc>
                <a:spcPts val="4800"/>
              </a:lnSpc>
              <a:defRPr spc="-300" baseline="0">
                <a:latin typeface="+mj-lt"/>
              </a:defRPr>
            </a:lvl1pPr>
          </a:lstStyle>
          <a:p>
            <a:r>
              <a:rPr lang="en-US" smtClean="0"/>
              <a:t>Click to edit Master title style</a:t>
            </a:r>
            <a:endParaRPr lang="en-GB" dirty="0"/>
          </a:p>
        </p:txBody>
      </p:sp>
      <p:sp>
        <p:nvSpPr>
          <p:cNvPr id="10" name="Text Placeholder 7"/>
          <p:cNvSpPr>
            <a:spLocks noGrp="1"/>
          </p:cNvSpPr>
          <p:nvPr>
            <p:ph type="body" sz="quarter" idx="13"/>
          </p:nvPr>
        </p:nvSpPr>
        <p:spPr>
          <a:xfrm>
            <a:off x="271035" y="1052537"/>
            <a:ext cx="8477677" cy="576263"/>
          </a:xfrm>
        </p:spPr>
        <p:txBody>
          <a:bodyPr>
            <a:normAutofit/>
          </a:bodyPr>
          <a:lstStyle>
            <a:lvl1pPr marL="182563" marR="0" indent="-182563" algn="l" defTabSz="914400" rtl="0" eaLnBrk="1" fontAlgn="auto" latinLnBrk="0" hangingPunct="1">
              <a:lnSpc>
                <a:spcPts val="2400"/>
              </a:lnSpc>
              <a:spcBef>
                <a:spcPct val="20000"/>
              </a:spcBef>
              <a:spcAft>
                <a:spcPts val="0"/>
              </a:spcAft>
              <a:buClr>
                <a:schemeClr val="accent5"/>
              </a:buClr>
              <a:buSzTx/>
              <a:buFont typeface="Arial" pitchFamily="34" charset="0"/>
              <a:buNone/>
              <a:tabLst/>
              <a:defRPr sz="1800">
                <a:solidFill>
                  <a:schemeClr val="tx2">
                    <a:lumMod val="75000"/>
                  </a:schemeClr>
                </a:solidFill>
                <a:latin typeface="+mn-lt"/>
                <a:cs typeface="Arial" pitchFamily="34" charset="0"/>
              </a:defRPr>
            </a:lvl1pPr>
          </a:lstStyle>
          <a:p>
            <a:pPr lvl="0"/>
            <a:r>
              <a:rPr lang="en-US" smtClean="0"/>
              <a:t>Click to edit Master text styles</a:t>
            </a:r>
          </a:p>
        </p:txBody>
      </p:sp>
      <p:sp>
        <p:nvSpPr>
          <p:cNvPr id="6" name="Slide Number Placeholder 12"/>
          <p:cNvSpPr>
            <a:spLocks noGrp="1"/>
          </p:cNvSpPr>
          <p:nvPr>
            <p:ph type="sldNum" sz="quarter" idx="15"/>
          </p:nvPr>
        </p:nvSpPr>
        <p:spPr/>
        <p:txBody>
          <a:bodyPr/>
          <a:lstStyle>
            <a:lvl1pPr algn="ctr">
              <a:defRPr sz="1100" smtClean="0">
                <a:solidFill>
                  <a:schemeClr val="tx2">
                    <a:lumMod val="75000"/>
                  </a:schemeClr>
                </a:solidFill>
              </a:defRPr>
            </a:lvl1pPr>
          </a:lstStyle>
          <a:p>
            <a:fld id="{4A644B33-2C84-4338-8B6F-2CF166F8D824}" type="slidenum">
              <a:rPr lang="en-GB" smtClean="0"/>
              <a:pPr/>
              <a:t>‹#›</a:t>
            </a:fld>
            <a:endParaRPr lang="en-GB"/>
          </a:p>
        </p:txBody>
      </p:sp>
      <p:sp>
        <p:nvSpPr>
          <p:cNvPr id="7" name="Footer Placeholder 13"/>
          <p:cNvSpPr>
            <a:spLocks noGrp="1"/>
          </p:cNvSpPr>
          <p:nvPr>
            <p:ph type="ftr" sz="quarter" idx="16"/>
          </p:nvPr>
        </p:nvSpPr>
        <p:spPr/>
        <p:txBody>
          <a:bodyPr/>
          <a:lstStyle>
            <a:lvl1pPr>
              <a:defRPr sz="1200" dirty="0" smtClean="0">
                <a:solidFill>
                  <a:schemeClr val="tx2">
                    <a:lumMod val="75000"/>
                  </a:schemeClr>
                </a:solidFill>
              </a:defRPr>
            </a:lvl1pPr>
          </a:lstStyle>
          <a:p>
            <a:r>
              <a:rPr lang="en-GB" smtClean="0"/>
              <a:t>Sophos Confidential</a:t>
            </a:r>
            <a:endParaRPr lang="en-GB" dirty="0"/>
          </a:p>
        </p:txBody>
      </p:sp>
    </p:spTree>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p:cSld name="Title and Graph">
    <p:spTree>
      <p:nvGrpSpPr>
        <p:cNvPr id="1" name=""/>
        <p:cNvGrpSpPr/>
        <p:nvPr/>
      </p:nvGrpSpPr>
      <p:grpSpPr>
        <a:xfrm>
          <a:off x="0" y="0"/>
          <a:ext cx="0" cy="0"/>
          <a:chOff x="0" y="0"/>
          <a:chExt cx="0" cy="0"/>
        </a:xfrm>
      </p:grpSpPr>
      <p:sp>
        <p:nvSpPr>
          <p:cNvPr id="5" name="Rounded Rectangle 4"/>
          <p:cNvSpPr/>
          <p:nvPr/>
        </p:nvSpPr>
        <p:spPr>
          <a:xfrm>
            <a:off x="395288" y="1916113"/>
            <a:ext cx="8353425" cy="4249737"/>
          </a:xfrm>
          <a:prstGeom prst="roundRect">
            <a:avLst>
              <a:gd name="adj" fmla="val 4666"/>
            </a:avLst>
          </a:prstGeom>
          <a:solidFill>
            <a:srgbClr val="FFFFFF"/>
          </a:solidFill>
          <a:ln>
            <a:noFill/>
          </a:ln>
          <a:effectLst>
            <a:outerShdw blurRad="203200" dist="38100" sx="103000" sy="103000" algn="ctr" rotWithShape="0">
              <a:schemeClr val="tx2">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1" name="Chart Placeholder 10"/>
          <p:cNvSpPr>
            <a:spLocks noGrp="1"/>
          </p:cNvSpPr>
          <p:nvPr>
            <p:ph type="chart" sz="quarter" idx="14"/>
          </p:nvPr>
        </p:nvSpPr>
        <p:spPr>
          <a:xfrm>
            <a:off x="531799" y="2034000"/>
            <a:ext cx="8064500" cy="4017600"/>
          </a:xfrm>
        </p:spPr>
        <p:txBody>
          <a:bodyPr rtlCol="0" anchor="ctr">
            <a:normAutofit/>
          </a:bodyPr>
          <a:lstStyle>
            <a:lvl1pPr algn="ctr">
              <a:buNone/>
              <a:defRPr sz="1050"/>
            </a:lvl1pPr>
          </a:lstStyle>
          <a:p>
            <a:pPr lvl="0"/>
            <a:r>
              <a:rPr lang="en-US" noProof="0" smtClean="0"/>
              <a:t>Click icon to add chart</a:t>
            </a:r>
            <a:endParaRPr lang="en-GB" noProof="0"/>
          </a:p>
        </p:txBody>
      </p:sp>
      <p:sp>
        <p:nvSpPr>
          <p:cNvPr id="10" name="Title 1"/>
          <p:cNvSpPr>
            <a:spLocks noGrp="1"/>
          </p:cNvSpPr>
          <p:nvPr>
            <p:ph type="title"/>
          </p:nvPr>
        </p:nvSpPr>
        <p:spPr>
          <a:xfrm>
            <a:off x="271035" y="395051"/>
            <a:ext cx="8477677" cy="707886"/>
          </a:xfrm>
          <a:prstGeom prst="rect">
            <a:avLst/>
          </a:prstGeom>
        </p:spPr>
        <p:txBody>
          <a:bodyPr anchor="t">
            <a:spAutoFit/>
          </a:bodyPr>
          <a:lstStyle>
            <a:lvl1pPr>
              <a:lnSpc>
                <a:spcPts val="4800"/>
              </a:lnSpc>
              <a:defRPr spc="-300" baseline="0">
                <a:latin typeface="+mj-lt"/>
              </a:defRPr>
            </a:lvl1pPr>
          </a:lstStyle>
          <a:p>
            <a:r>
              <a:rPr lang="en-US" smtClean="0"/>
              <a:t>Click to edit Master title style</a:t>
            </a:r>
            <a:endParaRPr lang="en-GB" dirty="0"/>
          </a:p>
        </p:txBody>
      </p:sp>
      <p:sp>
        <p:nvSpPr>
          <p:cNvPr id="12" name="Text Placeholder 7"/>
          <p:cNvSpPr>
            <a:spLocks noGrp="1"/>
          </p:cNvSpPr>
          <p:nvPr>
            <p:ph type="body" sz="quarter" idx="13"/>
          </p:nvPr>
        </p:nvSpPr>
        <p:spPr>
          <a:xfrm>
            <a:off x="271035" y="1052537"/>
            <a:ext cx="8477677" cy="576263"/>
          </a:xfrm>
        </p:spPr>
        <p:txBody>
          <a:bodyPr>
            <a:normAutofit/>
          </a:bodyPr>
          <a:lstStyle>
            <a:lvl1pPr marL="182563" marR="0" indent="-182563" algn="l" defTabSz="914400" rtl="0" eaLnBrk="1" fontAlgn="auto" latinLnBrk="0" hangingPunct="1">
              <a:lnSpc>
                <a:spcPts val="2400"/>
              </a:lnSpc>
              <a:spcBef>
                <a:spcPct val="20000"/>
              </a:spcBef>
              <a:spcAft>
                <a:spcPts val="0"/>
              </a:spcAft>
              <a:buClr>
                <a:schemeClr val="accent5"/>
              </a:buClr>
              <a:buSzTx/>
              <a:buFont typeface="Arial" pitchFamily="34" charset="0"/>
              <a:buNone/>
              <a:tabLst/>
              <a:defRPr sz="1800">
                <a:solidFill>
                  <a:schemeClr val="tx2">
                    <a:lumMod val="75000"/>
                  </a:schemeClr>
                </a:solidFill>
                <a:latin typeface="+mn-lt"/>
                <a:cs typeface="Arial" pitchFamily="34" charset="0"/>
              </a:defRPr>
            </a:lvl1pPr>
          </a:lstStyle>
          <a:p>
            <a:pPr lvl="0"/>
            <a:r>
              <a:rPr lang="en-US" smtClean="0"/>
              <a:t>Click to edit Master text styles</a:t>
            </a:r>
          </a:p>
        </p:txBody>
      </p:sp>
      <p:sp>
        <p:nvSpPr>
          <p:cNvPr id="6" name="Slide Number Placeholder 12"/>
          <p:cNvSpPr>
            <a:spLocks noGrp="1"/>
          </p:cNvSpPr>
          <p:nvPr>
            <p:ph type="sldNum" sz="quarter" idx="15"/>
          </p:nvPr>
        </p:nvSpPr>
        <p:spPr/>
        <p:txBody>
          <a:bodyPr/>
          <a:lstStyle>
            <a:lvl1pPr algn="ctr">
              <a:defRPr sz="1100" smtClean="0">
                <a:solidFill>
                  <a:schemeClr val="tx2">
                    <a:lumMod val="75000"/>
                  </a:schemeClr>
                </a:solidFill>
              </a:defRPr>
            </a:lvl1pPr>
          </a:lstStyle>
          <a:p>
            <a:fld id="{4A644B33-2C84-4338-8B6F-2CF166F8D824}" type="slidenum">
              <a:rPr lang="en-GB" smtClean="0"/>
              <a:pPr/>
              <a:t>‹#›</a:t>
            </a:fld>
            <a:endParaRPr lang="en-GB"/>
          </a:p>
        </p:txBody>
      </p:sp>
      <p:sp>
        <p:nvSpPr>
          <p:cNvPr id="7" name="Footer Placeholder 13"/>
          <p:cNvSpPr>
            <a:spLocks noGrp="1"/>
          </p:cNvSpPr>
          <p:nvPr>
            <p:ph type="ftr" sz="quarter" idx="16"/>
          </p:nvPr>
        </p:nvSpPr>
        <p:spPr/>
        <p:txBody>
          <a:bodyPr/>
          <a:lstStyle>
            <a:lvl1pPr>
              <a:defRPr sz="1200" dirty="0" smtClean="0">
                <a:solidFill>
                  <a:schemeClr val="tx2">
                    <a:lumMod val="75000"/>
                  </a:schemeClr>
                </a:solidFill>
                <a:latin typeface="+mn-lt"/>
              </a:defRPr>
            </a:lvl1pPr>
          </a:lstStyle>
          <a:p>
            <a:r>
              <a:rPr lang="en-GB" smtClean="0"/>
              <a:t>Sophos Confidential</a:t>
            </a:r>
            <a:endParaRPr lang="en-GB" dirty="0"/>
          </a:p>
        </p:txBody>
      </p:sp>
      <p:sp>
        <p:nvSpPr>
          <p:cNvPr id="8" name="Rounded Rectangle 7"/>
          <p:cNvSpPr/>
          <p:nvPr/>
        </p:nvSpPr>
        <p:spPr>
          <a:xfrm>
            <a:off x="395288" y="1916113"/>
            <a:ext cx="8353425" cy="4249737"/>
          </a:xfrm>
          <a:prstGeom prst="roundRect">
            <a:avLst>
              <a:gd name="adj" fmla="val 4666"/>
            </a:avLst>
          </a:prstGeom>
          <a:solidFill>
            <a:srgbClr val="FFFFFF"/>
          </a:solidFill>
          <a:ln>
            <a:noFill/>
          </a:ln>
          <a:effectLst>
            <a:outerShdw blurRad="203200" dist="38100" sx="103000" sy="103000" algn="ctr" rotWithShape="0">
              <a:schemeClr val="tx2">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Tree>
  </p:cSld>
  <p:clrMapOvr>
    <a:masterClrMapping/>
  </p:clrMapOvr>
  <p:transition>
    <p:fade/>
  </p:transition>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15" name="Table Placeholder 14"/>
          <p:cNvSpPr>
            <a:spLocks noGrp="1"/>
          </p:cNvSpPr>
          <p:nvPr>
            <p:ph type="tbl" sz="quarter" idx="17"/>
          </p:nvPr>
        </p:nvSpPr>
        <p:spPr>
          <a:xfrm>
            <a:off x="532800" y="2033318"/>
            <a:ext cx="8064500" cy="4016088"/>
          </a:xfrm>
        </p:spPr>
        <p:txBody>
          <a:bodyPr rtlCol="0" anchor="ctr">
            <a:normAutofit/>
          </a:bodyPr>
          <a:lstStyle>
            <a:lvl1pPr algn="ctr">
              <a:buNone/>
              <a:defRPr sz="1050"/>
            </a:lvl1pPr>
          </a:lstStyle>
          <a:p>
            <a:pPr lvl="0"/>
            <a:r>
              <a:rPr lang="en-US" noProof="0" smtClean="0"/>
              <a:t>Click icon to add table</a:t>
            </a:r>
            <a:endParaRPr lang="en-GB" noProof="0" dirty="0"/>
          </a:p>
        </p:txBody>
      </p:sp>
      <p:sp>
        <p:nvSpPr>
          <p:cNvPr id="10" name="Title 1"/>
          <p:cNvSpPr>
            <a:spLocks noGrp="1"/>
          </p:cNvSpPr>
          <p:nvPr>
            <p:ph type="title"/>
          </p:nvPr>
        </p:nvSpPr>
        <p:spPr>
          <a:xfrm>
            <a:off x="271035" y="395051"/>
            <a:ext cx="8477677" cy="707886"/>
          </a:xfrm>
          <a:prstGeom prst="rect">
            <a:avLst/>
          </a:prstGeom>
        </p:spPr>
        <p:txBody>
          <a:bodyPr anchor="t">
            <a:spAutoFit/>
          </a:bodyPr>
          <a:lstStyle>
            <a:lvl1pPr>
              <a:lnSpc>
                <a:spcPts val="4800"/>
              </a:lnSpc>
              <a:defRPr spc="-300" baseline="0">
                <a:latin typeface="+mj-lt"/>
              </a:defRPr>
            </a:lvl1pPr>
          </a:lstStyle>
          <a:p>
            <a:r>
              <a:rPr lang="en-US" smtClean="0"/>
              <a:t>Click to edit Master title style</a:t>
            </a:r>
            <a:endParaRPr lang="en-GB" dirty="0"/>
          </a:p>
        </p:txBody>
      </p:sp>
      <p:sp>
        <p:nvSpPr>
          <p:cNvPr id="11" name="Text Placeholder 7"/>
          <p:cNvSpPr>
            <a:spLocks noGrp="1"/>
          </p:cNvSpPr>
          <p:nvPr>
            <p:ph type="body" sz="quarter" idx="13"/>
          </p:nvPr>
        </p:nvSpPr>
        <p:spPr>
          <a:xfrm>
            <a:off x="271035" y="1052537"/>
            <a:ext cx="8477677" cy="576263"/>
          </a:xfrm>
        </p:spPr>
        <p:txBody>
          <a:bodyPr>
            <a:normAutofit/>
          </a:bodyPr>
          <a:lstStyle>
            <a:lvl1pPr marL="182563" marR="0" indent="-182563" algn="l" defTabSz="914400" rtl="0" eaLnBrk="1" fontAlgn="auto" latinLnBrk="0" hangingPunct="1">
              <a:lnSpc>
                <a:spcPts val="2400"/>
              </a:lnSpc>
              <a:spcBef>
                <a:spcPct val="20000"/>
              </a:spcBef>
              <a:spcAft>
                <a:spcPts val="0"/>
              </a:spcAft>
              <a:buClr>
                <a:schemeClr val="accent5"/>
              </a:buClr>
              <a:buSzTx/>
              <a:buFont typeface="Arial" pitchFamily="34" charset="0"/>
              <a:buNone/>
              <a:tabLst/>
              <a:defRPr sz="1800">
                <a:solidFill>
                  <a:schemeClr val="tx2">
                    <a:lumMod val="75000"/>
                  </a:schemeClr>
                </a:solidFill>
                <a:latin typeface="+mn-lt"/>
                <a:cs typeface="Arial" pitchFamily="34" charset="0"/>
              </a:defRPr>
            </a:lvl1pPr>
          </a:lstStyle>
          <a:p>
            <a:pPr lvl="0"/>
            <a:r>
              <a:rPr lang="en-US" smtClean="0"/>
              <a:t>Click to edit Master text styles</a:t>
            </a:r>
          </a:p>
        </p:txBody>
      </p:sp>
      <p:sp>
        <p:nvSpPr>
          <p:cNvPr id="6" name="Slide Number Placeholder 12"/>
          <p:cNvSpPr>
            <a:spLocks noGrp="1"/>
          </p:cNvSpPr>
          <p:nvPr>
            <p:ph type="sldNum" sz="quarter" idx="18"/>
          </p:nvPr>
        </p:nvSpPr>
        <p:spPr/>
        <p:txBody>
          <a:bodyPr/>
          <a:lstStyle>
            <a:lvl1pPr algn="ctr">
              <a:defRPr sz="1100" smtClean="0">
                <a:solidFill>
                  <a:schemeClr val="tx2">
                    <a:lumMod val="75000"/>
                  </a:schemeClr>
                </a:solidFill>
              </a:defRPr>
            </a:lvl1pPr>
          </a:lstStyle>
          <a:p>
            <a:fld id="{4A644B33-2C84-4338-8B6F-2CF166F8D824}" type="slidenum">
              <a:rPr lang="en-GB" smtClean="0"/>
              <a:pPr/>
              <a:t>‹#›</a:t>
            </a:fld>
            <a:endParaRPr lang="en-GB"/>
          </a:p>
        </p:txBody>
      </p:sp>
      <p:sp>
        <p:nvSpPr>
          <p:cNvPr id="7" name="Footer Placeholder 13"/>
          <p:cNvSpPr>
            <a:spLocks noGrp="1"/>
          </p:cNvSpPr>
          <p:nvPr>
            <p:ph type="ftr" sz="quarter" idx="19"/>
          </p:nvPr>
        </p:nvSpPr>
        <p:spPr/>
        <p:txBody>
          <a:bodyPr/>
          <a:lstStyle>
            <a:lvl1pPr>
              <a:defRPr sz="1200" dirty="0" smtClean="0">
                <a:solidFill>
                  <a:schemeClr val="tx2">
                    <a:lumMod val="75000"/>
                  </a:schemeClr>
                </a:solidFill>
              </a:defRPr>
            </a:lvl1pPr>
          </a:lstStyle>
          <a:p>
            <a:r>
              <a:rPr lang="en-GB" smtClean="0"/>
              <a:t>Sophos Confidential</a:t>
            </a:r>
            <a:endParaRPr lang="en-GB" dirty="0"/>
          </a:p>
        </p:txBody>
      </p:sp>
      <p:sp>
        <p:nvSpPr>
          <p:cNvPr id="8" name="Rounded Rectangle 7"/>
          <p:cNvSpPr/>
          <p:nvPr/>
        </p:nvSpPr>
        <p:spPr>
          <a:xfrm>
            <a:off x="395288" y="1916113"/>
            <a:ext cx="8353425" cy="4249737"/>
          </a:xfrm>
          <a:prstGeom prst="roundRect">
            <a:avLst>
              <a:gd name="adj" fmla="val 4666"/>
            </a:avLst>
          </a:prstGeom>
          <a:solidFill>
            <a:srgbClr val="FFFFFF"/>
          </a:solidFill>
          <a:ln>
            <a:noFill/>
          </a:ln>
          <a:effectLst>
            <a:outerShdw blurRad="203200" dist="38100" sx="103000" sy="103000" algn="ctr" rotWithShape="0">
              <a:schemeClr val="tx2">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Tree>
  </p:cSld>
  <p:clrMapOvr>
    <a:masterClrMapping/>
  </p:clrMapOvr>
  <p:transition>
    <p:fade/>
  </p:transition>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p:cSld name="Two Content Chart and text">
    <p:spTree>
      <p:nvGrpSpPr>
        <p:cNvPr id="1" name=""/>
        <p:cNvGrpSpPr/>
        <p:nvPr/>
      </p:nvGrpSpPr>
      <p:grpSpPr>
        <a:xfrm>
          <a:off x="0" y="0"/>
          <a:ext cx="0" cy="0"/>
          <a:chOff x="0" y="0"/>
          <a:chExt cx="0" cy="0"/>
        </a:xfrm>
      </p:grpSpPr>
      <p:sp>
        <p:nvSpPr>
          <p:cNvPr id="6" name="Rounded Rectangle 5"/>
          <p:cNvSpPr/>
          <p:nvPr/>
        </p:nvSpPr>
        <p:spPr>
          <a:xfrm>
            <a:off x="395288" y="1916113"/>
            <a:ext cx="8353425" cy="4249737"/>
          </a:xfrm>
          <a:prstGeom prst="roundRect">
            <a:avLst>
              <a:gd name="adj" fmla="val 4666"/>
            </a:avLst>
          </a:prstGeom>
          <a:solidFill>
            <a:srgbClr val="FFFFFF"/>
          </a:solidFill>
          <a:ln>
            <a:noFill/>
          </a:ln>
          <a:effectLst>
            <a:outerShdw blurRad="203200" dist="38100" sx="103000" sy="103000" algn="ctr" rotWithShape="0">
              <a:schemeClr val="tx2">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1" name="Chart Placeholder 10"/>
          <p:cNvSpPr>
            <a:spLocks noGrp="1"/>
          </p:cNvSpPr>
          <p:nvPr>
            <p:ph type="chart" sz="quarter" idx="14"/>
          </p:nvPr>
        </p:nvSpPr>
        <p:spPr>
          <a:xfrm>
            <a:off x="531799" y="2004742"/>
            <a:ext cx="3960440" cy="4070055"/>
          </a:xfrm>
        </p:spPr>
        <p:txBody>
          <a:bodyPr rtlCol="0" anchor="b">
            <a:normAutofit/>
          </a:bodyPr>
          <a:lstStyle>
            <a:lvl1pPr>
              <a:defRPr sz="1050">
                <a:latin typeface="Arial" pitchFamily="34" charset="0"/>
                <a:cs typeface="Arial" pitchFamily="34" charset="0"/>
              </a:defRPr>
            </a:lvl1pPr>
          </a:lstStyle>
          <a:p>
            <a:pPr lvl="0"/>
            <a:r>
              <a:rPr lang="en-US" noProof="0" smtClean="0"/>
              <a:t>Click icon to add chart</a:t>
            </a:r>
            <a:endParaRPr lang="en-GB" noProof="0" dirty="0"/>
          </a:p>
        </p:txBody>
      </p:sp>
      <p:sp>
        <p:nvSpPr>
          <p:cNvPr id="16" name="Content Placeholder 15"/>
          <p:cNvSpPr>
            <a:spLocks noGrp="1"/>
          </p:cNvSpPr>
          <p:nvPr>
            <p:ph sz="quarter" idx="17"/>
          </p:nvPr>
        </p:nvSpPr>
        <p:spPr>
          <a:xfrm>
            <a:off x="4675184" y="2004742"/>
            <a:ext cx="3960000" cy="4071600"/>
          </a:xfrm>
        </p:spPr>
        <p:txBody>
          <a:bodyPr/>
          <a:lstStyle>
            <a:lvl1pPr marL="0" indent="0">
              <a:buNone/>
              <a:defRPr sz="2400">
                <a:latin typeface="+mn-lt"/>
                <a:cs typeface="Arial" pitchFamily="34" charset="0"/>
              </a:defRPr>
            </a:lvl1pPr>
            <a:lvl2pPr>
              <a:defRPr>
                <a:latin typeface="+mn-lt"/>
                <a:cs typeface="Arial" pitchFamily="34" charset="0"/>
              </a:defRPr>
            </a:lvl2pPr>
            <a:lvl3pPr>
              <a:defRPr>
                <a:latin typeface="+mn-lt"/>
                <a:cs typeface="Arial" pitchFamily="34" charset="0"/>
              </a:defRPr>
            </a:lvl3pPr>
            <a:lvl4pPr>
              <a:defRPr>
                <a:latin typeface="+mn-lt"/>
                <a:cs typeface="Arial" pitchFamily="34" charset="0"/>
              </a:defRPr>
            </a:lvl4pPr>
            <a:lvl5pPr>
              <a:defRPr>
                <a:latin typeface="+mn-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Title 1"/>
          <p:cNvSpPr>
            <a:spLocks noGrp="1"/>
          </p:cNvSpPr>
          <p:nvPr>
            <p:ph type="title"/>
          </p:nvPr>
        </p:nvSpPr>
        <p:spPr>
          <a:xfrm>
            <a:off x="271035" y="395051"/>
            <a:ext cx="8477677" cy="707886"/>
          </a:xfrm>
          <a:prstGeom prst="rect">
            <a:avLst/>
          </a:prstGeom>
        </p:spPr>
        <p:txBody>
          <a:bodyPr anchor="t">
            <a:spAutoFit/>
          </a:bodyPr>
          <a:lstStyle>
            <a:lvl1pPr>
              <a:lnSpc>
                <a:spcPts val="4800"/>
              </a:lnSpc>
              <a:defRPr spc="-300" baseline="0">
                <a:latin typeface="+mj-lt"/>
              </a:defRPr>
            </a:lvl1pPr>
          </a:lstStyle>
          <a:p>
            <a:r>
              <a:rPr lang="en-US" smtClean="0"/>
              <a:t>Click to edit Master title style</a:t>
            </a:r>
            <a:endParaRPr lang="en-GB" dirty="0"/>
          </a:p>
        </p:txBody>
      </p:sp>
      <p:sp>
        <p:nvSpPr>
          <p:cNvPr id="12" name="Text Placeholder 7"/>
          <p:cNvSpPr>
            <a:spLocks noGrp="1"/>
          </p:cNvSpPr>
          <p:nvPr>
            <p:ph type="body" sz="quarter" idx="13"/>
          </p:nvPr>
        </p:nvSpPr>
        <p:spPr>
          <a:xfrm>
            <a:off x="271035" y="1052537"/>
            <a:ext cx="8477677" cy="576263"/>
          </a:xfrm>
        </p:spPr>
        <p:txBody>
          <a:bodyPr>
            <a:normAutofit/>
          </a:bodyPr>
          <a:lstStyle>
            <a:lvl1pPr marL="182563" marR="0" indent="-182563" algn="l" defTabSz="914400" rtl="0" eaLnBrk="1" fontAlgn="auto" latinLnBrk="0" hangingPunct="1">
              <a:lnSpc>
                <a:spcPts val="2400"/>
              </a:lnSpc>
              <a:spcBef>
                <a:spcPct val="20000"/>
              </a:spcBef>
              <a:spcAft>
                <a:spcPts val="0"/>
              </a:spcAft>
              <a:buClr>
                <a:schemeClr val="accent5"/>
              </a:buClr>
              <a:buSzTx/>
              <a:buFont typeface="Arial" pitchFamily="34" charset="0"/>
              <a:buNone/>
              <a:tabLst/>
              <a:defRPr sz="1800">
                <a:solidFill>
                  <a:schemeClr val="tx2">
                    <a:lumMod val="75000"/>
                  </a:schemeClr>
                </a:solidFill>
                <a:latin typeface="+mn-lt"/>
                <a:cs typeface="Arial" pitchFamily="34" charset="0"/>
              </a:defRPr>
            </a:lvl1pPr>
          </a:lstStyle>
          <a:p>
            <a:pPr lvl="0"/>
            <a:r>
              <a:rPr lang="en-US" smtClean="0"/>
              <a:t>Click to edit Master text styles</a:t>
            </a:r>
          </a:p>
        </p:txBody>
      </p:sp>
      <p:sp>
        <p:nvSpPr>
          <p:cNvPr id="7" name="Slide Number Placeholder 12"/>
          <p:cNvSpPr>
            <a:spLocks noGrp="1"/>
          </p:cNvSpPr>
          <p:nvPr>
            <p:ph type="sldNum" sz="quarter" idx="18"/>
          </p:nvPr>
        </p:nvSpPr>
        <p:spPr/>
        <p:txBody>
          <a:bodyPr/>
          <a:lstStyle>
            <a:lvl1pPr algn="ctr">
              <a:defRPr sz="1100" smtClean="0">
                <a:solidFill>
                  <a:schemeClr val="tx2">
                    <a:lumMod val="75000"/>
                  </a:schemeClr>
                </a:solidFill>
              </a:defRPr>
            </a:lvl1pPr>
          </a:lstStyle>
          <a:p>
            <a:fld id="{4A644B33-2C84-4338-8B6F-2CF166F8D824}" type="slidenum">
              <a:rPr lang="en-GB" smtClean="0"/>
              <a:pPr/>
              <a:t>‹#›</a:t>
            </a:fld>
            <a:endParaRPr lang="en-GB"/>
          </a:p>
        </p:txBody>
      </p:sp>
      <p:sp>
        <p:nvSpPr>
          <p:cNvPr id="8" name="Footer Placeholder 13"/>
          <p:cNvSpPr>
            <a:spLocks noGrp="1"/>
          </p:cNvSpPr>
          <p:nvPr>
            <p:ph type="ftr" sz="quarter" idx="19"/>
          </p:nvPr>
        </p:nvSpPr>
        <p:spPr/>
        <p:txBody>
          <a:bodyPr/>
          <a:lstStyle>
            <a:lvl1pPr>
              <a:defRPr sz="1200" dirty="0" smtClean="0">
                <a:solidFill>
                  <a:schemeClr val="tx2">
                    <a:lumMod val="75000"/>
                  </a:schemeClr>
                </a:solidFill>
              </a:defRPr>
            </a:lvl1pPr>
          </a:lstStyle>
          <a:p>
            <a:r>
              <a:rPr lang="en-GB" smtClean="0"/>
              <a:t>Sophos Confidential</a:t>
            </a:r>
            <a:endParaRPr lang="en-GB" dirty="0"/>
          </a:p>
        </p:txBody>
      </p:sp>
      <p:sp>
        <p:nvSpPr>
          <p:cNvPr id="9" name="Rounded Rectangle 8"/>
          <p:cNvSpPr/>
          <p:nvPr/>
        </p:nvSpPr>
        <p:spPr>
          <a:xfrm>
            <a:off x="395288" y="1916113"/>
            <a:ext cx="8353425" cy="4249737"/>
          </a:xfrm>
          <a:prstGeom prst="roundRect">
            <a:avLst>
              <a:gd name="adj" fmla="val 4666"/>
            </a:avLst>
          </a:prstGeom>
          <a:solidFill>
            <a:srgbClr val="FFFFFF"/>
          </a:solidFill>
          <a:ln>
            <a:noFill/>
          </a:ln>
          <a:effectLst>
            <a:outerShdw blurRad="203200" dist="38100" sx="103000" sy="103000" algn="ctr" rotWithShape="0">
              <a:schemeClr val="tx2">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Tree>
  </p:cSld>
  <p:clrMapOvr>
    <a:masterClrMapping/>
  </p:clrMapOvr>
  <p:transition>
    <p:fade/>
  </p:transition>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9552" y="1823112"/>
            <a:ext cx="3873896" cy="4525963"/>
          </a:xfrm>
        </p:spPr>
        <p:txBody>
          <a:bodyPr>
            <a:normAutofit/>
          </a:bodyPr>
          <a:lstStyle>
            <a:lvl1pPr>
              <a:defRPr sz="1600">
                <a:solidFill>
                  <a:schemeClr val="tx2">
                    <a:lumMod val="50000"/>
                  </a:schemeClr>
                </a:solidFill>
                <a:latin typeface="+mn-lt"/>
                <a:cs typeface="Arial" pitchFamily="34" charset="0"/>
              </a:defRPr>
            </a:lvl1pPr>
            <a:lvl2pPr>
              <a:defRPr sz="1600">
                <a:solidFill>
                  <a:schemeClr val="tx2">
                    <a:lumMod val="50000"/>
                  </a:schemeClr>
                </a:solidFill>
                <a:latin typeface="+mn-lt"/>
                <a:cs typeface="Arial" pitchFamily="34" charset="0"/>
              </a:defRPr>
            </a:lvl2pPr>
            <a:lvl3pPr>
              <a:defRPr sz="1400">
                <a:solidFill>
                  <a:schemeClr val="tx2">
                    <a:lumMod val="50000"/>
                  </a:schemeClr>
                </a:solidFill>
                <a:latin typeface="+mn-lt"/>
                <a:cs typeface="Arial" pitchFamily="34" charset="0"/>
              </a:defRPr>
            </a:lvl3pPr>
            <a:lvl4pPr>
              <a:defRPr sz="1400">
                <a:solidFill>
                  <a:schemeClr val="tx2">
                    <a:lumMod val="50000"/>
                  </a:schemeClr>
                </a:solidFill>
                <a:latin typeface="+mn-lt"/>
                <a:cs typeface="Arial" pitchFamily="34" charset="0"/>
              </a:defRPr>
            </a:lvl4pPr>
            <a:lvl5pPr>
              <a:defRPr sz="1400">
                <a:solidFill>
                  <a:schemeClr val="tx2">
                    <a:lumMod val="50000"/>
                  </a:schemeClr>
                </a:solidFill>
                <a:latin typeface="+mn-lt"/>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02887" y="1823112"/>
            <a:ext cx="4001561" cy="4525963"/>
          </a:xfrm>
        </p:spPr>
        <p:txBody>
          <a:bodyPr>
            <a:normAutofit/>
          </a:bodyPr>
          <a:lstStyle>
            <a:lvl1pPr>
              <a:defRPr sz="1600">
                <a:solidFill>
                  <a:schemeClr val="tx2">
                    <a:lumMod val="50000"/>
                  </a:schemeClr>
                </a:solidFill>
                <a:latin typeface="+mn-lt"/>
                <a:cs typeface="Arial" pitchFamily="34" charset="0"/>
              </a:defRPr>
            </a:lvl1pPr>
            <a:lvl2pPr>
              <a:defRPr sz="1600">
                <a:solidFill>
                  <a:schemeClr val="tx2">
                    <a:lumMod val="50000"/>
                  </a:schemeClr>
                </a:solidFill>
                <a:latin typeface="+mn-lt"/>
                <a:cs typeface="Arial" pitchFamily="34" charset="0"/>
              </a:defRPr>
            </a:lvl2pPr>
            <a:lvl3pPr>
              <a:defRPr sz="1400">
                <a:solidFill>
                  <a:schemeClr val="tx2">
                    <a:lumMod val="50000"/>
                  </a:schemeClr>
                </a:solidFill>
                <a:latin typeface="+mn-lt"/>
                <a:cs typeface="Arial" pitchFamily="34" charset="0"/>
              </a:defRPr>
            </a:lvl3pPr>
            <a:lvl4pPr>
              <a:defRPr sz="1400">
                <a:solidFill>
                  <a:schemeClr val="tx2">
                    <a:lumMod val="50000"/>
                  </a:schemeClr>
                </a:solidFill>
                <a:latin typeface="+mn-lt"/>
                <a:cs typeface="Arial" pitchFamily="34" charset="0"/>
              </a:defRPr>
            </a:lvl4pPr>
            <a:lvl5pPr>
              <a:defRPr sz="1400">
                <a:solidFill>
                  <a:schemeClr val="tx2">
                    <a:lumMod val="50000"/>
                  </a:schemeClr>
                </a:solidFill>
                <a:latin typeface="+mn-lt"/>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itle 1"/>
          <p:cNvSpPr>
            <a:spLocks noGrp="1"/>
          </p:cNvSpPr>
          <p:nvPr>
            <p:ph type="title"/>
          </p:nvPr>
        </p:nvSpPr>
        <p:spPr>
          <a:xfrm>
            <a:off x="271035" y="395051"/>
            <a:ext cx="8477677" cy="707886"/>
          </a:xfrm>
          <a:prstGeom prst="rect">
            <a:avLst/>
          </a:prstGeom>
        </p:spPr>
        <p:txBody>
          <a:bodyPr anchor="t">
            <a:spAutoFit/>
          </a:bodyPr>
          <a:lstStyle>
            <a:lvl1pPr>
              <a:lnSpc>
                <a:spcPts val="4800"/>
              </a:lnSpc>
              <a:defRPr spc="-300" baseline="0">
                <a:latin typeface="+mj-lt"/>
              </a:defRPr>
            </a:lvl1pPr>
          </a:lstStyle>
          <a:p>
            <a:r>
              <a:rPr lang="en-US" smtClean="0"/>
              <a:t>Click to edit Master title style</a:t>
            </a:r>
            <a:endParaRPr lang="en-GB" dirty="0"/>
          </a:p>
        </p:txBody>
      </p:sp>
      <p:sp>
        <p:nvSpPr>
          <p:cNvPr id="10" name="Text Placeholder 7"/>
          <p:cNvSpPr>
            <a:spLocks noGrp="1"/>
          </p:cNvSpPr>
          <p:nvPr>
            <p:ph type="body" sz="quarter" idx="13"/>
          </p:nvPr>
        </p:nvSpPr>
        <p:spPr>
          <a:xfrm>
            <a:off x="271035" y="1052537"/>
            <a:ext cx="8477677" cy="576263"/>
          </a:xfrm>
        </p:spPr>
        <p:txBody>
          <a:bodyPr>
            <a:normAutofit/>
          </a:bodyPr>
          <a:lstStyle>
            <a:lvl1pPr marL="182563" marR="0" indent="-182563" algn="l" defTabSz="914400" rtl="0" eaLnBrk="1" fontAlgn="auto" latinLnBrk="0" hangingPunct="1">
              <a:lnSpc>
                <a:spcPts val="2400"/>
              </a:lnSpc>
              <a:spcBef>
                <a:spcPct val="20000"/>
              </a:spcBef>
              <a:spcAft>
                <a:spcPts val="0"/>
              </a:spcAft>
              <a:buClr>
                <a:schemeClr val="accent5"/>
              </a:buClr>
              <a:buSzTx/>
              <a:buFont typeface="Arial" pitchFamily="34" charset="0"/>
              <a:buNone/>
              <a:tabLst/>
              <a:defRPr sz="1800">
                <a:solidFill>
                  <a:schemeClr val="tx2">
                    <a:lumMod val="75000"/>
                  </a:schemeClr>
                </a:solidFill>
                <a:latin typeface="+mn-lt"/>
                <a:cs typeface="Arial" pitchFamily="34" charset="0"/>
              </a:defRPr>
            </a:lvl1pPr>
          </a:lstStyle>
          <a:p>
            <a:pPr lvl="0"/>
            <a:r>
              <a:rPr lang="en-US" smtClean="0"/>
              <a:t>Click to edit Master text styles</a:t>
            </a:r>
          </a:p>
        </p:txBody>
      </p:sp>
      <p:sp>
        <p:nvSpPr>
          <p:cNvPr id="6" name="Slide Number Placeholder 12"/>
          <p:cNvSpPr>
            <a:spLocks noGrp="1"/>
          </p:cNvSpPr>
          <p:nvPr>
            <p:ph type="sldNum" sz="quarter" idx="14"/>
          </p:nvPr>
        </p:nvSpPr>
        <p:spPr/>
        <p:txBody>
          <a:bodyPr/>
          <a:lstStyle>
            <a:lvl1pPr algn="ctr">
              <a:defRPr sz="1100" smtClean="0">
                <a:solidFill>
                  <a:schemeClr val="tx2">
                    <a:lumMod val="75000"/>
                  </a:schemeClr>
                </a:solidFill>
              </a:defRPr>
            </a:lvl1pPr>
          </a:lstStyle>
          <a:p>
            <a:fld id="{4A644B33-2C84-4338-8B6F-2CF166F8D824}" type="slidenum">
              <a:rPr lang="en-GB" smtClean="0"/>
              <a:pPr/>
              <a:t>‹#›</a:t>
            </a:fld>
            <a:endParaRPr lang="en-GB"/>
          </a:p>
        </p:txBody>
      </p:sp>
      <p:sp>
        <p:nvSpPr>
          <p:cNvPr id="7" name="Footer Placeholder 13"/>
          <p:cNvSpPr>
            <a:spLocks noGrp="1"/>
          </p:cNvSpPr>
          <p:nvPr>
            <p:ph type="ftr" sz="quarter" idx="15"/>
          </p:nvPr>
        </p:nvSpPr>
        <p:spPr/>
        <p:txBody>
          <a:bodyPr/>
          <a:lstStyle>
            <a:lvl1pPr>
              <a:defRPr sz="1200" dirty="0" smtClean="0">
                <a:solidFill>
                  <a:schemeClr val="tx2">
                    <a:lumMod val="75000"/>
                  </a:schemeClr>
                </a:solidFill>
              </a:defRPr>
            </a:lvl1pPr>
          </a:lstStyle>
          <a:p>
            <a:r>
              <a:rPr lang="en-GB" smtClean="0"/>
              <a:t>Sophos Confidential</a:t>
            </a:r>
            <a:endParaRPr lang="en-GB" dirty="0"/>
          </a:p>
        </p:txBody>
      </p:sp>
    </p:spTree>
  </p:cSld>
  <p:clrMapOvr>
    <a:masterClrMapping/>
  </p:clrMapOvr>
  <p:transition>
    <p:fade/>
  </p:transition>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 Active">
    <p:spTree>
      <p:nvGrpSpPr>
        <p:cNvPr id="1" name=""/>
        <p:cNvGrpSpPr/>
        <p:nvPr/>
      </p:nvGrpSpPr>
      <p:grpSpPr>
        <a:xfrm>
          <a:off x="0" y="0"/>
          <a:ext cx="0" cy="0"/>
          <a:chOff x="0" y="0"/>
          <a:chExt cx="0" cy="0"/>
        </a:xfrm>
      </p:grpSpPr>
      <p:pic>
        <p:nvPicPr>
          <p:cNvPr id="5" name="Picture 8" descr="New Sophos Logo.jpg"/>
          <p:cNvPicPr>
            <a:picLocks noChangeAspect="1"/>
          </p:cNvPicPr>
          <p:nvPr/>
        </p:nvPicPr>
        <p:blipFill>
          <a:blip r:embed="rId2" cstate="print"/>
          <a:srcRect/>
          <a:stretch>
            <a:fillRect/>
          </a:stretch>
        </p:blipFill>
        <p:spPr bwMode="auto">
          <a:xfrm>
            <a:off x="7902575" y="6516688"/>
            <a:ext cx="917575" cy="152400"/>
          </a:xfrm>
          <a:prstGeom prst="rect">
            <a:avLst/>
          </a:prstGeom>
          <a:noFill/>
          <a:ln w="9525">
            <a:noFill/>
            <a:miter lim="800000"/>
            <a:headEnd/>
            <a:tailEnd/>
          </a:ln>
        </p:spPr>
      </p:pic>
      <p:sp>
        <p:nvSpPr>
          <p:cNvPr id="9" name="Title 1"/>
          <p:cNvSpPr>
            <a:spLocks noGrp="1"/>
          </p:cNvSpPr>
          <p:nvPr>
            <p:ph type="title"/>
          </p:nvPr>
        </p:nvSpPr>
        <p:spPr>
          <a:xfrm>
            <a:off x="271035" y="395051"/>
            <a:ext cx="8477677" cy="707886"/>
          </a:xfrm>
          <a:prstGeom prst="rect">
            <a:avLst/>
          </a:prstGeom>
        </p:spPr>
        <p:txBody>
          <a:bodyPr anchor="t">
            <a:spAutoFit/>
          </a:bodyPr>
          <a:lstStyle>
            <a:lvl1pPr>
              <a:lnSpc>
                <a:spcPts val="4800"/>
              </a:lnSpc>
              <a:defRPr spc="-300" baseline="0">
                <a:latin typeface="+mj-lt"/>
              </a:defRPr>
            </a:lvl1pPr>
          </a:lstStyle>
          <a:p>
            <a:r>
              <a:rPr lang="en-US" smtClean="0"/>
              <a:t>Click to edit Master title style</a:t>
            </a:r>
            <a:endParaRPr lang="en-GB" dirty="0"/>
          </a:p>
        </p:txBody>
      </p:sp>
      <p:sp>
        <p:nvSpPr>
          <p:cNvPr id="10" name="Text Placeholder 7"/>
          <p:cNvSpPr>
            <a:spLocks noGrp="1"/>
          </p:cNvSpPr>
          <p:nvPr>
            <p:ph type="body" sz="quarter" idx="13"/>
          </p:nvPr>
        </p:nvSpPr>
        <p:spPr>
          <a:xfrm>
            <a:off x="271035" y="1052537"/>
            <a:ext cx="8477677" cy="576263"/>
          </a:xfrm>
        </p:spPr>
        <p:txBody>
          <a:bodyPr>
            <a:normAutofit/>
          </a:bodyPr>
          <a:lstStyle>
            <a:lvl1pPr marL="182563" marR="0" indent="-182563" algn="l" defTabSz="914400" rtl="0" eaLnBrk="1" fontAlgn="auto" latinLnBrk="0" hangingPunct="1">
              <a:lnSpc>
                <a:spcPts val="2400"/>
              </a:lnSpc>
              <a:spcBef>
                <a:spcPct val="20000"/>
              </a:spcBef>
              <a:spcAft>
                <a:spcPts val="0"/>
              </a:spcAft>
              <a:buClr>
                <a:schemeClr val="accent5"/>
              </a:buClr>
              <a:buSzTx/>
              <a:buFont typeface="Arial" pitchFamily="34" charset="0"/>
              <a:buNone/>
              <a:tabLst/>
              <a:defRPr sz="1800">
                <a:solidFill>
                  <a:schemeClr val="tx2">
                    <a:lumMod val="75000"/>
                  </a:schemeClr>
                </a:solidFill>
                <a:latin typeface="+mn-lt"/>
                <a:cs typeface="Arial" pitchFamily="34" charset="0"/>
              </a:defRPr>
            </a:lvl1pPr>
          </a:lstStyle>
          <a:p>
            <a:pPr lvl="0"/>
            <a:r>
              <a:rPr lang="en-US" smtClean="0"/>
              <a:t>Click to edit Master text styles</a:t>
            </a:r>
          </a:p>
        </p:txBody>
      </p:sp>
      <p:sp>
        <p:nvSpPr>
          <p:cNvPr id="6" name="Slide Number Placeholder 12"/>
          <p:cNvSpPr>
            <a:spLocks noGrp="1"/>
          </p:cNvSpPr>
          <p:nvPr>
            <p:ph type="sldNum" sz="quarter" idx="14"/>
          </p:nvPr>
        </p:nvSpPr>
        <p:spPr/>
        <p:txBody>
          <a:bodyPr/>
          <a:lstStyle>
            <a:lvl1pPr algn="ctr">
              <a:defRPr sz="1100" smtClean="0">
                <a:solidFill>
                  <a:schemeClr val="tx2">
                    <a:lumMod val="75000"/>
                  </a:schemeClr>
                </a:solidFill>
              </a:defRPr>
            </a:lvl1pPr>
          </a:lstStyle>
          <a:p>
            <a:fld id="{4A644B33-2C84-4338-8B6F-2CF166F8D824}" type="slidenum">
              <a:rPr lang="en-GB" smtClean="0"/>
              <a:pPr/>
              <a:t>‹#›</a:t>
            </a:fld>
            <a:endParaRPr lang="en-GB"/>
          </a:p>
        </p:txBody>
      </p:sp>
      <p:sp>
        <p:nvSpPr>
          <p:cNvPr id="7" name="Footer Placeholder 13"/>
          <p:cNvSpPr>
            <a:spLocks noGrp="1"/>
          </p:cNvSpPr>
          <p:nvPr>
            <p:ph type="ftr" sz="quarter" idx="15"/>
          </p:nvPr>
        </p:nvSpPr>
        <p:spPr/>
        <p:txBody>
          <a:bodyPr/>
          <a:lstStyle>
            <a:lvl1pPr>
              <a:defRPr sz="1200" dirty="0" smtClean="0">
                <a:solidFill>
                  <a:schemeClr val="tx2">
                    <a:lumMod val="75000"/>
                  </a:schemeClr>
                </a:solidFill>
              </a:defRPr>
            </a:lvl1pPr>
          </a:lstStyle>
          <a:p>
            <a:r>
              <a:rPr lang="en-GB" smtClean="0"/>
              <a:t>Sophos Confidential</a:t>
            </a:r>
            <a:endParaRPr lang="en-GB" dirty="0"/>
          </a:p>
        </p:txBody>
      </p:sp>
      <p:pic>
        <p:nvPicPr>
          <p:cNvPr id="8" name="Picture 7" descr="Active-machines.png"/>
          <p:cNvPicPr>
            <a:picLocks noChangeAspect="1"/>
          </p:cNvPicPr>
          <p:nvPr/>
        </p:nvPicPr>
        <p:blipFill>
          <a:blip r:embed="rId3" cstate="print"/>
          <a:stretch>
            <a:fillRect/>
          </a:stretch>
        </p:blipFill>
        <p:spPr>
          <a:xfrm>
            <a:off x="1547664" y="2276872"/>
            <a:ext cx="6120344" cy="3138638"/>
          </a:xfrm>
          <a:prstGeom prst="rect">
            <a:avLst/>
          </a:prstGeom>
        </p:spPr>
      </p:pic>
      <p:pic>
        <p:nvPicPr>
          <p:cNvPr id="11" name="Picture 8" descr="New Sophos Logo.jpg"/>
          <p:cNvPicPr>
            <a:picLocks noChangeAspect="1"/>
          </p:cNvPicPr>
          <p:nvPr/>
        </p:nvPicPr>
        <p:blipFill>
          <a:blip r:embed="rId2" cstate="print"/>
          <a:srcRect/>
          <a:stretch>
            <a:fillRect/>
          </a:stretch>
        </p:blipFill>
        <p:spPr bwMode="auto">
          <a:xfrm>
            <a:off x="7902575" y="6516688"/>
            <a:ext cx="917575" cy="152400"/>
          </a:xfrm>
          <a:prstGeom prst="rect">
            <a:avLst/>
          </a:prstGeom>
          <a:noFill/>
          <a:ln w="9525">
            <a:noFill/>
            <a:miter lim="800000"/>
            <a:headEnd/>
            <a:tailEnd/>
          </a:ln>
        </p:spPr>
      </p:pic>
      <p:pic>
        <p:nvPicPr>
          <p:cNvPr id="12" name="Picture 11" descr="Active-machines.png"/>
          <p:cNvPicPr>
            <a:picLocks noChangeAspect="1"/>
          </p:cNvPicPr>
          <p:nvPr/>
        </p:nvPicPr>
        <p:blipFill>
          <a:blip r:embed="rId3" cstate="print"/>
          <a:stretch>
            <a:fillRect/>
          </a:stretch>
        </p:blipFill>
        <p:spPr>
          <a:xfrm>
            <a:off x="1547664" y="2276872"/>
            <a:ext cx="6120344" cy="3138638"/>
          </a:xfrm>
          <a:prstGeom prst="rect">
            <a:avLst/>
          </a:prstGeom>
        </p:spPr>
      </p:pic>
    </p:spTree>
  </p:cSld>
  <p:clrMapOvr>
    <a:masterClrMapping/>
  </p:clrMapOvr>
  <p:transition>
    <p:fade/>
  </p:transition>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Divider - Partner">
    <p:spTree>
      <p:nvGrpSpPr>
        <p:cNvPr id="1" name=""/>
        <p:cNvGrpSpPr/>
        <p:nvPr/>
      </p:nvGrpSpPr>
      <p:grpSpPr>
        <a:xfrm>
          <a:off x="0" y="0"/>
          <a:ext cx="0" cy="0"/>
          <a:chOff x="0" y="0"/>
          <a:chExt cx="0" cy="0"/>
        </a:xfrm>
      </p:grpSpPr>
      <p:pic>
        <p:nvPicPr>
          <p:cNvPr id="5" name="Picture 8" descr="New Sophos Logo.jpg"/>
          <p:cNvPicPr>
            <a:picLocks noChangeAspect="1"/>
          </p:cNvPicPr>
          <p:nvPr/>
        </p:nvPicPr>
        <p:blipFill>
          <a:blip r:embed="rId2" cstate="print"/>
          <a:srcRect/>
          <a:stretch>
            <a:fillRect/>
          </a:stretch>
        </p:blipFill>
        <p:spPr bwMode="auto">
          <a:xfrm>
            <a:off x="7902575" y="6516688"/>
            <a:ext cx="917575" cy="152400"/>
          </a:xfrm>
          <a:prstGeom prst="rect">
            <a:avLst/>
          </a:prstGeom>
          <a:noFill/>
          <a:ln w="9525">
            <a:noFill/>
            <a:miter lim="800000"/>
            <a:headEnd/>
            <a:tailEnd/>
          </a:ln>
        </p:spPr>
      </p:pic>
      <p:sp>
        <p:nvSpPr>
          <p:cNvPr id="9" name="Title 1"/>
          <p:cNvSpPr>
            <a:spLocks noGrp="1"/>
          </p:cNvSpPr>
          <p:nvPr>
            <p:ph type="title"/>
          </p:nvPr>
        </p:nvSpPr>
        <p:spPr>
          <a:xfrm>
            <a:off x="271035" y="395051"/>
            <a:ext cx="8477677" cy="707886"/>
          </a:xfrm>
          <a:prstGeom prst="rect">
            <a:avLst/>
          </a:prstGeom>
        </p:spPr>
        <p:txBody>
          <a:bodyPr anchor="t">
            <a:spAutoFit/>
          </a:bodyPr>
          <a:lstStyle>
            <a:lvl1pPr>
              <a:lnSpc>
                <a:spcPts val="4800"/>
              </a:lnSpc>
              <a:defRPr spc="-300" baseline="0">
                <a:latin typeface="+mj-lt"/>
              </a:defRPr>
            </a:lvl1pPr>
          </a:lstStyle>
          <a:p>
            <a:r>
              <a:rPr lang="en-US" smtClean="0"/>
              <a:t>Click to edit Master title style</a:t>
            </a:r>
            <a:endParaRPr lang="en-GB" dirty="0"/>
          </a:p>
        </p:txBody>
      </p:sp>
      <p:sp>
        <p:nvSpPr>
          <p:cNvPr id="10" name="Text Placeholder 7"/>
          <p:cNvSpPr>
            <a:spLocks noGrp="1"/>
          </p:cNvSpPr>
          <p:nvPr>
            <p:ph type="body" sz="quarter" idx="13"/>
          </p:nvPr>
        </p:nvSpPr>
        <p:spPr>
          <a:xfrm>
            <a:off x="271035" y="1052537"/>
            <a:ext cx="8477677" cy="576263"/>
          </a:xfrm>
        </p:spPr>
        <p:txBody>
          <a:bodyPr>
            <a:normAutofit/>
          </a:bodyPr>
          <a:lstStyle>
            <a:lvl1pPr marL="182563" marR="0" indent="-182563" algn="l" defTabSz="914400" rtl="0" eaLnBrk="1" fontAlgn="auto" latinLnBrk="0" hangingPunct="1">
              <a:lnSpc>
                <a:spcPts val="2400"/>
              </a:lnSpc>
              <a:spcBef>
                <a:spcPct val="20000"/>
              </a:spcBef>
              <a:spcAft>
                <a:spcPts val="0"/>
              </a:spcAft>
              <a:buClr>
                <a:schemeClr val="accent5"/>
              </a:buClr>
              <a:buSzTx/>
              <a:buFont typeface="Arial" pitchFamily="34" charset="0"/>
              <a:buNone/>
              <a:tabLst/>
              <a:defRPr sz="1800">
                <a:solidFill>
                  <a:schemeClr val="tx2">
                    <a:lumMod val="75000"/>
                  </a:schemeClr>
                </a:solidFill>
                <a:latin typeface="+mn-lt"/>
                <a:cs typeface="Arial" pitchFamily="34" charset="0"/>
              </a:defRPr>
            </a:lvl1pPr>
          </a:lstStyle>
          <a:p>
            <a:pPr lvl="0"/>
            <a:r>
              <a:rPr lang="en-US" smtClean="0"/>
              <a:t>Click to edit Master text styles</a:t>
            </a:r>
          </a:p>
        </p:txBody>
      </p:sp>
      <p:sp>
        <p:nvSpPr>
          <p:cNvPr id="6" name="Slide Number Placeholder 12"/>
          <p:cNvSpPr>
            <a:spLocks noGrp="1"/>
          </p:cNvSpPr>
          <p:nvPr>
            <p:ph type="sldNum" sz="quarter" idx="14"/>
          </p:nvPr>
        </p:nvSpPr>
        <p:spPr/>
        <p:txBody>
          <a:bodyPr/>
          <a:lstStyle>
            <a:lvl1pPr algn="ctr">
              <a:defRPr sz="1100" smtClean="0">
                <a:solidFill>
                  <a:schemeClr val="tx2">
                    <a:lumMod val="75000"/>
                  </a:schemeClr>
                </a:solidFill>
              </a:defRPr>
            </a:lvl1pPr>
          </a:lstStyle>
          <a:p>
            <a:fld id="{4A644B33-2C84-4338-8B6F-2CF166F8D824}" type="slidenum">
              <a:rPr lang="en-GB" smtClean="0"/>
              <a:pPr/>
              <a:t>‹#›</a:t>
            </a:fld>
            <a:endParaRPr lang="en-GB"/>
          </a:p>
        </p:txBody>
      </p:sp>
      <p:sp>
        <p:nvSpPr>
          <p:cNvPr id="7" name="Footer Placeholder 13"/>
          <p:cNvSpPr>
            <a:spLocks noGrp="1"/>
          </p:cNvSpPr>
          <p:nvPr>
            <p:ph type="ftr" sz="quarter" idx="15"/>
          </p:nvPr>
        </p:nvSpPr>
        <p:spPr/>
        <p:txBody>
          <a:bodyPr/>
          <a:lstStyle>
            <a:lvl1pPr>
              <a:defRPr sz="1200" dirty="0" smtClean="0">
                <a:solidFill>
                  <a:schemeClr val="tx2">
                    <a:lumMod val="75000"/>
                  </a:schemeClr>
                </a:solidFill>
              </a:defRPr>
            </a:lvl1pPr>
          </a:lstStyle>
          <a:p>
            <a:r>
              <a:rPr lang="en-GB" smtClean="0"/>
              <a:t>Sophos Confidential</a:t>
            </a:r>
            <a:endParaRPr lang="en-GB" dirty="0"/>
          </a:p>
        </p:txBody>
      </p:sp>
      <p:pic>
        <p:nvPicPr>
          <p:cNvPr id="8" name="Picture 7" descr="Partner-can-2.png"/>
          <p:cNvPicPr>
            <a:picLocks noChangeAspect="1"/>
          </p:cNvPicPr>
          <p:nvPr/>
        </p:nvPicPr>
        <p:blipFill>
          <a:blip r:embed="rId3" cstate="print"/>
          <a:stretch>
            <a:fillRect/>
          </a:stretch>
        </p:blipFill>
        <p:spPr>
          <a:xfrm>
            <a:off x="1259632" y="2492896"/>
            <a:ext cx="5414608" cy="3148495"/>
          </a:xfrm>
          <a:prstGeom prst="rect">
            <a:avLst/>
          </a:prstGeom>
        </p:spPr>
      </p:pic>
      <p:pic>
        <p:nvPicPr>
          <p:cNvPr id="11" name="Picture 8" descr="New Sophos Logo.jpg"/>
          <p:cNvPicPr>
            <a:picLocks noChangeAspect="1"/>
          </p:cNvPicPr>
          <p:nvPr/>
        </p:nvPicPr>
        <p:blipFill>
          <a:blip r:embed="rId2" cstate="print"/>
          <a:srcRect/>
          <a:stretch>
            <a:fillRect/>
          </a:stretch>
        </p:blipFill>
        <p:spPr bwMode="auto">
          <a:xfrm>
            <a:off x="7902575" y="6516688"/>
            <a:ext cx="917575" cy="152400"/>
          </a:xfrm>
          <a:prstGeom prst="rect">
            <a:avLst/>
          </a:prstGeom>
          <a:noFill/>
          <a:ln w="9525">
            <a:noFill/>
            <a:miter lim="800000"/>
            <a:headEnd/>
            <a:tailEnd/>
          </a:ln>
        </p:spPr>
      </p:pic>
      <p:pic>
        <p:nvPicPr>
          <p:cNvPr id="12" name="Picture 11" descr="Partner-can-2.png"/>
          <p:cNvPicPr>
            <a:picLocks noChangeAspect="1"/>
          </p:cNvPicPr>
          <p:nvPr/>
        </p:nvPicPr>
        <p:blipFill>
          <a:blip r:embed="rId3" cstate="print"/>
          <a:stretch>
            <a:fillRect/>
          </a:stretch>
        </p:blipFill>
        <p:spPr>
          <a:xfrm>
            <a:off x="1259632" y="2492896"/>
            <a:ext cx="5414608" cy="3148495"/>
          </a:xfrm>
          <a:prstGeom prst="rect">
            <a:avLst/>
          </a:prstGeom>
        </p:spPr>
      </p:pic>
    </p:spTree>
  </p:cSld>
  <p:clrMapOvr>
    <a:masterClrMapping/>
  </p:clrMapOvr>
  <p:transition>
    <p:fade/>
  </p:transition>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539552" y="1820863"/>
            <a:ext cx="8064895" cy="4416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pic>
        <p:nvPicPr>
          <p:cNvPr id="1027" name="Picture 6" descr="New Sophos Logo.jpg"/>
          <p:cNvPicPr>
            <a:picLocks noChangeAspect="1"/>
          </p:cNvPicPr>
          <p:nvPr/>
        </p:nvPicPr>
        <p:blipFill>
          <a:blip r:embed="rId19" cstate="print"/>
          <a:srcRect/>
          <a:stretch>
            <a:fillRect/>
          </a:stretch>
        </p:blipFill>
        <p:spPr bwMode="auto">
          <a:xfrm>
            <a:off x="7902575" y="6516688"/>
            <a:ext cx="917575" cy="152400"/>
          </a:xfrm>
          <a:prstGeom prst="rect">
            <a:avLst/>
          </a:prstGeom>
          <a:noFill/>
          <a:ln w="9525">
            <a:noFill/>
            <a:miter lim="800000"/>
            <a:headEnd/>
            <a:tailEnd/>
          </a:ln>
        </p:spPr>
      </p:pic>
      <p:sp>
        <p:nvSpPr>
          <p:cNvPr id="16" name="Slide Number Placeholder 12"/>
          <p:cNvSpPr>
            <a:spLocks noGrp="1"/>
          </p:cNvSpPr>
          <p:nvPr>
            <p:ph type="sldNum" sz="quarter" idx="4"/>
          </p:nvPr>
        </p:nvSpPr>
        <p:spPr>
          <a:xfrm>
            <a:off x="187325" y="6356350"/>
            <a:ext cx="396875" cy="365125"/>
          </a:xfrm>
          <a:prstGeom prst="rect">
            <a:avLst/>
          </a:prstGeom>
        </p:spPr>
        <p:txBody>
          <a:bodyPr anchor="ctr" anchorCtr="0"/>
          <a:lstStyle>
            <a:lvl1pPr algn="ctr" fontAlgn="auto">
              <a:spcBef>
                <a:spcPts val="0"/>
              </a:spcBef>
              <a:spcAft>
                <a:spcPts val="0"/>
              </a:spcAft>
              <a:defRPr sz="1100" smtClean="0">
                <a:solidFill>
                  <a:schemeClr val="tx2">
                    <a:lumMod val="75000"/>
                  </a:schemeClr>
                </a:solidFill>
                <a:latin typeface="+mn-lt"/>
              </a:defRPr>
            </a:lvl1pPr>
          </a:lstStyle>
          <a:p>
            <a:fld id="{4A644B33-2C84-4338-8B6F-2CF166F8D824}" type="slidenum">
              <a:rPr lang="en-GB" smtClean="0"/>
              <a:pPr/>
              <a:t>‹#›</a:t>
            </a:fld>
            <a:endParaRPr lang="en-GB"/>
          </a:p>
        </p:txBody>
      </p:sp>
      <p:sp>
        <p:nvSpPr>
          <p:cNvPr id="17" name="Footer Placeholder 13"/>
          <p:cNvSpPr>
            <a:spLocks noGrp="1"/>
          </p:cNvSpPr>
          <p:nvPr>
            <p:ph type="ftr" sz="quarter" idx="3"/>
          </p:nvPr>
        </p:nvSpPr>
        <p:spPr>
          <a:xfrm>
            <a:off x="606425" y="6356350"/>
            <a:ext cx="2895600" cy="365125"/>
          </a:xfrm>
          <a:prstGeom prst="rect">
            <a:avLst/>
          </a:prstGeom>
        </p:spPr>
        <p:txBody>
          <a:bodyPr anchor="ctr" anchorCtr="0"/>
          <a:lstStyle>
            <a:lvl1pPr fontAlgn="auto">
              <a:spcBef>
                <a:spcPts val="0"/>
              </a:spcBef>
              <a:spcAft>
                <a:spcPts val="0"/>
              </a:spcAft>
              <a:defRPr sz="1200" dirty="0" smtClean="0">
                <a:solidFill>
                  <a:schemeClr val="tx1"/>
                </a:solidFill>
                <a:latin typeface="+mn-lt"/>
              </a:defRPr>
            </a:lvl1pPr>
          </a:lstStyle>
          <a:p>
            <a:r>
              <a:rPr lang="en-GB" dirty="0" smtClean="0"/>
              <a:t>Sophos Confidential</a:t>
            </a:r>
            <a:endParaRPr lang="en-GB" dirty="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ransition>
    <p:fade/>
  </p:transition>
  <p:timing>
    <p:tnLst>
      <p:par>
        <p:cTn id="1" dur="indefinite" restart="never" nodeType="tmRoot"/>
      </p:par>
    </p:tnLst>
  </p:timing>
  <p:hf sldNum="0" hdr="0" dt="0"/>
  <p:txStyles>
    <p:titleStyle>
      <a:lvl1pPr algn="l" rtl="0" eaLnBrk="1" fontAlgn="base" hangingPunct="1">
        <a:spcBef>
          <a:spcPct val="0"/>
        </a:spcBef>
        <a:spcAft>
          <a:spcPct val="0"/>
        </a:spcAft>
        <a:defRPr sz="4800" kern="1200">
          <a:solidFill>
            <a:srgbClr val="00A3E4"/>
          </a:solidFill>
          <a:latin typeface="+mj-lt"/>
          <a:ea typeface="+mj-ea"/>
          <a:cs typeface="+mj-cs"/>
        </a:defRPr>
      </a:lvl1pPr>
      <a:lvl2pPr algn="l" rtl="0" eaLnBrk="1" fontAlgn="base" hangingPunct="1">
        <a:spcBef>
          <a:spcPct val="0"/>
        </a:spcBef>
        <a:spcAft>
          <a:spcPct val="0"/>
        </a:spcAft>
        <a:defRPr sz="4800">
          <a:solidFill>
            <a:srgbClr val="00A3E4"/>
          </a:solidFill>
          <a:latin typeface="HelveticaNeue LT 35 Thin" pitchFamily="34" charset="0"/>
        </a:defRPr>
      </a:lvl2pPr>
      <a:lvl3pPr algn="l" rtl="0" eaLnBrk="1" fontAlgn="base" hangingPunct="1">
        <a:spcBef>
          <a:spcPct val="0"/>
        </a:spcBef>
        <a:spcAft>
          <a:spcPct val="0"/>
        </a:spcAft>
        <a:defRPr sz="4800">
          <a:solidFill>
            <a:srgbClr val="00A3E4"/>
          </a:solidFill>
          <a:latin typeface="HelveticaNeue LT 35 Thin" pitchFamily="34" charset="0"/>
        </a:defRPr>
      </a:lvl3pPr>
      <a:lvl4pPr algn="l" rtl="0" eaLnBrk="1" fontAlgn="base" hangingPunct="1">
        <a:spcBef>
          <a:spcPct val="0"/>
        </a:spcBef>
        <a:spcAft>
          <a:spcPct val="0"/>
        </a:spcAft>
        <a:defRPr sz="4800">
          <a:solidFill>
            <a:srgbClr val="00A3E4"/>
          </a:solidFill>
          <a:latin typeface="HelveticaNeue LT 35 Thin" pitchFamily="34" charset="0"/>
        </a:defRPr>
      </a:lvl4pPr>
      <a:lvl5pPr algn="l" rtl="0" eaLnBrk="1" fontAlgn="base" hangingPunct="1">
        <a:spcBef>
          <a:spcPct val="0"/>
        </a:spcBef>
        <a:spcAft>
          <a:spcPct val="0"/>
        </a:spcAft>
        <a:defRPr sz="4800">
          <a:solidFill>
            <a:srgbClr val="00A3E4"/>
          </a:solidFill>
          <a:latin typeface="HelveticaNeue LT 35 Thin" pitchFamily="34" charset="0"/>
        </a:defRPr>
      </a:lvl5pPr>
      <a:lvl6pPr marL="457200" algn="l" rtl="0" eaLnBrk="1" fontAlgn="base" hangingPunct="1">
        <a:spcBef>
          <a:spcPct val="0"/>
        </a:spcBef>
        <a:spcAft>
          <a:spcPct val="0"/>
        </a:spcAft>
        <a:defRPr sz="4800">
          <a:solidFill>
            <a:srgbClr val="00A3E4"/>
          </a:solidFill>
          <a:latin typeface="HelveticaNeue LT 35 Thin" pitchFamily="34" charset="0"/>
        </a:defRPr>
      </a:lvl6pPr>
      <a:lvl7pPr marL="914400" algn="l" rtl="0" eaLnBrk="1" fontAlgn="base" hangingPunct="1">
        <a:spcBef>
          <a:spcPct val="0"/>
        </a:spcBef>
        <a:spcAft>
          <a:spcPct val="0"/>
        </a:spcAft>
        <a:defRPr sz="4800">
          <a:solidFill>
            <a:srgbClr val="00A3E4"/>
          </a:solidFill>
          <a:latin typeface="HelveticaNeue LT 35 Thin" pitchFamily="34" charset="0"/>
        </a:defRPr>
      </a:lvl7pPr>
      <a:lvl8pPr marL="1371600" algn="l" rtl="0" eaLnBrk="1" fontAlgn="base" hangingPunct="1">
        <a:spcBef>
          <a:spcPct val="0"/>
        </a:spcBef>
        <a:spcAft>
          <a:spcPct val="0"/>
        </a:spcAft>
        <a:defRPr sz="4800">
          <a:solidFill>
            <a:srgbClr val="00A3E4"/>
          </a:solidFill>
          <a:latin typeface="HelveticaNeue LT 35 Thin" pitchFamily="34" charset="0"/>
        </a:defRPr>
      </a:lvl8pPr>
      <a:lvl9pPr marL="1828800" algn="l" rtl="0" eaLnBrk="1" fontAlgn="base" hangingPunct="1">
        <a:spcBef>
          <a:spcPct val="0"/>
        </a:spcBef>
        <a:spcAft>
          <a:spcPct val="0"/>
        </a:spcAft>
        <a:defRPr sz="4800">
          <a:solidFill>
            <a:srgbClr val="00A3E4"/>
          </a:solidFill>
          <a:latin typeface="HelveticaNeue LT 35 Thin" pitchFamily="34" charset="0"/>
        </a:defRPr>
      </a:lvl9pPr>
    </p:titleStyle>
    <p:bodyStyle>
      <a:lvl1pPr marL="182563" indent="-182563" algn="l" rtl="0" eaLnBrk="1" fontAlgn="base" hangingPunct="1">
        <a:spcBef>
          <a:spcPct val="20000"/>
        </a:spcBef>
        <a:spcAft>
          <a:spcPct val="0"/>
        </a:spcAft>
        <a:buClr>
          <a:srgbClr val="00A3E4"/>
        </a:buClr>
        <a:buFont typeface="Arial" pitchFamily="34" charset="0"/>
        <a:buChar char="•"/>
        <a:defRPr sz="2400" kern="1200">
          <a:solidFill>
            <a:srgbClr val="535353"/>
          </a:solidFill>
          <a:latin typeface="+mn-lt"/>
          <a:ea typeface="+mn-ea"/>
          <a:cs typeface="Arial" pitchFamily="34" charset="0"/>
        </a:defRPr>
      </a:lvl1pPr>
      <a:lvl2pPr marL="358775" indent="-176213" algn="l" rtl="0" eaLnBrk="1" fontAlgn="base" hangingPunct="1">
        <a:spcBef>
          <a:spcPct val="20000"/>
        </a:spcBef>
        <a:spcAft>
          <a:spcPct val="0"/>
        </a:spcAft>
        <a:buClr>
          <a:srgbClr val="00A3E4"/>
        </a:buClr>
        <a:buFont typeface="Arial" pitchFamily="34" charset="0"/>
        <a:buChar char="•"/>
        <a:defRPr sz="2000" kern="1200">
          <a:solidFill>
            <a:srgbClr val="535353"/>
          </a:solidFill>
          <a:latin typeface="Arial" pitchFamily="34" charset="0"/>
          <a:ea typeface="+mn-ea"/>
          <a:cs typeface="Arial" pitchFamily="34" charset="0"/>
        </a:defRPr>
      </a:lvl2pPr>
      <a:lvl3pPr marL="541338" indent="-182563" algn="l" rtl="0" eaLnBrk="1" fontAlgn="base" hangingPunct="1">
        <a:spcBef>
          <a:spcPct val="20000"/>
        </a:spcBef>
        <a:spcAft>
          <a:spcPct val="0"/>
        </a:spcAft>
        <a:buClr>
          <a:srgbClr val="00A3E4"/>
        </a:buClr>
        <a:buFont typeface="Arial" pitchFamily="34" charset="0"/>
        <a:buChar char="•"/>
        <a:defRPr kern="1200">
          <a:solidFill>
            <a:srgbClr val="535353"/>
          </a:solidFill>
          <a:latin typeface="Arial" pitchFamily="34" charset="0"/>
          <a:ea typeface="+mn-ea"/>
          <a:cs typeface="Arial" pitchFamily="34" charset="0"/>
        </a:defRPr>
      </a:lvl3pPr>
      <a:lvl4pPr marL="717550" indent="-176213" algn="l" defTabSz="811213" rtl="0" eaLnBrk="1" fontAlgn="base" hangingPunct="1">
        <a:spcBef>
          <a:spcPct val="20000"/>
        </a:spcBef>
        <a:spcAft>
          <a:spcPct val="0"/>
        </a:spcAft>
        <a:buClr>
          <a:srgbClr val="00A3E4"/>
        </a:buClr>
        <a:buFont typeface="Arial" pitchFamily="34" charset="0"/>
        <a:buChar char="•"/>
        <a:defRPr kern="1200">
          <a:solidFill>
            <a:srgbClr val="535353"/>
          </a:solidFill>
          <a:latin typeface="Arial" pitchFamily="34" charset="0"/>
          <a:ea typeface="+mn-ea"/>
          <a:cs typeface="Arial" pitchFamily="34" charset="0"/>
        </a:defRPr>
      </a:lvl4pPr>
      <a:lvl5pPr marL="900113" indent="-182563" algn="l" rtl="0" eaLnBrk="1" fontAlgn="base" hangingPunct="1">
        <a:spcBef>
          <a:spcPct val="20000"/>
        </a:spcBef>
        <a:spcAft>
          <a:spcPct val="0"/>
        </a:spcAft>
        <a:buClr>
          <a:srgbClr val="00A3E4"/>
        </a:buClr>
        <a:buFont typeface="Arial" pitchFamily="34" charset="0"/>
        <a:buChar char="•"/>
        <a:defRPr kern="1200">
          <a:solidFill>
            <a:srgbClr val="53535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hyperlink" Target="https://smc-eval.sophos.com/template/layout.jsf" TargetMode="Externa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xfrm>
            <a:off x="251520" y="332656"/>
            <a:ext cx="8477677" cy="1323439"/>
          </a:xfrm>
        </p:spPr>
        <p:txBody>
          <a:bodyPr>
            <a:noAutofit/>
          </a:bodyPr>
          <a:lstStyle/>
          <a:p>
            <a:pPr>
              <a:defRPr/>
            </a:pPr>
            <a:r>
              <a:rPr lang="en-US" sz="4400" noProof="0" dirty="0" smtClean="0"/>
              <a:t>Mobile Protection Overview</a:t>
            </a:r>
            <a:br>
              <a:rPr lang="en-US" sz="4400" noProof="0" dirty="0" smtClean="0"/>
            </a:br>
            <a:endParaRPr lang="en-US" sz="4400" noProof="0" dirty="0"/>
          </a:p>
        </p:txBody>
      </p:sp>
      <p:sp>
        <p:nvSpPr>
          <p:cNvPr id="8196" name="Rectangle 4"/>
          <p:cNvSpPr>
            <a:spLocks noGrp="1" noChangeArrowheads="1"/>
          </p:cNvSpPr>
          <p:nvPr>
            <p:ph type="body" sz="quarter" idx="13"/>
          </p:nvPr>
        </p:nvSpPr>
        <p:spPr>
          <a:xfrm>
            <a:off x="5652120" y="5517232"/>
            <a:ext cx="3312368" cy="576263"/>
          </a:xfrm>
        </p:spPr>
        <p:txBody>
          <a:bodyPr>
            <a:noAutofit/>
          </a:bodyPr>
          <a:lstStyle/>
          <a:p>
            <a:r>
              <a:rPr lang="en-GB" b="1" noProof="0" dirty="0" smtClean="0"/>
              <a:t>Pedro Pinto</a:t>
            </a:r>
            <a:endParaRPr lang="en-US" b="1" noProof="0" dirty="0"/>
          </a:p>
        </p:txBody>
      </p:sp>
      <p:sp>
        <p:nvSpPr>
          <p:cNvPr id="4" name="Footer Placeholder 3"/>
          <p:cNvSpPr>
            <a:spLocks noGrp="1"/>
          </p:cNvSpPr>
          <p:nvPr>
            <p:ph type="ftr" sz="quarter" idx="15"/>
          </p:nvPr>
        </p:nvSpPr>
        <p:spPr>
          <a:prstGeom prst="rect">
            <a:avLst/>
          </a:prstGeom>
        </p:spPr>
        <p:txBody>
          <a:bodyPr/>
          <a:lstStyle/>
          <a:p>
            <a:pPr>
              <a:defRPr/>
            </a:pPr>
            <a:r>
              <a:rPr lang="en-GB" sz="1200" dirty="0" smtClean="0">
                <a:solidFill>
                  <a:schemeClr val="bg1"/>
                </a:solidFill>
              </a:rPr>
              <a:t>Sophos Confidential</a:t>
            </a:r>
            <a:endParaRPr lang="en-GB" sz="12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Questions?</a:t>
            </a:r>
            <a:endParaRPr lang="en-US" dirty="0"/>
          </a:p>
        </p:txBody>
      </p:sp>
      <p:sp>
        <p:nvSpPr>
          <p:cNvPr id="5" name="Slide Number Placeholder 4"/>
          <p:cNvSpPr>
            <a:spLocks noGrp="1"/>
          </p:cNvSpPr>
          <p:nvPr>
            <p:ph type="sldNum" sz="quarter" idx="14"/>
          </p:nvPr>
        </p:nvSpPr>
        <p:spPr/>
        <p:txBody>
          <a:bodyPr/>
          <a:lstStyle/>
          <a:p>
            <a:fld id="{CBFE4E04-15EE-4033-859A-3B25C0171A18}" type="slidenum">
              <a:rPr lang="en-GB" smtClean="0"/>
              <a:pPr/>
              <a:t>10</a:t>
            </a:fld>
            <a:endParaRPr lang="en-GB"/>
          </a:p>
        </p:txBody>
      </p:sp>
      <p:sp>
        <p:nvSpPr>
          <p:cNvPr id="4" name="Footer Placeholder 3"/>
          <p:cNvSpPr>
            <a:spLocks noGrp="1"/>
          </p:cNvSpPr>
          <p:nvPr>
            <p:ph type="ftr" sz="quarter" idx="15"/>
          </p:nvPr>
        </p:nvSpPr>
        <p:spPr/>
        <p:txBody>
          <a:bodyPr/>
          <a:lstStyle/>
          <a:p>
            <a:endParaRPr lang="en-GB"/>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305800" cy="533400"/>
          </a:xfrm>
        </p:spPr>
        <p:txBody>
          <a:bodyPr/>
          <a:lstStyle/>
          <a:p>
            <a:r>
              <a:rPr lang="en-US" dirty="0" smtClean="0"/>
              <a:t>Introduction</a:t>
            </a:r>
            <a:endParaRPr lang="en-US" dirty="0"/>
          </a:p>
        </p:txBody>
      </p:sp>
      <p:sp>
        <p:nvSpPr>
          <p:cNvPr id="3" name="Content Placeholder 2"/>
          <p:cNvSpPr>
            <a:spLocks noGrp="1"/>
          </p:cNvSpPr>
          <p:nvPr>
            <p:ph idx="1"/>
          </p:nvPr>
        </p:nvSpPr>
        <p:spPr>
          <a:xfrm>
            <a:off x="381000" y="1628775"/>
            <a:ext cx="8305800" cy="5655394"/>
          </a:xfrm>
        </p:spPr>
        <p:txBody>
          <a:bodyPr/>
          <a:lstStyle/>
          <a:p>
            <a:r>
              <a:rPr lang="en-GB" b="1" dirty="0" smtClean="0"/>
              <a:t>Modern generation of smart phones</a:t>
            </a:r>
          </a:p>
          <a:p>
            <a:pPr lvl="1"/>
            <a:r>
              <a:rPr lang="en-GB" dirty="0" smtClean="0"/>
              <a:t>Offer broad functionality and great variety of possible applications</a:t>
            </a:r>
          </a:p>
          <a:p>
            <a:pPr lvl="1"/>
            <a:r>
              <a:rPr lang="en-GB" dirty="0" smtClean="0"/>
              <a:t>Can be used as a platform for business applications</a:t>
            </a:r>
          </a:p>
          <a:p>
            <a:endParaRPr lang="en-US" dirty="0" smtClean="0"/>
          </a:p>
          <a:p>
            <a:r>
              <a:rPr lang="en-US" b="1" dirty="0" smtClean="0"/>
              <a:t>Challenges</a:t>
            </a:r>
          </a:p>
          <a:p>
            <a:pPr lvl="1"/>
            <a:r>
              <a:rPr lang="en-GB" dirty="0" smtClean="0"/>
              <a:t>The more in function, the more complex the device becomes</a:t>
            </a:r>
          </a:p>
          <a:p>
            <a:pPr lvl="1"/>
            <a:r>
              <a:rPr lang="en-US" dirty="0" smtClean="0"/>
              <a:t>They become integral part of networks</a:t>
            </a:r>
          </a:p>
          <a:p>
            <a:pPr lvl="1"/>
            <a:r>
              <a:rPr lang="en-GB" dirty="0" smtClean="0"/>
              <a:t>Danger through non-authorized usage</a:t>
            </a:r>
          </a:p>
          <a:p>
            <a:pPr lvl="1"/>
            <a:r>
              <a:rPr lang="de-DE" dirty="0" err="1" smtClean="0"/>
              <a:t>They</a:t>
            </a:r>
            <a:r>
              <a:rPr lang="en-US" dirty="0" smtClean="0"/>
              <a:t> become the "weakest link" in an otherwise well secured IT infrastructure</a:t>
            </a:r>
            <a:r>
              <a:rPr lang="de-DE" dirty="0" smtClean="0"/>
              <a:t> </a:t>
            </a:r>
            <a:r>
              <a:rPr lang="en-US" dirty="0" smtClean="0"/>
              <a:t>(“backdoor devices")</a:t>
            </a:r>
            <a:endParaRPr lang="en-GB" dirty="0" smtClean="0"/>
          </a:p>
          <a:p>
            <a:pPr lvl="1"/>
            <a:endParaRPr lang="en-GB" dirty="0" smtClean="0"/>
          </a:p>
          <a:p>
            <a:endParaRPr lang="en-US" dirty="0"/>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a:xfrm>
            <a:off x="7010400" y="6400800"/>
            <a:ext cx="1905000" cy="457200"/>
          </a:xfrm>
        </p:spPr>
        <p:txBody>
          <a:bodyPr/>
          <a:lstStyle/>
          <a:p>
            <a:pPr>
              <a:defRPr/>
            </a:pPr>
            <a:fld id="{35E6C486-D97F-4A40-A837-F28DD7116FE5}" type="slidenum">
              <a:rPr lang="en-GB"/>
              <a:pPr>
                <a:defRPr/>
              </a:pPr>
              <a:t>2</a:t>
            </a:fld>
            <a:endParaRPr lang="en-GB"/>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Title 7"/>
          <p:cNvSpPr>
            <a:spLocks noGrp="1"/>
          </p:cNvSpPr>
          <p:nvPr>
            <p:ph type="title"/>
          </p:nvPr>
        </p:nvSpPr>
        <p:spPr bwMode="auto">
          <a:noFill/>
          <a:ln>
            <a:miter lim="800000"/>
            <a:headEnd/>
            <a:tailEnd/>
          </a:ln>
        </p:spPr>
        <p:txBody>
          <a:bodyPr vert="horz" wrap="square" lIns="91440" tIns="45720" rIns="91440" bIns="45720" numCol="1" anchorCtr="0" compatLnSpc="1">
            <a:prstTxWarp prst="textNoShape">
              <a:avLst/>
            </a:prstTxWarp>
          </a:bodyPr>
          <a:lstStyle/>
          <a:p>
            <a:r>
              <a:rPr lang="en-GB" dirty="0" smtClean="0"/>
              <a:t>What we offer today</a:t>
            </a:r>
          </a:p>
        </p:txBody>
      </p:sp>
      <p:sp>
        <p:nvSpPr>
          <p:cNvPr id="12" name="Slide Number Placeholder 11"/>
          <p:cNvSpPr>
            <a:spLocks noGrp="1"/>
          </p:cNvSpPr>
          <p:nvPr>
            <p:ph type="sldNum" sz="quarter" idx="14"/>
          </p:nvPr>
        </p:nvSpPr>
        <p:spPr/>
        <p:txBody>
          <a:bodyPr/>
          <a:lstStyle/>
          <a:p>
            <a:pPr>
              <a:defRPr/>
            </a:pPr>
            <a:fld id="{85D70080-3C45-43C5-AA4E-628D8891AC2C}" type="slidenum">
              <a:rPr lang="en-GB"/>
              <a:pPr>
                <a:defRPr/>
              </a:pPr>
              <a:t>3</a:t>
            </a:fld>
            <a:endParaRPr lang="en-GB" dirty="0"/>
          </a:p>
        </p:txBody>
      </p:sp>
      <p:graphicFrame>
        <p:nvGraphicFramePr>
          <p:cNvPr id="7" name="Diagram 6"/>
          <p:cNvGraphicFramePr/>
          <p:nvPr/>
        </p:nvGraphicFramePr>
        <p:xfrm>
          <a:off x="838200" y="1905000"/>
          <a:ext cx="7198568" cy="3612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6" descr="mobile.png"/>
          <p:cNvPicPr>
            <a:picLocks noChangeAspect="1"/>
          </p:cNvPicPr>
          <p:nvPr/>
        </p:nvPicPr>
        <p:blipFill>
          <a:blip r:embed="rId2" cstate="print"/>
          <a:srcRect l="36449" b="37476"/>
          <a:stretch>
            <a:fillRect/>
          </a:stretch>
        </p:blipFill>
        <p:spPr bwMode="auto">
          <a:xfrm>
            <a:off x="0" y="4365625"/>
            <a:ext cx="3556000" cy="2492375"/>
          </a:xfrm>
          <a:prstGeom prst="rect">
            <a:avLst/>
          </a:prstGeom>
          <a:noFill/>
          <a:ln w="9525">
            <a:noFill/>
            <a:miter lim="800000"/>
            <a:headEnd/>
            <a:tailEnd/>
          </a:ln>
        </p:spPr>
      </p:pic>
      <p:sp>
        <p:nvSpPr>
          <p:cNvPr id="2" name="Title 1"/>
          <p:cNvSpPr>
            <a:spLocks noGrp="1"/>
          </p:cNvSpPr>
          <p:nvPr>
            <p:ph type="title"/>
          </p:nvPr>
        </p:nvSpPr>
        <p:spPr>
          <a:xfrm>
            <a:off x="228600" y="228600"/>
            <a:ext cx="8477250" cy="708025"/>
          </a:xfrm>
        </p:spPr>
        <p:txBody>
          <a:bodyPr/>
          <a:lstStyle/>
          <a:p>
            <a:pPr eaLnBrk="1" hangingPunct="1">
              <a:defRPr/>
            </a:pPr>
            <a:r>
              <a:rPr lang="en-GB" dirty="0" smtClean="0">
                <a:solidFill>
                  <a:srgbClr val="0088CE"/>
                </a:solidFill>
              </a:rPr>
              <a:t>Sophos Mobile Control</a:t>
            </a:r>
            <a:endParaRPr lang="en-GB" dirty="0">
              <a:solidFill>
                <a:srgbClr val="0088CE"/>
              </a:solidFill>
            </a:endParaRPr>
          </a:p>
        </p:txBody>
      </p:sp>
      <p:sp>
        <p:nvSpPr>
          <p:cNvPr id="6" name="Content Placeholder 2"/>
          <p:cNvSpPr>
            <a:spLocks noGrp="1"/>
          </p:cNvSpPr>
          <p:nvPr>
            <p:ph idx="1"/>
          </p:nvPr>
        </p:nvSpPr>
        <p:spPr>
          <a:xfrm>
            <a:off x="539750" y="1341438"/>
            <a:ext cx="8305800" cy="2611437"/>
          </a:xfrm>
        </p:spPr>
        <p:txBody>
          <a:bodyPr/>
          <a:lstStyle/>
          <a:p>
            <a:pPr eaLnBrk="1" hangingPunct="1">
              <a:buFont typeface="Arial" pitchFamily="34" charset="0"/>
              <a:buNone/>
              <a:defRPr/>
            </a:pPr>
            <a:r>
              <a:rPr lang="en-US" dirty="0" smtClean="0"/>
              <a:t>A Mobile Device Management  solution that provides:</a:t>
            </a:r>
          </a:p>
          <a:p>
            <a:pPr eaLnBrk="1" hangingPunct="1">
              <a:buFont typeface="Arial" pitchFamily="34" charset="0"/>
              <a:buNone/>
              <a:defRPr/>
            </a:pPr>
            <a:endParaRPr lang="en-US" dirty="0" smtClean="0"/>
          </a:p>
          <a:p>
            <a:pPr lvl="1" eaLnBrk="1" hangingPunct="1">
              <a:spcBef>
                <a:spcPts val="600"/>
              </a:spcBef>
              <a:defRPr/>
            </a:pPr>
            <a:r>
              <a:rPr lang="en-US" sz="2400" dirty="0" smtClean="0"/>
              <a:t>Configuration of the phone</a:t>
            </a:r>
          </a:p>
          <a:p>
            <a:pPr lvl="1" eaLnBrk="1" hangingPunct="1">
              <a:spcBef>
                <a:spcPts val="600"/>
              </a:spcBef>
              <a:defRPr/>
            </a:pPr>
            <a:r>
              <a:rPr lang="en-US" sz="2400" dirty="0" smtClean="0"/>
              <a:t>Addresses concerns regarding loss/theft</a:t>
            </a:r>
          </a:p>
          <a:p>
            <a:pPr lvl="1" eaLnBrk="1" hangingPunct="1">
              <a:spcBef>
                <a:spcPts val="600"/>
              </a:spcBef>
              <a:defRPr/>
            </a:pPr>
            <a:r>
              <a:rPr lang="en-US" sz="2400" dirty="0" smtClean="0"/>
              <a:t>Supports employees’ personal devices</a:t>
            </a:r>
          </a:p>
          <a:p>
            <a:pPr lvl="1" eaLnBrk="1" hangingPunct="1">
              <a:spcBef>
                <a:spcPts val="600"/>
              </a:spcBef>
              <a:defRPr/>
            </a:pPr>
            <a:r>
              <a:rPr lang="en-US" sz="2400" dirty="0" smtClean="0"/>
              <a:t>DIY device management with a self service portal</a:t>
            </a:r>
          </a:p>
          <a:p>
            <a:pPr lvl="1" eaLnBrk="1" hangingPunct="1">
              <a:spcBef>
                <a:spcPts val="600"/>
              </a:spcBef>
              <a:defRPr/>
            </a:pPr>
            <a:r>
              <a:rPr lang="en-US" sz="2400" dirty="0" smtClean="0"/>
              <a:t>For Apple, Android and Windows Mobile</a:t>
            </a:r>
          </a:p>
          <a:p>
            <a:pPr lvl="1" eaLnBrk="1" hangingPunct="1">
              <a:defRPr/>
            </a:pPr>
            <a:endParaRPr lang="en-US" dirty="0"/>
          </a:p>
        </p:txBody>
      </p:sp>
      <p:pic>
        <p:nvPicPr>
          <p:cNvPr id="5" name="Picture 2" descr="http://www.blogcdn.com/www.tuaw.com/media/2008/12/apple-logo-black-at.png"/>
          <p:cNvPicPr>
            <a:picLocks noChangeAspect="1" noChangeArrowheads="1"/>
          </p:cNvPicPr>
          <p:nvPr/>
        </p:nvPicPr>
        <p:blipFill>
          <a:blip r:embed="rId3" cstate="print"/>
          <a:srcRect/>
          <a:stretch>
            <a:fillRect/>
          </a:stretch>
        </p:blipFill>
        <p:spPr bwMode="auto">
          <a:xfrm>
            <a:off x="3635945" y="5157638"/>
            <a:ext cx="758825" cy="935038"/>
          </a:xfrm>
          <a:prstGeom prst="rect">
            <a:avLst/>
          </a:prstGeom>
          <a:noFill/>
          <a:ln w="9525">
            <a:noFill/>
            <a:miter lim="800000"/>
            <a:headEnd/>
            <a:tailEnd/>
          </a:ln>
        </p:spPr>
      </p:pic>
      <p:pic>
        <p:nvPicPr>
          <p:cNvPr id="7" name="Picture 4" descr="http://www.straw-dogs.co.uk/wp-content/uploads/2009/07/android-logo.jpg"/>
          <p:cNvPicPr>
            <a:picLocks noChangeAspect="1" noChangeArrowheads="1"/>
          </p:cNvPicPr>
          <p:nvPr/>
        </p:nvPicPr>
        <p:blipFill>
          <a:blip r:embed="rId4" cstate="print"/>
          <a:srcRect l="9489" t="5727" r="11432" b="8365"/>
          <a:stretch>
            <a:fillRect/>
          </a:stretch>
        </p:blipFill>
        <p:spPr bwMode="auto">
          <a:xfrm>
            <a:off x="4644008" y="5013176"/>
            <a:ext cx="1042987" cy="1250950"/>
          </a:xfrm>
          <a:prstGeom prst="rect">
            <a:avLst/>
          </a:prstGeom>
          <a:noFill/>
          <a:ln w="9525">
            <a:noFill/>
            <a:miter lim="800000"/>
            <a:headEnd/>
            <a:tailEnd/>
          </a:ln>
        </p:spPr>
      </p:pic>
      <p:pic>
        <p:nvPicPr>
          <p:cNvPr id="8" name="Picture 8" descr="http://experts.thelink.co.uk/wp-content/uploads/2008/09/windows_logo.jpg"/>
          <p:cNvPicPr>
            <a:picLocks noChangeAspect="1" noChangeArrowheads="1"/>
          </p:cNvPicPr>
          <p:nvPr/>
        </p:nvPicPr>
        <p:blipFill>
          <a:blip r:embed="rId5" cstate="print"/>
          <a:srcRect/>
          <a:stretch>
            <a:fillRect/>
          </a:stretch>
        </p:blipFill>
        <p:spPr bwMode="auto">
          <a:xfrm>
            <a:off x="5867970" y="5157638"/>
            <a:ext cx="1187450" cy="11874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8680"/>
            <a:ext cx="8352928" cy="533400"/>
          </a:xfrm>
        </p:spPr>
        <p:txBody>
          <a:bodyPr/>
          <a:lstStyle/>
          <a:p>
            <a:r>
              <a:rPr lang="en-US" sz="4000" noProof="0" dirty="0" smtClean="0"/>
              <a:t>High Level Functionality Matrix</a:t>
            </a:r>
            <a:endParaRPr lang="en-US" sz="4000" noProof="0" dirty="0"/>
          </a:p>
        </p:txBody>
      </p:sp>
      <p:graphicFrame>
        <p:nvGraphicFramePr>
          <p:cNvPr id="5" name="Content Placeholder 4"/>
          <p:cNvGraphicFramePr>
            <a:graphicFrameLocks noGrp="1"/>
          </p:cNvGraphicFramePr>
          <p:nvPr>
            <p:ph idx="1"/>
          </p:nvPr>
        </p:nvGraphicFramePr>
        <p:xfrm>
          <a:off x="395536" y="1628800"/>
          <a:ext cx="8305800" cy="3967200"/>
        </p:xfrm>
        <a:graphic>
          <a:graphicData uri="http://schemas.openxmlformats.org/drawingml/2006/table">
            <a:tbl>
              <a:tblPr firstRow="1" bandRow="1">
                <a:tableStyleId>{BDBED569-4797-4DF1-A0F4-6AAB3CD982D8}</a:tableStyleId>
              </a:tblPr>
              <a:tblGrid>
                <a:gridCol w="2076450"/>
                <a:gridCol w="2076450"/>
                <a:gridCol w="2076450"/>
                <a:gridCol w="2076450"/>
              </a:tblGrid>
              <a:tr h="370840">
                <a:tc>
                  <a:txBody>
                    <a:bodyPr/>
                    <a:lstStyle/>
                    <a:p>
                      <a:endParaRPr lang="en-US" noProof="0" dirty="0"/>
                    </a:p>
                  </a:txBody>
                  <a:tcPr marT="72000" marB="72000"/>
                </a:tc>
                <a:tc>
                  <a:txBody>
                    <a:bodyPr/>
                    <a:lstStyle/>
                    <a:p>
                      <a:pPr algn="ctr"/>
                      <a:r>
                        <a:rPr lang="en-US" noProof="0" dirty="0" err="1" smtClean="0"/>
                        <a:t>iPhone</a:t>
                      </a:r>
                      <a:r>
                        <a:rPr lang="en-US" noProof="0" dirty="0" smtClean="0"/>
                        <a:t>/</a:t>
                      </a:r>
                      <a:r>
                        <a:rPr lang="en-US" noProof="0" dirty="0" err="1" smtClean="0"/>
                        <a:t>iPAD</a:t>
                      </a:r>
                      <a:endParaRPr lang="en-US" noProof="0" dirty="0"/>
                    </a:p>
                  </a:txBody>
                  <a:tcPr marT="72000" marB="72000"/>
                </a:tc>
                <a:tc>
                  <a:txBody>
                    <a:bodyPr/>
                    <a:lstStyle/>
                    <a:p>
                      <a:pPr algn="ctr"/>
                      <a:r>
                        <a:rPr lang="en-US" noProof="0" smtClean="0"/>
                        <a:t>Android</a:t>
                      </a:r>
                      <a:endParaRPr lang="en-US" noProof="0"/>
                    </a:p>
                  </a:txBody>
                  <a:tcPr marT="72000" marB="72000"/>
                </a:tc>
                <a:tc>
                  <a:txBody>
                    <a:bodyPr/>
                    <a:lstStyle/>
                    <a:p>
                      <a:pPr algn="ctr"/>
                      <a:r>
                        <a:rPr lang="en-US" noProof="0" dirty="0" smtClean="0"/>
                        <a:t>Win Mobile 6.x</a:t>
                      </a:r>
                      <a:endParaRPr lang="en-US" noProof="0" dirty="0"/>
                    </a:p>
                  </a:txBody>
                  <a:tcPr marT="72000" marB="72000"/>
                </a:tc>
              </a:tr>
              <a:tr h="370840">
                <a:tc>
                  <a:txBody>
                    <a:bodyPr/>
                    <a:lstStyle/>
                    <a:p>
                      <a:r>
                        <a:rPr lang="en-US" noProof="0" dirty="0" smtClean="0"/>
                        <a:t>Loss/Theft Protection</a:t>
                      </a:r>
                      <a:endParaRPr lang="en-US" noProof="0" dirty="0"/>
                    </a:p>
                  </a:txBody>
                  <a:tcPr marT="108000" marB="108000"/>
                </a:tc>
                <a:tc>
                  <a:txBody>
                    <a:bodyPr/>
                    <a:lstStyle/>
                    <a:p>
                      <a:pPr algn="ctr"/>
                      <a:r>
                        <a:rPr lang="en-US" noProof="0" dirty="0" smtClean="0"/>
                        <a:t>Y</a:t>
                      </a:r>
                      <a:endParaRPr lang="en-US" noProof="0" dirty="0"/>
                    </a:p>
                  </a:txBody>
                  <a:tcPr marT="108000" marB="108000" anchor="ctr">
                    <a:solidFill>
                      <a:schemeClr val="accent6">
                        <a:lumMod val="40000"/>
                        <a:lumOff val="60000"/>
                      </a:schemeClr>
                    </a:solidFill>
                  </a:tcPr>
                </a:tc>
                <a:tc>
                  <a:txBody>
                    <a:bodyPr/>
                    <a:lstStyle/>
                    <a:p>
                      <a:pPr algn="ctr"/>
                      <a:r>
                        <a:rPr lang="en-US" noProof="0" dirty="0" smtClean="0"/>
                        <a:t>Y</a:t>
                      </a:r>
                      <a:endParaRPr lang="en-US" noProof="0" dirty="0"/>
                    </a:p>
                  </a:txBody>
                  <a:tcPr marT="108000" marB="108000" anchor="ctr">
                    <a:solidFill>
                      <a:schemeClr val="accent6">
                        <a:lumMod val="40000"/>
                        <a:lumOff val="60000"/>
                      </a:schemeClr>
                    </a:solidFill>
                  </a:tcPr>
                </a:tc>
                <a:tc>
                  <a:txBody>
                    <a:bodyPr/>
                    <a:lstStyle/>
                    <a:p>
                      <a:pPr algn="ctr"/>
                      <a:r>
                        <a:rPr lang="en-US" noProof="0" dirty="0" smtClean="0"/>
                        <a:t>Y</a:t>
                      </a:r>
                      <a:endParaRPr lang="en-US" noProof="0" dirty="0"/>
                    </a:p>
                  </a:txBody>
                  <a:tcPr marT="108000" marB="108000" anchor="ctr">
                    <a:solidFill>
                      <a:schemeClr val="accent6">
                        <a:lumMod val="40000"/>
                        <a:lumOff val="60000"/>
                      </a:schemeClr>
                    </a:solidFill>
                  </a:tcPr>
                </a:tc>
              </a:tr>
              <a:tr h="370840">
                <a:tc>
                  <a:txBody>
                    <a:bodyPr/>
                    <a:lstStyle/>
                    <a:p>
                      <a:r>
                        <a:rPr lang="en-US" noProof="0" dirty="0" smtClean="0"/>
                        <a:t>Remote Configuration</a:t>
                      </a:r>
                      <a:endParaRPr lang="en-US" noProof="0" dirty="0"/>
                    </a:p>
                  </a:txBody>
                  <a:tcPr marT="108000" marB="108000"/>
                </a:tc>
                <a:tc>
                  <a:txBody>
                    <a:bodyPr/>
                    <a:lstStyle/>
                    <a:p>
                      <a:pPr algn="ctr"/>
                      <a:r>
                        <a:rPr lang="en-US" noProof="0" smtClean="0"/>
                        <a:t>Y</a:t>
                      </a:r>
                      <a:endParaRPr lang="en-US" noProof="0"/>
                    </a:p>
                  </a:txBody>
                  <a:tcPr marT="108000" marB="108000" anchor="ctr">
                    <a:solidFill>
                      <a:schemeClr val="accent6">
                        <a:lumMod val="40000"/>
                        <a:lumOff val="60000"/>
                      </a:schemeClr>
                    </a:solidFill>
                  </a:tcPr>
                </a:tc>
                <a:tc>
                  <a:txBody>
                    <a:bodyPr/>
                    <a:lstStyle/>
                    <a:p>
                      <a:pPr algn="ctr"/>
                      <a:r>
                        <a:rPr lang="en-US" noProof="0" dirty="0" smtClean="0"/>
                        <a:t>(Y)*</a:t>
                      </a:r>
                      <a:endParaRPr lang="en-US" noProof="0" dirty="0"/>
                    </a:p>
                  </a:txBody>
                  <a:tcPr marT="108000" marB="108000" anchor="ctr">
                    <a:noFill/>
                  </a:tcPr>
                </a:tc>
                <a:tc>
                  <a:txBody>
                    <a:bodyPr/>
                    <a:lstStyle/>
                    <a:p>
                      <a:pPr algn="ctr"/>
                      <a:r>
                        <a:rPr lang="en-US" noProof="0" dirty="0" smtClean="0"/>
                        <a:t>Y</a:t>
                      </a:r>
                      <a:endParaRPr lang="en-US" noProof="0" dirty="0"/>
                    </a:p>
                  </a:txBody>
                  <a:tcPr marT="108000" marB="108000" anchor="ctr">
                    <a:solidFill>
                      <a:schemeClr val="accent6">
                        <a:lumMod val="40000"/>
                        <a:lumOff val="60000"/>
                      </a:schemeClr>
                    </a:solidFill>
                  </a:tcPr>
                </a:tc>
              </a:tr>
              <a:tr h="370840">
                <a:tc>
                  <a:txBody>
                    <a:bodyPr/>
                    <a:lstStyle/>
                    <a:p>
                      <a:r>
                        <a:rPr lang="en-US" noProof="0" dirty="0" smtClean="0"/>
                        <a:t>Controlled</a:t>
                      </a:r>
                      <a:r>
                        <a:rPr lang="en-US" baseline="0" noProof="0" dirty="0" smtClean="0"/>
                        <a:t> E-Mail Access</a:t>
                      </a:r>
                      <a:endParaRPr lang="en-US" noProof="0" dirty="0"/>
                    </a:p>
                  </a:txBody>
                  <a:tcPr marT="108000" marB="108000"/>
                </a:tc>
                <a:tc>
                  <a:txBody>
                    <a:bodyPr/>
                    <a:lstStyle/>
                    <a:p>
                      <a:pPr algn="ctr"/>
                      <a:r>
                        <a:rPr lang="en-US" noProof="0" smtClean="0"/>
                        <a:t>Y</a:t>
                      </a:r>
                      <a:endParaRPr lang="en-US" noProof="0"/>
                    </a:p>
                  </a:txBody>
                  <a:tcPr marT="108000" marB="108000" anchor="ctr">
                    <a:solidFill>
                      <a:schemeClr val="accent6">
                        <a:lumMod val="40000"/>
                        <a:lumOff val="60000"/>
                      </a:schemeClr>
                    </a:solidFill>
                  </a:tcPr>
                </a:tc>
                <a:tc>
                  <a:txBody>
                    <a:bodyPr/>
                    <a:lstStyle/>
                    <a:p>
                      <a:pPr algn="ctr"/>
                      <a:r>
                        <a:rPr lang="en-US" noProof="0" smtClean="0"/>
                        <a:t>Y</a:t>
                      </a:r>
                      <a:endParaRPr lang="en-US" noProof="0"/>
                    </a:p>
                  </a:txBody>
                  <a:tcPr marT="108000" marB="108000" anchor="ctr">
                    <a:solidFill>
                      <a:schemeClr val="accent6">
                        <a:lumMod val="40000"/>
                        <a:lumOff val="60000"/>
                      </a:schemeClr>
                    </a:solidFill>
                  </a:tcPr>
                </a:tc>
                <a:tc>
                  <a:txBody>
                    <a:bodyPr/>
                    <a:lstStyle/>
                    <a:p>
                      <a:pPr algn="ctr"/>
                      <a:r>
                        <a:rPr lang="en-US" noProof="0" dirty="0" smtClean="0"/>
                        <a:t>Y</a:t>
                      </a:r>
                      <a:endParaRPr lang="en-US" noProof="0" dirty="0"/>
                    </a:p>
                  </a:txBody>
                  <a:tcPr marT="108000" marB="108000" anchor="ctr">
                    <a:solidFill>
                      <a:schemeClr val="accent6">
                        <a:lumMod val="40000"/>
                        <a:lumOff val="60000"/>
                      </a:schemeClr>
                    </a:solidFill>
                  </a:tcPr>
                </a:tc>
              </a:tr>
              <a:tr h="370840">
                <a:tc>
                  <a:txBody>
                    <a:bodyPr/>
                    <a:lstStyle/>
                    <a:p>
                      <a:r>
                        <a:rPr lang="en-US" noProof="0" dirty="0" smtClean="0"/>
                        <a:t>Self</a:t>
                      </a:r>
                      <a:r>
                        <a:rPr lang="en-US" baseline="0" noProof="0" dirty="0" smtClean="0"/>
                        <a:t> Service Portal</a:t>
                      </a:r>
                      <a:endParaRPr lang="en-US" noProof="0" dirty="0"/>
                    </a:p>
                  </a:txBody>
                  <a:tcPr marT="108000" marB="108000"/>
                </a:tc>
                <a:tc>
                  <a:txBody>
                    <a:bodyPr/>
                    <a:lstStyle/>
                    <a:p>
                      <a:pPr algn="ctr"/>
                      <a:r>
                        <a:rPr lang="en-US" noProof="0" smtClean="0"/>
                        <a:t>Y</a:t>
                      </a:r>
                      <a:endParaRPr lang="en-US" noProof="0"/>
                    </a:p>
                  </a:txBody>
                  <a:tcPr marT="108000" marB="108000" anchor="ctr">
                    <a:solidFill>
                      <a:schemeClr val="accent6">
                        <a:lumMod val="40000"/>
                        <a:lumOff val="60000"/>
                      </a:schemeClr>
                    </a:solidFill>
                  </a:tcPr>
                </a:tc>
                <a:tc>
                  <a:txBody>
                    <a:bodyPr/>
                    <a:lstStyle/>
                    <a:p>
                      <a:pPr algn="ctr"/>
                      <a:r>
                        <a:rPr lang="en-US" noProof="0" dirty="0" smtClean="0"/>
                        <a:t>-*</a:t>
                      </a:r>
                      <a:endParaRPr lang="en-US" noProof="0" dirty="0"/>
                    </a:p>
                  </a:txBody>
                  <a:tcPr marT="108000" marB="108000" anchor="ctr">
                    <a:noFill/>
                  </a:tcPr>
                </a:tc>
                <a:tc>
                  <a:txBody>
                    <a:bodyPr/>
                    <a:lstStyle/>
                    <a:p>
                      <a:pPr algn="ctr"/>
                      <a:r>
                        <a:rPr lang="en-US" noProof="0" dirty="0" smtClean="0"/>
                        <a:t>Y</a:t>
                      </a:r>
                      <a:endParaRPr lang="en-US" noProof="0" dirty="0"/>
                    </a:p>
                  </a:txBody>
                  <a:tcPr marT="108000" marB="108000" anchor="ctr">
                    <a:solidFill>
                      <a:schemeClr val="accent6">
                        <a:lumMod val="40000"/>
                        <a:lumOff val="60000"/>
                      </a:schemeClr>
                    </a:solidFill>
                  </a:tcPr>
                </a:tc>
              </a:tr>
              <a:tr h="370840">
                <a:tc>
                  <a:txBody>
                    <a:bodyPr/>
                    <a:lstStyle/>
                    <a:p>
                      <a:r>
                        <a:rPr lang="en-US" noProof="0" dirty="0" smtClean="0"/>
                        <a:t>Device Status Reporting</a:t>
                      </a:r>
                      <a:endParaRPr lang="en-US" noProof="0" dirty="0"/>
                    </a:p>
                  </a:txBody>
                  <a:tcPr marT="108000" marB="108000"/>
                </a:tc>
                <a:tc>
                  <a:txBody>
                    <a:bodyPr/>
                    <a:lstStyle/>
                    <a:p>
                      <a:pPr algn="ctr"/>
                      <a:r>
                        <a:rPr lang="en-US" noProof="0" smtClean="0"/>
                        <a:t>Y</a:t>
                      </a:r>
                      <a:endParaRPr lang="en-US" noProof="0"/>
                    </a:p>
                  </a:txBody>
                  <a:tcPr marT="108000" marB="108000" anchor="ctr">
                    <a:solidFill>
                      <a:schemeClr val="accent6">
                        <a:lumMod val="40000"/>
                        <a:lumOff val="60000"/>
                      </a:schemeClr>
                    </a:solidFill>
                  </a:tcPr>
                </a:tc>
                <a:tc>
                  <a:txBody>
                    <a:bodyPr/>
                    <a:lstStyle/>
                    <a:p>
                      <a:pPr algn="ctr"/>
                      <a:r>
                        <a:rPr lang="en-US" noProof="0" smtClean="0"/>
                        <a:t>Y</a:t>
                      </a:r>
                      <a:endParaRPr lang="en-US" noProof="0"/>
                    </a:p>
                  </a:txBody>
                  <a:tcPr marT="108000" marB="108000" anchor="ctr">
                    <a:solidFill>
                      <a:schemeClr val="accent6">
                        <a:lumMod val="40000"/>
                        <a:lumOff val="60000"/>
                      </a:schemeClr>
                    </a:solidFill>
                  </a:tcPr>
                </a:tc>
                <a:tc>
                  <a:txBody>
                    <a:bodyPr/>
                    <a:lstStyle/>
                    <a:p>
                      <a:pPr algn="ctr"/>
                      <a:r>
                        <a:rPr lang="en-US" noProof="0" dirty="0" smtClean="0"/>
                        <a:t>Y</a:t>
                      </a:r>
                      <a:endParaRPr lang="en-US" noProof="0" dirty="0"/>
                    </a:p>
                  </a:txBody>
                  <a:tcPr marT="108000" marB="108000" anchor="ctr">
                    <a:solidFill>
                      <a:schemeClr val="accent6">
                        <a:lumMod val="40000"/>
                        <a:lumOff val="60000"/>
                      </a:schemeClr>
                    </a:solidFill>
                  </a:tcPr>
                </a:tc>
              </a:tr>
            </a:tbl>
          </a:graphicData>
        </a:graphic>
      </p:graphicFrame>
      <p:sp>
        <p:nvSpPr>
          <p:cNvPr id="6" name="TextBox 5"/>
          <p:cNvSpPr txBox="1"/>
          <p:nvPr/>
        </p:nvSpPr>
        <p:spPr>
          <a:xfrm>
            <a:off x="3851920" y="6032321"/>
            <a:ext cx="4906215" cy="276999"/>
          </a:xfrm>
          <a:prstGeom prst="rect">
            <a:avLst/>
          </a:prstGeom>
          <a:noFill/>
        </p:spPr>
        <p:txBody>
          <a:bodyPr wrap="none" rtlCol="0">
            <a:spAutoFit/>
          </a:bodyPr>
          <a:lstStyle/>
          <a:p>
            <a:r>
              <a:rPr lang="en-US" sz="1200" i="1" dirty="0" smtClean="0">
                <a:solidFill>
                  <a:schemeClr val="accent3">
                    <a:lumMod val="65000"/>
                  </a:schemeClr>
                </a:solidFill>
              </a:rPr>
              <a:t>* Additional Android functionality will be added with the next versions</a:t>
            </a:r>
            <a:endParaRPr lang="en-US" sz="1200" i="1" dirty="0">
              <a:solidFill>
                <a:schemeClr val="accent3">
                  <a:lumMod val="65000"/>
                </a:schemeClr>
              </a:solidFill>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305800" cy="533400"/>
          </a:xfrm>
        </p:spPr>
        <p:txBody>
          <a:bodyPr/>
          <a:lstStyle/>
          <a:p>
            <a:r>
              <a:rPr lang="en-US" dirty="0" smtClean="0"/>
              <a:t>SMC DEMO</a:t>
            </a:r>
            <a:br>
              <a:rPr lang="en-US" dirty="0" smtClean="0"/>
            </a:br>
            <a:endParaRPr lang="en-US" dirty="0"/>
          </a:p>
        </p:txBody>
      </p:sp>
      <p:sp>
        <p:nvSpPr>
          <p:cNvPr id="4" name="Content Placeholder 3"/>
          <p:cNvSpPr>
            <a:spLocks noGrp="1"/>
          </p:cNvSpPr>
          <p:nvPr>
            <p:ph idx="1"/>
          </p:nvPr>
        </p:nvSpPr>
        <p:spPr>
          <a:xfrm>
            <a:off x="395536" y="1340768"/>
            <a:ext cx="8305800" cy="2362185"/>
          </a:xfrm>
        </p:spPr>
        <p:txBody>
          <a:bodyPr/>
          <a:lstStyle/>
          <a:p>
            <a:r>
              <a:rPr lang="en-US" dirty="0" smtClean="0">
                <a:hlinkClick r:id="rId2"/>
              </a:rPr>
              <a:t>https://smc-eval.sophos.com/template/layout.jsf</a:t>
            </a:r>
            <a:r>
              <a:rPr lang="en-US" dirty="0" smtClean="0"/>
              <a:t> </a:t>
            </a:r>
          </a:p>
          <a:p>
            <a:pPr lvl="1"/>
            <a:r>
              <a:rPr lang="en-US" smtClean="0"/>
              <a:t>Login </a:t>
            </a:r>
            <a:r>
              <a:rPr lang="en-US" dirty="0" smtClean="0"/>
              <a:t>credentials:</a:t>
            </a:r>
          </a:p>
          <a:p>
            <a:pPr lvl="2"/>
            <a:r>
              <a:rPr lang="en-US" dirty="0" smtClean="0"/>
              <a:t>Customer = SE-UK</a:t>
            </a:r>
          </a:p>
          <a:p>
            <a:pPr lvl="2"/>
            <a:r>
              <a:rPr lang="en-US" dirty="0" smtClean="0"/>
              <a:t>Username = Admin-</a:t>
            </a:r>
            <a:r>
              <a:rPr lang="en-US" dirty="0" err="1" smtClean="0"/>
              <a:t>uk</a:t>
            </a:r>
            <a:endParaRPr lang="en-US" dirty="0" smtClean="0"/>
          </a:p>
          <a:p>
            <a:pPr lvl="2"/>
            <a:r>
              <a:rPr lang="en-US" dirty="0" smtClean="0"/>
              <a:t>Password = Sophos-</a:t>
            </a:r>
            <a:r>
              <a:rPr lang="en-US" dirty="0" err="1" smtClean="0"/>
              <a:t>uk</a:t>
            </a:r>
            <a:endParaRPr lang="en-US" dirty="0" smtClean="0"/>
          </a:p>
          <a:p>
            <a:pPr lvl="2"/>
            <a:endParaRPr lang="en-GB" dirty="0" smtClean="0"/>
          </a:p>
          <a:p>
            <a:pPr lvl="2">
              <a:buNone/>
            </a:pPr>
            <a:endParaRPr lang="en-GB" dirty="0" smtClean="0"/>
          </a:p>
        </p:txBody>
      </p:sp>
      <p:sp>
        <p:nvSpPr>
          <p:cNvPr id="3" name="Footer Placeholder 2"/>
          <p:cNvSpPr>
            <a:spLocks noGrp="1"/>
          </p:cNvSpPr>
          <p:nvPr>
            <p:ph type="ftr" sz="quarter" idx="10"/>
          </p:nvPr>
        </p:nvSpPr>
        <p:spPr/>
        <p:txBody>
          <a:bodyPr/>
          <a:lstStyle/>
          <a:p>
            <a:pPr>
              <a:defRPr/>
            </a:pPr>
            <a:endParaRPr lang="en-US"/>
          </a:p>
        </p:txBody>
      </p:sp>
      <p:sp>
        <p:nvSpPr>
          <p:cNvPr id="8" name="Slide Number Placeholder 4"/>
          <p:cNvSpPr>
            <a:spLocks noGrp="1"/>
          </p:cNvSpPr>
          <p:nvPr>
            <p:ph type="sldNum" sz="quarter" idx="11"/>
          </p:nvPr>
        </p:nvSpPr>
        <p:spPr>
          <a:xfrm>
            <a:off x="7010400" y="6400800"/>
            <a:ext cx="1905000" cy="457200"/>
          </a:xfrm>
        </p:spPr>
        <p:txBody>
          <a:bodyPr/>
          <a:lstStyle/>
          <a:p>
            <a:pPr>
              <a:defRPr/>
            </a:pPr>
            <a:fld id="{35E6C486-D97F-4A40-A837-F28DD7116FE5}" type="slidenum">
              <a:rPr lang="en-GB"/>
              <a:pPr>
                <a:defRPr/>
              </a:pPr>
              <a:t>6</a:t>
            </a:fld>
            <a:endParaRPr lang="en-GB"/>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p:nvPr/>
        </p:nvGrpSpPr>
        <p:grpSpPr>
          <a:xfrm>
            <a:off x="472323" y="1777013"/>
            <a:ext cx="8276141" cy="925442"/>
            <a:chOff x="400315" y="1785926"/>
            <a:chExt cx="8276141" cy="925442"/>
          </a:xfrm>
        </p:grpSpPr>
        <p:sp>
          <p:nvSpPr>
            <p:cNvPr id="55" name="Text Box 8"/>
            <p:cNvSpPr txBox="1">
              <a:spLocks noChangeArrowheads="1"/>
            </p:cNvSpPr>
            <p:nvPr/>
          </p:nvSpPr>
          <p:spPr bwMode="auto">
            <a:xfrm>
              <a:off x="614629" y="1785926"/>
              <a:ext cx="598539" cy="340735"/>
            </a:xfrm>
            <a:prstGeom prst="rect">
              <a:avLst/>
            </a:prstGeom>
            <a:noFill/>
            <a:ln w="9525">
              <a:noFill/>
              <a:miter lim="800000"/>
              <a:headEnd/>
              <a:tailEnd/>
            </a:ln>
            <a:effectLst/>
          </p:spPr>
          <p:txBody>
            <a:bodyPr wrap="none" lIns="90000" tIns="46800" rIns="90000" bIns="46800">
              <a:spAutoFit/>
            </a:bodyPr>
            <a:lstStyle/>
            <a:p>
              <a:pPr algn="l">
                <a:defRPr/>
              </a:pPr>
              <a:r>
                <a:rPr lang="en-GB" sz="1600" b="1" dirty="0" smtClean="0">
                  <a:solidFill>
                    <a:schemeClr val="tx1"/>
                  </a:solidFill>
                  <a:latin typeface="+mn-lt"/>
                </a:rPr>
                <a:t>2011</a:t>
              </a:r>
              <a:endParaRPr lang="en-GB" sz="1600" b="1" dirty="0">
                <a:solidFill>
                  <a:schemeClr val="tx1"/>
                </a:solidFill>
                <a:latin typeface="+mn-lt"/>
              </a:endParaRPr>
            </a:p>
          </p:txBody>
        </p:sp>
        <p:sp>
          <p:nvSpPr>
            <p:cNvPr id="56" name="Text Box 17"/>
            <p:cNvSpPr txBox="1">
              <a:spLocks noChangeArrowheads="1"/>
            </p:cNvSpPr>
            <p:nvPr/>
          </p:nvSpPr>
          <p:spPr bwMode="auto">
            <a:xfrm>
              <a:off x="2829207" y="2000240"/>
              <a:ext cx="454268"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Nov</a:t>
              </a:r>
            </a:p>
          </p:txBody>
        </p:sp>
        <p:sp>
          <p:nvSpPr>
            <p:cNvPr id="57" name="Text Box 18"/>
            <p:cNvSpPr txBox="1">
              <a:spLocks noChangeArrowheads="1"/>
            </p:cNvSpPr>
            <p:nvPr/>
          </p:nvSpPr>
          <p:spPr bwMode="auto">
            <a:xfrm>
              <a:off x="3329273" y="2000240"/>
              <a:ext cx="454268"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Dec</a:t>
              </a:r>
            </a:p>
          </p:txBody>
        </p:sp>
        <p:sp>
          <p:nvSpPr>
            <p:cNvPr id="58" name="Text Box 19"/>
            <p:cNvSpPr txBox="1">
              <a:spLocks noChangeArrowheads="1"/>
            </p:cNvSpPr>
            <p:nvPr/>
          </p:nvSpPr>
          <p:spPr bwMode="auto">
            <a:xfrm>
              <a:off x="3829339" y="2000240"/>
              <a:ext cx="428620"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Jan</a:t>
              </a:r>
            </a:p>
          </p:txBody>
        </p:sp>
        <p:sp>
          <p:nvSpPr>
            <p:cNvPr id="59" name="Text Box 20"/>
            <p:cNvSpPr txBox="1">
              <a:spLocks noChangeArrowheads="1"/>
            </p:cNvSpPr>
            <p:nvPr/>
          </p:nvSpPr>
          <p:spPr bwMode="auto">
            <a:xfrm>
              <a:off x="4311779" y="2000240"/>
              <a:ext cx="446254"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Feb</a:t>
              </a:r>
            </a:p>
          </p:txBody>
        </p:sp>
        <p:sp>
          <p:nvSpPr>
            <p:cNvPr id="60" name="Text Box 21"/>
            <p:cNvSpPr txBox="1">
              <a:spLocks noChangeArrowheads="1"/>
            </p:cNvSpPr>
            <p:nvPr/>
          </p:nvSpPr>
          <p:spPr bwMode="auto">
            <a:xfrm>
              <a:off x="4811845" y="2000240"/>
              <a:ext cx="446254"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Mar</a:t>
              </a:r>
            </a:p>
          </p:txBody>
        </p:sp>
        <p:sp>
          <p:nvSpPr>
            <p:cNvPr id="61" name="Text Box 8"/>
            <p:cNvSpPr txBox="1">
              <a:spLocks noChangeArrowheads="1"/>
            </p:cNvSpPr>
            <p:nvPr/>
          </p:nvSpPr>
          <p:spPr bwMode="auto">
            <a:xfrm flipH="1">
              <a:off x="3900777" y="1789681"/>
              <a:ext cx="1511300" cy="340735"/>
            </a:xfrm>
            <a:prstGeom prst="rect">
              <a:avLst/>
            </a:prstGeom>
            <a:noFill/>
            <a:ln w="9525">
              <a:noFill/>
              <a:miter lim="800000"/>
              <a:headEnd/>
              <a:tailEnd/>
            </a:ln>
            <a:effectLst/>
          </p:spPr>
          <p:txBody>
            <a:bodyPr wrap="square" lIns="90000" tIns="46800" rIns="90000" bIns="46800">
              <a:spAutoFit/>
            </a:bodyPr>
            <a:lstStyle/>
            <a:p>
              <a:pPr algn="l">
                <a:defRPr/>
              </a:pPr>
              <a:r>
                <a:rPr lang="en-GB" sz="1600" b="1" dirty="0" smtClean="0">
                  <a:solidFill>
                    <a:schemeClr val="tx1"/>
                  </a:solidFill>
                  <a:latin typeface="+mn-lt"/>
                </a:rPr>
                <a:t>2012</a:t>
              </a:r>
              <a:endParaRPr lang="en-GB" sz="1600" b="1" dirty="0">
                <a:solidFill>
                  <a:schemeClr val="tx1"/>
                </a:solidFill>
                <a:latin typeface="+mn-lt"/>
              </a:endParaRPr>
            </a:p>
          </p:txBody>
        </p:sp>
        <p:sp>
          <p:nvSpPr>
            <p:cNvPr id="62" name="Text Box 24"/>
            <p:cNvSpPr txBox="1">
              <a:spLocks noChangeArrowheads="1"/>
            </p:cNvSpPr>
            <p:nvPr/>
          </p:nvSpPr>
          <p:spPr bwMode="auto">
            <a:xfrm>
              <a:off x="400315" y="2000240"/>
              <a:ext cx="428620"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Jun</a:t>
              </a:r>
            </a:p>
          </p:txBody>
        </p:sp>
        <p:sp>
          <p:nvSpPr>
            <p:cNvPr id="63" name="Text Box 53"/>
            <p:cNvSpPr txBox="1">
              <a:spLocks noChangeArrowheads="1"/>
            </p:cNvSpPr>
            <p:nvPr/>
          </p:nvSpPr>
          <p:spPr bwMode="auto">
            <a:xfrm>
              <a:off x="880247" y="2000240"/>
              <a:ext cx="377324"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Jul</a:t>
              </a:r>
            </a:p>
          </p:txBody>
        </p:sp>
        <p:sp>
          <p:nvSpPr>
            <p:cNvPr id="64" name="Text Box 54"/>
            <p:cNvSpPr txBox="1">
              <a:spLocks noChangeArrowheads="1"/>
            </p:cNvSpPr>
            <p:nvPr/>
          </p:nvSpPr>
          <p:spPr bwMode="auto">
            <a:xfrm>
              <a:off x="1329009" y="2000240"/>
              <a:ext cx="454268"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Aug</a:t>
              </a:r>
            </a:p>
          </p:txBody>
        </p:sp>
        <p:sp>
          <p:nvSpPr>
            <p:cNvPr id="65" name="Text Box 55"/>
            <p:cNvSpPr txBox="1">
              <a:spLocks noChangeArrowheads="1"/>
            </p:cNvSpPr>
            <p:nvPr/>
          </p:nvSpPr>
          <p:spPr bwMode="auto">
            <a:xfrm>
              <a:off x="1829075" y="2000240"/>
              <a:ext cx="454268"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Sep</a:t>
              </a:r>
            </a:p>
          </p:txBody>
        </p:sp>
        <p:sp>
          <p:nvSpPr>
            <p:cNvPr id="66" name="Text Box 16"/>
            <p:cNvSpPr txBox="1">
              <a:spLocks noChangeArrowheads="1"/>
            </p:cNvSpPr>
            <p:nvPr/>
          </p:nvSpPr>
          <p:spPr bwMode="auto">
            <a:xfrm>
              <a:off x="2335561" y="2000240"/>
              <a:ext cx="422208"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Oct</a:t>
              </a:r>
            </a:p>
          </p:txBody>
        </p:sp>
        <p:sp>
          <p:nvSpPr>
            <p:cNvPr id="67" name="Text Box 22"/>
            <p:cNvSpPr txBox="1">
              <a:spLocks noChangeArrowheads="1"/>
            </p:cNvSpPr>
            <p:nvPr/>
          </p:nvSpPr>
          <p:spPr bwMode="auto">
            <a:xfrm>
              <a:off x="5337559" y="2000240"/>
              <a:ext cx="420606"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Apr</a:t>
              </a:r>
            </a:p>
          </p:txBody>
        </p:sp>
        <p:sp>
          <p:nvSpPr>
            <p:cNvPr id="68" name="Text Box 23"/>
            <p:cNvSpPr txBox="1">
              <a:spLocks noChangeArrowheads="1"/>
            </p:cNvSpPr>
            <p:nvPr/>
          </p:nvSpPr>
          <p:spPr bwMode="auto">
            <a:xfrm>
              <a:off x="5857767" y="2000240"/>
              <a:ext cx="471902"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May</a:t>
              </a:r>
            </a:p>
          </p:txBody>
        </p:sp>
        <p:sp>
          <p:nvSpPr>
            <p:cNvPr id="69" name="Text Box 24"/>
            <p:cNvSpPr txBox="1">
              <a:spLocks noChangeArrowheads="1"/>
            </p:cNvSpPr>
            <p:nvPr/>
          </p:nvSpPr>
          <p:spPr bwMode="auto">
            <a:xfrm>
              <a:off x="6401107" y="2000240"/>
              <a:ext cx="428620"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Jun</a:t>
              </a:r>
            </a:p>
          </p:txBody>
        </p:sp>
        <p:sp>
          <p:nvSpPr>
            <p:cNvPr id="70" name="Right Arrow 69"/>
            <p:cNvSpPr/>
            <p:nvPr/>
          </p:nvSpPr>
          <p:spPr>
            <a:xfrm>
              <a:off x="400315" y="2143116"/>
              <a:ext cx="8276141" cy="568252"/>
            </a:xfrm>
            <a:prstGeom prst="rightArrow">
              <a:avLst/>
            </a:prstGeom>
            <a:gradFill flip="none" rotWithShape="1">
              <a:gsLst>
                <a:gs pos="0">
                  <a:schemeClr val="accent5">
                    <a:lumMod val="40000"/>
                    <a:lumOff val="60000"/>
                    <a:shade val="30000"/>
                    <a:satMod val="115000"/>
                  </a:schemeClr>
                </a:gs>
                <a:gs pos="50000">
                  <a:schemeClr val="accent5">
                    <a:lumMod val="40000"/>
                    <a:lumOff val="60000"/>
                    <a:shade val="67500"/>
                    <a:satMod val="115000"/>
                  </a:schemeClr>
                </a:gs>
                <a:gs pos="100000">
                  <a:schemeClr val="accent5">
                    <a:lumMod val="40000"/>
                    <a:lumOff val="60000"/>
                    <a:shade val="100000"/>
                    <a:satMod val="115000"/>
                  </a:schemeClr>
                </a:gs>
              </a:gsLst>
              <a:lin ang="0" scaled="1"/>
              <a:tileRect/>
            </a:gradFill>
          </p:spPr>
          <p:style>
            <a:lnRef idx="0">
              <a:schemeClr val="accent1">
                <a:hueOff val="0"/>
                <a:satOff val="0"/>
                <a:lumOff val="0"/>
                <a:alphaOff val="0"/>
              </a:schemeClr>
            </a:lnRef>
            <a:fillRef idx="1">
              <a:scrgbClr r="0" g="0" b="0"/>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71" name="Text Box 53"/>
            <p:cNvSpPr txBox="1">
              <a:spLocks noChangeArrowheads="1"/>
            </p:cNvSpPr>
            <p:nvPr/>
          </p:nvSpPr>
          <p:spPr bwMode="auto">
            <a:xfrm>
              <a:off x="6869927" y="2000240"/>
              <a:ext cx="377324"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Jul</a:t>
              </a:r>
            </a:p>
          </p:txBody>
        </p:sp>
        <p:sp>
          <p:nvSpPr>
            <p:cNvPr id="72" name="Text Box 54"/>
            <p:cNvSpPr txBox="1">
              <a:spLocks noChangeArrowheads="1"/>
            </p:cNvSpPr>
            <p:nvPr/>
          </p:nvSpPr>
          <p:spPr bwMode="auto">
            <a:xfrm>
              <a:off x="7343219" y="2000240"/>
              <a:ext cx="454268"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Aug</a:t>
              </a:r>
            </a:p>
          </p:txBody>
        </p:sp>
        <p:sp>
          <p:nvSpPr>
            <p:cNvPr id="73" name="Text Box 55"/>
            <p:cNvSpPr txBox="1">
              <a:spLocks noChangeArrowheads="1"/>
            </p:cNvSpPr>
            <p:nvPr/>
          </p:nvSpPr>
          <p:spPr bwMode="auto">
            <a:xfrm>
              <a:off x="7875665" y="2000240"/>
              <a:ext cx="454268"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Sep</a:t>
              </a:r>
            </a:p>
          </p:txBody>
        </p:sp>
      </p:grpSp>
      <p:sp>
        <p:nvSpPr>
          <p:cNvPr id="109" name="Rectangle 2"/>
          <p:cNvSpPr>
            <a:spLocks noGrp="1" noChangeArrowheads="1"/>
          </p:cNvSpPr>
          <p:nvPr>
            <p:ph type="title"/>
          </p:nvPr>
        </p:nvSpPr>
        <p:spPr>
          <a:xfrm>
            <a:off x="251520" y="332656"/>
            <a:ext cx="8677628" cy="700105"/>
          </a:xfrm>
        </p:spPr>
        <p:txBody>
          <a:bodyPr anchor="t">
            <a:noAutofit/>
          </a:bodyPr>
          <a:lstStyle/>
          <a:p>
            <a:pPr>
              <a:lnSpc>
                <a:spcPts val="4800"/>
              </a:lnSpc>
              <a:defRPr/>
            </a:pPr>
            <a:r>
              <a:rPr lang="en-US" sz="4400" spc="-300" noProof="0" dirty="0" smtClean="0"/>
              <a:t>Sophos Mobile Control</a:t>
            </a:r>
          </a:p>
        </p:txBody>
      </p:sp>
      <p:sp>
        <p:nvSpPr>
          <p:cNvPr id="49" name="Rounded Rectangle 48"/>
          <p:cNvSpPr/>
          <p:nvPr/>
        </p:nvSpPr>
        <p:spPr bwMode="auto">
          <a:xfrm>
            <a:off x="3203848" y="3286124"/>
            <a:ext cx="2592288" cy="3143272"/>
          </a:xfrm>
          <a:prstGeom prst="roundRect">
            <a:avLst>
              <a:gd name="adj" fmla="val 3039"/>
            </a:avLst>
          </a:prstGeom>
          <a:gradFill flip="none" rotWithShape="1">
            <a:gsLst>
              <a:gs pos="0">
                <a:schemeClr val="bg1">
                  <a:lumMod val="85000"/>
                </a:schemeClr>
              </a:gs>
              <a:gs pos="100000">
                <a:schemeClr val="bg1">
                  <a:lumMod val="95000"/>
                </a:schemeClr>
              </a:gs>
            </a:gsLst>
            <a:lin ang="5400000" scaled="1"/>
            <a:tileRect/>
          </a:gra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GB" sz="1400" b="1" dirty="0" smtClean="0"/>
              <a:t>SMC 2.5</a:t>
            </a:r>
          </a:p>
          <a:p>
            <a:pPr marL="180975" lvl="0" indent="-180975">
              <a:buFont typeface="Arial" pitchFamily="34" charset="0"/>
              <a:buChar char="•"/>
            </a:pPr>
            <a:endParaRPr lang="en-GB" sz="1200" dirty="0" smtClean="0">
              <a:solidFill>
                <a:schemeClr val="tx1"/>
              </a:solidFill>
            </a:endParaRPr>
          </a:p>
          <a:p>
            <a:pPr marL="265113" lvl="1" indent="-265113">
              <a:lnSpc>
                <a:spcPts val="1700"/>
              </a:lnSpc>
              <a:buFont typeface="Arial" pitchFamily="34" charset="0"/>
              <a:buChar char="•"/>
            </a:pPr>
            <a:r>
              <a:rPr lang="en-GB" sz="1200" dirty="0" smtClean="0">
                <a:solidFill>
                  <a:schemeClr val="tx1"/>
                </a:solidFill>
              </a:rPr>
              <a:t>GUI Improvements</a:t>
            </a:r>
          </a:p>
          <a:p>
            <a:pPr marL="265113" lvl="1" indent="-265113">
              <a:lnSpc>
                <a:spcPts val="1700"/>
              </a:lnSpc>
              <a:buFont typeface="Arial" pitchFamily="34" charset="0"/>
              <a:buChar char="•"/>
            </a:pPr>
            <a:r>
              <a:rPr lang="en-GB" sz="1200" dirty="0" smtClean="0">
                <a:solidFill>
                  <a:schemeClr val="tx1"/>
                </a:solidFill>
              </a:rPr>
              <a:t>Decommissioning of phones</a:t>
            </a:r>
          </a:p>
          <a:p>
            <a:pPr marL="265113" lvl="1" indent="-265113">
              <a:lnSpc>
                <a:spcPts val="1700"/>
              </a:lnSpc>
              <a:buFont typeface="Arial" pitchFamily="34" charset="0"/>
              <a:buChar char="•"/>
            </a:pPr>
            <a:r>
              <a:rPr lang="en-GB" sz="1200" dirty="0" smtClean="0">
                <a:solidFill>
                  <a:schemeClr val="tx1"/>
                </a:solidFill>
              </a:rPr>
              <a:t>Audit trail</a:t>
            </a:r>
          </a:p>
          <a:p>
            <a:pPr marL="265113" lvl="1" indent="-265113">
              <a:lnSpc>
                <a:spcPts val="1700"/>
              </a:lnSpc>
              <a:buFont typeface="Arial" pitchFamily="34" charset="0"/>
              <a:buChar char="•"/>
            </a:pPr>
            <a:r>
              <a:rPr lang="en-GB" sz="1200" dirty="0" smtClean="0">
                <a:solidFill>
                  <a:schemeClr val="tx1"/>
                </a:solidFill>
              </a:rPr>
              <a:t>Symbian Support</a:t>
            </a:r>
          </a:p>
          <a:p>
            <a:pPr marL="265113" lvl="1" indent="-265113">
              <a:lnSpc>
                <a:spcPts val="1700"/>
              </a:lnSpc>
              <a:buFont typeface="Arial" pitchFamily="34" charset="0"/>
              <a:buChar char="•"/>
            </a:pPr>
            <a:r>
              <a:rPr lang="en-GB" sz="1200" dirty="0" smtClean="0">
                <a:solidFill>
                  <a:schemeClr val="tx1"/>
                </a:solidFill>
              </a:rPr>
              <a:t>Support of vendor specific MDM APIs for Android Phones from Lenovo, Samsung, Motorola, HTC (*)</a:t>
            </a:r>
          </a:p>
          <a:p>
            <a:pPr marL="265113" lvl="1" indent="-265113">
              <a:lnSpc>
                <a:spcPts val="1700"/>
              </a:lnSpc>
              <a:buFont typeface="Arial" pitchFamily="34" charset="0"/>
              <a:buChar char="•"/>
            </a:pPr>
            <a:endParaRPr lang="en-GB" sz="1200" dirty="0" smtClean="0">
              <a:solidFill>
                <a:schemeClr val="tx1"/>
              </a:solidFill>
            </a:endParaRPr>
          </a:p>
          <a:p>
            <a:pPr marL="265113" lvl="1" indent="-265113">
              <a:lnSpc>
                <a:spcPts val="1700"/>
              </a:lnSpc>
              <a:buFont typeface="Arial" pitchFamily="34" charset="0"/>
              <a:buChar char="•"/>
            </a:pPr>
            <a:endParaRPr lang="en-GB" sz="1200" dirty="0" smtClean="0">
              <a:solidFill>
                <a:schemeClr val="tx1"/>
              </a:solidFill>
            </a:endParaRPr>
          </a:p>
          <a:p>
            <a:pPr marL="265113" lvl="1" indent="-265113">
              <a:lnSpc>
                <a:spcPts val="1700"/>
              </a:lnSpc>
              <a:buFont typeface="Arial" pitchFamily="34" charset="0"/>
              <a:buChar char="•"/>
            </a:pPr>
            <a:endParaRPr lang="en-GB" sz="1200" dirty="0" smtClean="0">
              <a:solidFill>
                <a:schemeClr val="tx1"/>
              </a:solidFill>
            </a:endParaRPr>
          </a:p>
          <a:p>
            <a:pPr marL="361950" lvl="1" indent="-180975"/>
            <a:endParaRPr lang="en-GB" sz="1200" dirty="0" smtClean="0"/>
          </a:p>
          <a:p>
            <a:pPr marL="114300" indent="-114300">
              <a:buFont typeface="Arial" pitchFamily="34" charset="0"/>
              <a:buChar char="•"/>
            </a:pPr>
            <a:endParaRPr lang="en-GB" sz="1200" dirty="0" smtClean="0"/>
          </a:p>
        </p:txBody>
      </p:sp>
      <p:grpSp>
        <p:nvGrpSpPr>
          <p:cNvPr id="4" name="Group 29"/>
          <p:cNvGrpSpPr/>
          <p:nvPr/>
        </p:nvGrpSpPr>
        <p:grpSpPr>
          <a:xfrm>
            <a:off x="5796136" y="2354580"/>
            <a:ext cx="2736304" cy="714380"/>
            <a:chOff x="4436941" y="2344730"/>
            <a:chExt cx="1728192" cy="714380"/>
          </a:xfrm>
        </p:grpSpPr>
        <p:sp>
          <p:nvSpPr>
            <p:cNvPr id="48" name="Rectangle 47"/>
            <p:cNvSpPr/>
            <p:nvPr/>
          </p:nvSpPr>
          <p:spPr>
            <a:xfrm>
              <a:off x="4436941" y="2630482"/>
              <a:ext cx="1728192" cy="42862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3792" tIns="113792" rIns="113792" bIns="113792" numCol="1" spcCol="1270" anchor="ctr" anchorCtr="1">
              <a:noAutofit/>
            </a:bodyPr>
            <a:lstStyle/>
            <a:p>
              <a:pPr lvl="0" algn="ctr" defTabSz="711200">
                <a:lnSpc>
                  <a:spcPct val="90000"/>
                </a:lnSpc>
                <a:spcBef>
                  <a:spcPct val="0"/>
                </a:spcBef>
                <a:spcAft>
                  <a:spcPct val="35000"/>
                </a:spcAft>
              </a:pPr>
              <a:r>
                <a:rPr lang="en-US" sz="1600" b="1" dirty="0" smtClean="0"/>
                <a:t>SMC 2.5</a:t>
              </a:r>
              <a:endParaRPr lang="en-US" sz="1600" b="1" kern="1200" dirty="0"/>
            </a:p>
          </p:txBody>
        </p:sp>
        <p:sp>
          <p:nvSpPr>
            <p:cNvPr id="50" name="Oval 49"/>
            <p:cNvSpPr/>
            <p:nvPr/>
          </p:nvSpPr>
          <p:spPr>
            <a:xfrm>
              <a:off x="4939857" y="2344730"/>
              <a:ext cx="785818" cy="152924"/>
            </a:xfrm>
            <a:prstGeom prst="ellipse">
              <a:avLst/>
            </a:prstGeom>
          </p:spPr>
          <p:style>
            <a:lnRef idx="0">
              <a:schemeClr val="accent5"/>
            </a:lnRef>
            <a:fillRef idx="3">
              <a:schemeClr val="accent5"/>
            </a:fillRef>
            <a:effectRef idx="3">
              <a:schemeClr val="accent5"/>
            </a:effectRef>
            <a:fontRef idx="minor">
              <a:schemeClr val="lt1"/>
            </a:fontRef>
          </p:style>
        </p:sp>
      </p:grpSp>
      <p:sp>
        <p:nvSpPr>
          <p:cNvPr id="51" name="Rounded Rectangle 50"/>
          <p:cNvSpPr/>
          <p:nvPr/>
        </p:nvSpPr>
        <p:spPr bwMode="auto">
          <a:xfrm>
            <a:off x="6228184" y="3286124"/>
            <a:ext cx="2592288" cy="3143272"/>
          </a:xfrm>
          <a:prstGeom prst="roundRect">
            <a:avLst>
              <a:gd name="adj" fmla="val 3039"/>
            </a:avLst>
          </a:prstGeom>
          <a:gradFill flip="none" rotWithShape="1">
            <a:gsLst>
              <a:gs pos="0">
                <a:schemeClr val="bg1">
                  <a:lumMod val="85000"/>
                </a:schemeClr>
              </a:gs>
              <a:gs pos="100000">
                <a:schemeClr val="bg1">
                  <a:lumMod val="95000"/>
                </a:schemeClr>
              </a:gs>
            </a:gsLst>
            <a:lin ang="5400000" scaled="1"/>
            <a:tileRect/>
          </a:gra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GB" sz="1400" b="1" dirty="0" smtClean="0"/>
              <a:t>SMC 3.x </a:t>
            </a:r>
            <a:r>
              <a:rPr lang="en-GB" sz="1400" b="1" baseline="30000" dirty="0" smtClean="0"/>
              <a:t>(*)</a:t>
            </a:r>
          </a:p>
          <a:p>
            <a:pPr lvl="0"/>
            <a:r>
              <a:rPr lang="en-GB" sz="1000" dirty="0" smtClean="0"/>
              <a:t>* Release date not allocated</a:t>
            </a:r>
            <a:r>
              <a:rPr lang="en-GB" sz="1600" b="1" dirty="0" smtClean="0"/>
              <a:t> </a:t>
            </a:r>
          </a:p>
          <a:p>
            <a:pPr lvl="0"/>
            <a:endParaRPr lang="en-GB" sz="1600" b="1" dirty="0" smtClean="0"/>
          </a:p>
          <a:p>
            <a:pPr marL="176213" indent="-176213">
              <a:lnSpc>
                <a:spcPts val="1700"/>
              </a:lnSpc>
              <a:buFont typeface="Arial" pitchFamily="34" charset="0"/>
              <a:buChar char="•"/>
            </a:pPr>
            <a:r>
              <a:rPr lang="en-GB" sz="1200" dirty="0" smtClean="0">
                <a:solidFill>
                  <a:schemeClr val="tx1"/>
                </a:solidFill>
              </a:rPr>
              <a:t>Windows Phone 7 support</a:t>
            </a:r>
          </a:p>
          <a:p>
            <a:pPr marL="176213" indent="-176213">
              <a:lnSpc>
                <a:spcPts val="1700"/>
              </a:lnSpc>
              <a:buFont typeface="Arial" pitchFamily="34" charset="0"/>
              <a:buChar char="•"/>
            </a:pPr>
            <a:r>
              <a:rPr lang="en-GB" sz="1200" dirty="0" smtClean="0">
                <a:solidFill>
                  <a:schemeClr val="tx1"/>
                </a:solidFill>
              </a:rPr>
              <a:t>Management of Mobile Security</a:t>
            </a:r>
          </a:p>
          <a:p>
            <a:pPr marL="176213" indent="-176213">
              <a:lnSpc>
                <a:spcPts val="1700"/>
              </a:lnSpc>
              <a:buFont typeface="Arial" pitchFamily="34" charset="0"/>
              <a:buChar char="•"/>
            </a:pPr>
            <a:r>
              <a:rPr lang="en-GB" sz="1200" dirty="0" smtClean="0">
                <a:solidFill>
                  <a:schemeClr val="tx1"/>
                </a:solidFill>
              </a:rPr>
              <a:t>Management of Mobile Encryption</a:t>
            </a:r>
          </a:p>
          <a:p>
            <a:pPr marL="176213" indent="-176213">
              <a:lnSpc>
                <a:spcPts val="1700"/>
              </a:lnSpc>
              <a:buFont typeface="Arial" pitchFamily="34" charset="0"/>
              <a:buChar char="•"/>
            </a:pPr>
            <a:r>
              <a:rPr lang="en-GB" sz="1200" dirty="0" smtClean="0">
                <a:solidFill>
                  <a:schemeClr val="tx1"/>
                </a:solidFill>
              </a:rPr>
              <a:t>Support of vendor specific MDM APIs for Android Phones from Lenovo, Samsung, Motorola, HTC (*)</a:t>
            </a:r>
          </a:p>
          <a:p>
            <a:pPr marL="176213" indent="-176213">
              <a:lnSpc>
                <a:spcPts val="1700"/>
              </a:lnSpc>
              <a:buFont typeface="Arial" pitchFamily="34" charset="0"/>
              <a:buChar char="•"/>
            </a:pPr>
            <a:endParaRPr lang="en-GB" sz="1200" dirty="0" smtClean="0">
              <a:solidFill>
                <a:schemeClr val="tx1"/>
              </a:solidFill>
            </a:endParaRPr>
          </a:p>
          <a:p>
            <a:pPr marL="180975" lvl="0" indent="-180975">
              <a:buFont typeface="Arial" pitchFamily="34" charset="0"/>
              <a:buChar char="•"/>
            </a:pPr>
            <a:endParaRPr lang="en-GB" sz="1600" dirty="0" smtClean="0"/>
          </a:p>
          <a:p>
            <a:pPr marL="361950" lvl="1" indent="-180975"/>
            <a:endParaRPr lang="en-GB" sz="1400" dirty="0" smtClean="0"/>
          </a:p>
          <a:p>
            <a:pPr marL="114300" indent="-114300">
              <a:buFont typeface="Arial" pitchFamily="34" charset="0"/>
              <a:buChar char="•"/>
            </a:pPr>
            <a:endParaRPr lang="en-GB" sz="1400" dirty="0" smtClean="0"/>
          </a:p>
        </p:txBody>
      </p:sp>
      <p:sp>
        <p:nvSpPr>
          <p:cNvPr id="53" name="Footer Placeholder 3"/>
          <p:cNvSpPr>
            <a:spLocks noGrp="1"/>
          </p:cNvSpPr>
          <p:nvPr>
            <p:ph type="ftr" sz="quarter" idx="10"/>
          </p:nvPr>
        </p:nvSpPr>
        <p:spPr>
          <a:xfrm>
            <a:off x="606425" y="6448251"/>
            <a:ext cx="2895600" cy="365125"/>
          </a:xfrm>
        </p:spPr>
        <p:txBody>
          <a:bodyPr/>
          <a:lstStyle/>
          <a:p>
            <a:pPr>
              <a:defRPr/>
            </a:pPr>
            <a:r>
              <a:rPr lang="en-GB" sz="1400" dirty="0" smtClean="0"/>
              <a:t>Sophos Confidential</a:t>
            </a:r>
            <a:endParaRPr lang="en-GB" sz="1400" dirty="0"/>
          </a:p>
        </p:txBody>
      </p:sp>
      <p:sp>
        <p:nvSpPr>
          <p:cNvPr id="52" name="TextBox 51"/>
          <p:cNvSpPr txBox="1"/>
          <p:nvPr/>
        </p:nvSpPr>
        <p:spPr>
          <a:xfrm>
            <a:off x="3923928" y="6488668"/>
            <a:ext cx="2941831" cy="253916"/>
          </a:xfrm>
          <a:prstGeom prst="rect">
            <a:avLst/>
          </a:prstGeom>
          <a:noFill/>
        </p:spPr>
        <p:txBody>
          <a:bodyPr wrap="none" rtlCol="0">
            <a:spAutoFit/>
          </a:bodyPr>
          <a:lstStyle/>
          <a:p>
            <a:r>
              <a:rPr lang="de-DE" sz="1050" dirty="0" smtClean="0">
                <a:solidFill>
                  <a:schemeClr val="bg1">
                    <a:lumMod val="65000"/>
                  </a:schemeClr>
                </a:solidFill>
              </a:rPr>
              <a:t>(*) </a:t>
            </a:r>
            <a:r>
              <a:rPr lang="de-DE" sz="1050" dirty="0" err="1" smtClean="0">
                <a:solidFill>
                  <a:schemeClr val="bg1">
                    <a:lumMod val="65000"/>
                  </a:schemeClr>
                </a:solidFill>
              </a:rPr>
              <a:t>Depending</a:t>
            </a:r>
            <a:r>
              <a:rPr lang="de-DE" sz="1050" dirty="0" smtClean="0">
                <a:solidFill>
                  <a:schemeClr val="bg1">
                    <a:lumMod val="65000"/>
                  </a:schemeClr>
                </a:solidFill>
              </a:rPr>
              <a:t> in API </a:t>
            </a:r>
            <a:r>
              <a:rPr lang="de-DE" sz="1050" dirty="0" err="1" smtClean="0">
                <a:solidFill>
                  <a:schemeClr val="bg1">
                    <a:lumMod val="65000"/>
                  </a:schemeClr>
                </a:solidFill>
              </a:rPr>
              <a:t>and</a:t>
            </a:r>
            <a:r>
              <a:rPr lang="de-DE" sz="1050" dirty="0" smtClean="0">
                <a:solidFill>
                  <a:schemeClr val="bg1">
                    <a:lumMod val="65000"/>
                  </a:schemeClr>
                </a:solidFill>
              </a:rPr>
              <a:t> </a:t>
            </a:r>
            <a:r>
              <a:rPr lang="de-DE" sz="1050" dirty="0" err="1" smtClean="0">
                <a:solidFill>
                  <a:schemeClr val="bg1">
                    <a:lumMod val="65000"/>
                  </a:schemeClr>
                </a:solidFill>
              </a:rPr>
              <a:t>hardware</a:t>
            </a:r>
            <a:r>
              <a:rPr lang="de-DE" sz="1050" dirty="0" smtClean="0">
                <a:solidFill>
                  <a:schemeClr val="bg1">
                    <a:lumMod val="65000"/>
                  </a:schemeClr>
                </a:solidFill>
              </a:rPr>
              <a:t> </a:t>
            </a:r>
            <a:r>
              <a:rPr lang="de-DE" sz="1050" dirty="0" err="1" smtClean="0">
                <a:solidFill>
                  <a:schemeClr val="bg1">
                    <a:lumMod val="65000"/>
                  </a:schemeClr>
                </a:solidFill>
              </a:rPr>
              <a:t>availability</a:t>
            </a:r>
            <a:endParaRPr lang="en-US" sz="1050" dirty="0">
              <a:solidFill>
                <a:schemeClr val="bg1">
                  <a:lumMod val="65000"/>
                </a:schemeClr>
              </a:solidFill>
            </a:endParaRPr>
          </a:p>
        </p:txBody>
      </p:sp>
      <p:grpSp>
        <p:nvGrpSpPr>
          <p:cNvPr id="30" name="Group 29"/>
          <p:cNvGrpSpPr/>
          <p:nvPr/>
        </p:nvGrpSpPr>
        <p:grpSpPr>
          <a:xfrm>
            <a:off x="3563888" y="2354580"/>
            <a:ext cx="1728192" cy="714380"/>
            <a:chOff x="4436941" y="2344730"/>
            <a:chExt cx="1728192" cy="714380"/>
          </a:xfrm>
        </p:grpSpPr>
        <p:sp>
          <p:nvSpPr>
            <p:cNvPr id="31" name="Rectangle 30"/>
            <p:cNvSpPr/>
            <p:nvPr/>
          </p:nvSpPr>
          <p:spPr>
            <a:xfrm>
              <a:off x="4436941" y="2630482"/>
              <a:ext cx="1728192" cy="42862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3792" tIns="113792" rIns="113792" bIns="113792" numCol="1" spcCol="1270" anchor="ctr" anchorCtr="1">
              <a:noAutofit/>
            </a:bodyPr>
            <a:lstStyle/>
            <a:p>
              <a:pPr lvl="0" algn="ctr" defTabSz="711200">
                <a:lnSpc>
                  <a:spcPct val="90000"/>
                </a:lnSpc>
                <a:spcBef>
                  <a:spcPct val="0"/>
                </a:spcBef>
                <a:spcAft>
                  <a:spcPct val="35000"/>
                </a:spcAft>
              </a:pPr>
              <a:r>
                <a:rPr lang="en-US" sz="1600" b="1" dirty="0" smtClean="0"/>
                <a:t>SMC 2.0</a:t>
              </a:r>
              <a:endParaRPr lang="en-US" sz="1600" b="1" kern="1200" dirty="0"/>
            </a:p>
          </p:txBody>
        </p:sp>
        <p:sp>
          <p:nvSpPr>
            <p:cNvPr id="32" name="Oval 31"/>
            <p:cNvSpPr/>
            <p:nvPr/>
          </p:nvSpPr>
          <p:spPr>
            <a:xfrm>
              <a:off x="4939857" y="2344730"/>
              <a:ext cx="785818" cy="152924"/>
            </a:xfrm>
            <a:prstGeom prst="ellipse">
              <a:avLst/>
            </a:prstGeom>
          </p:spPr>
          <p:style>
            <a:lnRef idx="0">
              <a:schemeClr val="accent5"/>
            </a:lnRef>
            <a:fillRef idx="3">
              <a:schemeClr val="accent5"/>
            </a:fillRef>
            <a:effectRef idx="3">
              <a:schemeClr val="accent5"/>
            </a:effectRef>
            <a:fontRef idx="minor">
              <a:schemeClr val="lt1"/>
            </a:fontRef>
          </p:style>
        </p:sp>
      </p:grpSp>
      <p:sp>
        <p:nvSpPr>
          <p:cNvPr id="33" name="Rounded Rectangle 32"/>
          <p:cNvSpPr/>
          <p:nvPr/>
        </p:nvSpPr>
        <p:spPr bwMode="auto">
          <a:xfrm>
            <a:off x="251520" y="3286124"/>
            <a:ext cx="2592288" cy="3143272"/>
          </a:xfrm>
          <a:prstGeom prst="roundRect">
            <a:avLst>
              <a:gd name="adj" fmla="val 3039"/>
            </a:avLst>
          </a:prstGeom>
          <a:gradFill flip="none" rotWithShape="1">
            <a:gsLst>
              <a:gs pos="0">
                <a:schemeClr val="bg1">
                  <a:lumMod val="85000"/>
                </a:schemeClr>
              </a:gs>
              <a:gs pos="100000">
                <a:schemeClr val="bg1">
                  <a:lumMod val="95000"/>
                </a:schemeClr>
              </a:gs>
            </a:gsLst>
            <a:lin ang="5400000" scaled="1"/>
            <a:tileRect/>
          </a:gra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GB" sz="1400" b="1" dirty="0" smtClean="0"/>
              <a:t>SMC 2.0</a:t>
            </a:r>
          </a:p>
          <a:p>
            <a:pPr marL="180975" lvl="0" indent="-180975">
              <a:buFont typeface="Arial" pitchFamily="34" charset="0"/>
              <a:buChar char="•"/>
            </a:pPr>
            <a:endParaRPr lang="en-GB" sz="1200" dirty="0" smtClean="0">
              <a:solidFill>
                <a:schemeClr val="tx1"/>
              </a:solidFill>
            </a:endParaRPr>
          </a:p>
          <a:p>
            <a:pPr marL="265113" lvl="1" indent="-265113">
              <a:lnSpc>
                <a:spcPts val="1700"/>
              </a:lnSpc>
              <a:buFont typeface="Arial" pitchFamily="34" charset="0"/>
              <a:buChar char="•"/>
            </a:pPr>
            <a:r>
              <a:rPr lang="en-GB" sz="1200" dirty="0" smtClean="0">
                <a:solidFill>
                  <a:schemeClr val="tx1"/>
                </a:solidFill>
              </a:rPr>
              <a:t>Compliance Check</a:t>
            </a:r>
          </a:p>
          <a:p>
            <a:pPr marL="265113" lvl="1" indent="-265113">
              <a:lnSpc>
                <a:spcPts val="1700"/>
              </a:lnSpc>
              <a:buFont typeface="Arial" pitchFamily="34" charset="0"/>
              <a:buChar char="•"/>
            </a:pPr>
            <a:r>
              <a:rPr lang="en-GB" sz="1200" dirty="0" smtClean="0">
                <a:solidFill>
                  <a:schemeClr val="tx1"/>
                </a:solidFill>
              </a:rPr>
              <a:t>Jailbreak detection (iOS)</a:t>
            </a:r>
          </a:p>
          <a:p>
            <a:pPr marL="265113" lvl="1" indent="-265113">
              <a:lnSpc>
                <a:spcPts val="1700"/>
              </a:lnSpc>
              <a:buFont typeface="Arial" pitchFamily="34" charset="0"/>
              <a:buChar char="•"/>
            </a:pPr>
            <a:r>
              <a:rPr lang="en-GB" sz="1200" dirty="0" smtClean="0">
                <a:solidFill>
                  <a:schemeClr val="tx1"/>
                </a:solidFill>
              </a:rPr>
              <a:t>Enterprise App Store (</a:t>
            </a:r>
            <a:r>
              <a:rPr lang="en-GB" sz="1200" dirty="0" err="1" smtClean="0">
                <a:solidFill>
                  <a:schemeClr val="tx1"/>
                </a:solidFill>
              </a:rPr>
              <a:t>iOS+Android</a:t>
            </a:r>
            <a:r>
              <a:rPr lang="en-GB" sz="1200" dirty="0" smtClean="0">
                <a:solidFill>
                  <a:schemeClr val="tx1"/>
                </a:solidFill>
              </a:rPr>
              <a:t>)</a:t>
            </a:r>
          </a:p>
          <a:p>
            <a:pPr marL="265113" lvl="1" indent="-265113">
              <a:lnSpc>
                <a:spcPts val="1700"/>
              </a:lnSpc>
              <a:buFont typeface="Arial" pitchFamily="34" charset="0"/>
              <a:buChar char="•"/>
            </a:pPr>
            <a:r>
              <a:rPr lang="en-GB" sz="1200" dirty="0" smtClean="0">
                <a:solidFill>
                  <a:schemeClr val="tx1"/>
                </a:solidFill>
              </a:rPr>
              <a:t>Dashboard</a:t>
            </a:r>
          </a:p>
          <a:p>
            <a:pPr marL="265113" lvl="1" indent="-265113">
              <a:lnSpc>
                <a:spcPts val="1700"/>
              </a:lnSpc>
              <a:buFont typeface="Arial" pitchFamily="34" charset="0"/>
              <a:buChar char="•"/>
            </a:pPr>
            <a:r>
              <a:rPr lang="en-GB" sz="1200" dirty="0" smtClean="0">
                <a:solidFill>
                  <a:schemeClr val="tx1"/>
                </a:solidFill>
              </a:rPr>
              <a:t>Backup &amp; Restore</a:t>
            </a:r>
          </a:p>
          <a:p>
            <a:pPr marL="265113" lvl="1" indent="-265113">
              <a:lnSpc>
                <a:spcPts val="1700"/>
              </a:lnSpc>
              <a:buFont typeface="Arial" pitchFamily="34" charset="0"/>
              <a:buChar char="•"/>
            </a:pPr>
            <a:r>
              <a:rPr lang="en-GB" sz="1200" dirty="0" smtClean="0">
                <a:solidFill>
                  <a:schemeClr val="tx1"/>
                </a:solidFill>
              </a:rPr>
              <a:t>Task Bundles</a:t>
            </a:r>
          </a:p>
          <a:p>
            <a:pPr marL="265113" lvl="1" indent="-265113">
              <a:lnSpc>
                <a:spcPts val="1700"/>
              </a:lnSpc>
              <a:buFont typeface="Arial" pitchFamily="34" charset="0"/>
              <a:buChar char="•"/>
            </a:pPr>
            <a:r>
              <a:rPr lang="en-GB" sz="1200" dirty="0" err="1" smtClean="0">
                <a:solidFill>
                  <a:schemeClr val="tx1"/>
                </a:solidFill>
              </a:rPr>
              <a:t>WebService</a:t>
            </a:r>
            <a:r>
              <a:rPr lang="en-GB" sz="1200" dirty="0" smtClean="0">
                <a:solidFill>
                  <a:schemeClr val="tx1"/>
                </a:solidFill>
              </a:rPr>
              <a:t> API</a:t>
            </a:r>
          </a:p>
          <a:p>
            <a:pPr marL="265113" lvl="1" indent="-265113">
              <a:lnSpc>
                <a:spcPts val="1700"/>
              </a:lnSpc>
              <a:buFont typeface="Arial" pitchFamily="34" charset="0"/>
              <a:buChar char="•"/>
            </a:pPr>
            <a:r>
              <a:rPr lang="de-DE" sz="1200" dirty="0" smtClean="0"/>
              <a:t>C2DM Push </a:t>
            </a:r>
            <a:r>
              <a:rPr lang="de-DE" sz="1200" dirty="0" err="1" smtClean="0"/>
              <a:t>for</a:t>
            </a:r>
            <a:r>
              <a:rPr lang="de-DE" sz="1200" dirty="0" smtClean="0"/>
              <a:t> Android</a:t>
            </a:r>
            <a:endParaRPr lang="en-GB" sz="1200" dirty="0" smtClean="0">
              <a:solidFill>
                <a:schemeClr val="tx1"/>
              </a:solidFill>
            </a:endParaRPr>
          </a:p>
          <a:p>
            <a:pPr marL="265113" lvl="0" indent="-265113">
              <a:lnSpc>
                <a:spcPts val="1700"/>
              </a:lnSpc>
              <a:buFont typeface="Arial" pitchFamily="34" charset="0"/>
              <a:buChar char="•"/>
            </a:pPr>
            <a:r>
              <a:rPr lang="en-GB" sz="1200" dirty="0" smtClean="0">
                <a:solidFill>
                  <a:schemeClr val="tx1"/>
                </a:solidFill>
              </a:rPr>
              <a:t>New platforms</a:t>
            </a:r>
          </a:p>
          <a:p>
            <a:pPr marL="452438" lvl="2" indent="-187325">
              <a:lnSpc>
                <a:spcPts val="1700"/>
              </a:lnSpc>
              <a:buFont typeface="Arial" pitchFamily="34" charset="0"/>
              <a:buChar char="•"/>
            </a:pPr>
            <a:r>
              <a:rPr lang="en-GB" sz="1200" dirty="0" smtClean="0">
                <a:solidFill>
                  <a:schemeClr val="tx1"/>
                </a:solidFill>
              </a:rPr>
              <a:t>Blackberry, iOS 5, Android Tablets</a:t>
            </a:r>
          </a:p>
          <a:p>
            <a:pPr marL="265113" lvl="1" indent="-265113">
              <a:lnSpc>
                <a:spcPts val="1700"/>
              </a:lnSpc>
              <a:buFont typeface="Arial" pitchFamily="34" charset="0"/>
              <a:buChar char="•"/>
            </a:pPr>
            <a:endParaRPr lang="en-GB" sz="1200" dirty="0" smtClean="0">
              <a:solidFill>
                <a:schemeClr val="tx1"/>
              </a:solidFill>
            </a:endParaRPr>
          </a:p>
          <a:p>
            <a:pPr marL="361950" lvl="1" indent="-180975"/>
            <a:endParaRPr lang="en-GB" sz="1200" dirty="0" smtClean="0"/>
          </a:p>
          <a:p>
            <a:pPr marL="114300" indent="-114300">
              <a:buFont typeface="Arial" pitchFamily="34" charset="0"/>
              <a:buChar char="•"/>
            </a:pPr>
            <a:endParaRPr lang="en-GB" sz="1200" dirty="0" smtClean="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ounded Rectangle 104"/>
          <p:cNvSpPr/>
          <p:nvPr/>
        </p:nvSpPr>
        <p:spPr bwMode="auto">
          <a:xfrm>
            <a:off x="1535942" y="3286124"/>
            <a:ext cx="2532002" cy="3143272"/>
          </a:xfrm>
          <a:prstGeom prst="roundRect">
            <a:avLst>
              <a:gd name="adj" fmla="val 3039"/>
            </a:avLst>
          </a:prstGeom>
          <a:gradFill flip="none" rotWithShape="1">
            <a:gsLst>
              <a:gs pos="0">
                <a:schemeClr val="bg1">
                  <a:lumMod val="85000"/>
                </a:schemeClr>
              </a:gs>
              <a:gs pos="100000">
                <a:schemeClr val="bg1">
                  <a:lumMod val="95000"/>
                </a:schemeClr>
              </a:gs>
            </a:gsLst>
            <a:lin ang="5400000" scaled="1"/>
            <a:tileRect/>
          </a:gra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GB" sz="1400" b="1" dirty="0" smtClean="0"/>
              <a:t>Mobile Security 1.0 - Free</a:t>
            </a:r>
          </a:p>
          <a:p>
            <a:pPr lvl="0"/>
            <a:endParaRPr lang="en-GB" sz="1400" b="1" dirty="0" smtClean="0"/>
          </a:p>
          <a:p>
            <a:pPr marL="182563" lvl="0" indent="-182563">
              <a:buFont typeface="Arial" pitchFamily="34" charset="0"/>
              <a:buChar char="•"/>
            </a:pPr>
            <a:r>
              <a:rPr lang="en-GB" sz="1200" dirty="0" smtClean="0"/>
              <a:t>Security solution for Android phones and tablets. </a:t>
            </a:r>
          </a:p>
          <a:p>
            <a:pPr marL="182563" lvl="0" indent="-182563">
              <a:buFont typeface="Arial" pitchFamily="34" charset="0"/>
              <a:buChar char="•"/>
            </a:pPr>
            <a:r>
              <a:rPr lang="en-GB" sz="1200" dirty="0" smtClean="0"/>
              <a:t>Loss and Theft Protection:</a:t>
            </a:r>
          </a:p>
          <a:p>
            <a:pPr marL="361950" lvl="1" indent="-180975">
              <a:buFont typeface="Arial" pitchFamily="34" charset="0"/>
              <a:buChar char="•"/>
            </a:pPr>
            <a:r>
              <a:rPr lang="en-GB" sz="1200" dirty="0" smtClean="0"/>
              <a:t>Lock, Wipe, Locate, ...</a:t>
            </a:r>
          </a:p>
          <a:p>
            <a:pPr marL="182563" indent="-182563">
              <a:buFont typeface="Arial" pitchFamily="34" charset="0"/>
              <a:buChar char="•"/>
            </a:pPr>
            <a:r>
              <a:rPr lang="en-GB" sz="1200" dirty="0" smtClean="0"/>
              <a:t>Malicious apps</a:t>
            </a:r>
          </a:p>
          <a:p>
            <a:pPr marL="361950" lvl="1" indent="-180975">
              <a:buFont typeface="Arial" pitchFamily="34" charset="0"/>
              <a:buChar char="•"/>
            </a:pPr>
            <a:r>
              <a:rPr lang="en-GB" sz="1200" dirty="0" smtClean="0"/>
              <a:t>Real time and on demand scan</a:t>
            </a:r>
          </a:p>
          <a:p>
            <a:pPr marL="361950" lvl="1" indent="-180975">
              <a:buFont typeface="Arial" pitchFamily="34" charset="0"/>
              <a:buChar char="•"/>
            </a:pPr>
            <a:r>
              <a:rPr lang="en-GB" sz="1200" dirty="0" smtClean="0"/>
              <a:t>Application white- and blacklisting</a:t>
            </a:r>
          </a:p>
          <a:p>
            <a:pPr marL="361950" lvl="1" indent="-180975">
              <a:buFont typeface="Arial" pitchFamily="34" charset="0"/>
              <a:buChar char="•"/>
            </a:pPr>
            <a:r>
              <a:rPr lang="en-GB" sz="1200" dirty="0" smtClean="0"/>
              <a:t>Cloud based live protection from Sophos Labs</a:t>
            </a:r>
          </a:p>
          <a:p>
            <a:pPr marL="182563" indent="-182563">
              <a:buFont typeface="Arial" pitchFamily="34" charset="0"/>
              <a:buChar char="•"/>
            </a:pPr>
            <a:r>
              <a:rPr lang="en-GB" sz="1200" dirty="0" smtClean="0"/>
              <a:t>Privacy Advisor</a:t>
            </a:r>
          </a:p>
          <a:p>
            <a:pPr marL="182563" lvl="1" indent="-182563">
              <a:buFont typeface="Arial" pitchFamily="34" charset="0"/>
              <a:buChar char="•"/>
            </a:pPr>
            <a:endParaRPr lang="en-GB" sz="1200" dirty="0" smtClean="0"/>
          </a:p>
          <a:p>
            <a:pPr marL="173038" lvl="1" indent="-173038"/>
            <a:endParaRPr lang="en-GB" sz="1200" dirty="0" smtClean="0"/>
          </a:p>
        </p:txBody>
      </p:sp>
      <p:sp>
        <p:nvSpPr>
          <p:cNvPr id="109" name="Rectangle 2"/>
          <p:cNvSpPr>
            <a:spLocks noGrp="1" noChangeArrowheads="1"/>
          </p:cNvSpPr>
          <p:nvPr>
            <p:ph type="title"/>
          </p:nvPr>
        </p:nvSpPr>
        <p:spPr>
          <a:xfrm>
            <a:off x="251520" y="332656"/>
            <a:ext cx="8677628" cy="700105"/>
          </a:xfrm>
        </p:spPr>
        <p:txBody>
          <a:bodyPr anchor="t">
            <a:noAutofit/>
          </a:bodyPr>
          <a:lstStyle/>
          <a:p>
            <a:pPr>
              <a:lnSpc>
                <a:spcPts val="4800"/>
              </a:lnSpc>
              <a:defRPr/>
            </a:pPr>
            <a:r>
              <a:rPr lang="en-US" sz="4400" spc="-300" noProof="0" dirty="0" smtClean="0"/>
              <a:t>Sophos Mobile Security</a:t>
            </a:r>
          </a:p>
        </p:txBody>
      </p:sp>
      <p:sp>
        <p:nvSpPr>
          <p:cNvPr id="53" name="Footer Placeholder 3"/>
          <p:cNvSpPr>
            <a:spLocks noGrp="1"/>
          </p:cNvSpPr>
          <p:nvPr>
            <p:ph type="ftr" sz="quarter" idx="10"/>
          </p:nvPr>
        </p:nvSpPr>
        <p:spPr>
          <a:xfrm>
            <a:off x="606425" y="6448251"/>
            <a:ext cx="2895600" cy="365125"/>
          </a:xfrm>
        </p:spPr>
        <p:txBody>
          <a:bodyPr/>
          <a:lstStyle/>
          <a:p>
            <a:pPr>
              <a:defRPr/>
            </a:pPr>
            <a:r>
              <a:rPr lang="en-GB" sz="1400" dirty="0" smtClean="0"/>
              <a:t>Sophos Confidential</a:t>
            </a:r>
            <a:endParaRPr lang="en-GB" sz="1400" dirty="0"/>
          </a:p>
        </p:txBody>
      </p:sp>
      <p:grpSp>
        <p:nvGrpSpPr>
          <p:cNvPr id="30" name="Group 29"/>
          <p:cNvGrpSpPr/>
          <p:nvPr/>
        </p:nvGrpSpPr>
        <p:grpSpPr>
          <a:xfrm>
            <a:off x="472323" y="1783478"/>
            <a:ext cx="8276141" cy="925442"/>
            <a:chOff x="400315" y="1785926"/>
            <a:chExt cx="8276141" cy="925442"/>
          </a:xfrm>
        </p:grpSpPr>
        <p:sp>
          <p:nvSpPr>
            <p:cNvPr id="51" name="Text Box 8"/>
            <p:cNvSpPr txBox="1">
              <a:spLocks noChangeArrowheads="1"/>
            </p:cNvSpPr>
            <p:nvPr/>
          </p:nvSpPr>
          <p:spPr bwMode="auto">
            <a:xfrm>
              <a:off x="614629" y="1785926"/>
              <a:ext cx="598539" cy="340735"/>
            </a:xfrm>
            <a:prstGeom prst="rect">
              <a:avLst/>
            </a:prstGeom>
            <a:noFill/>
            <a:ln w="9525">
              <a:noFill/>
              <a:miter lim="800000"/>
              <a:headEnd/>
              <a:tailEnd/>
            </a:ln>
            <a:effectLst/>
          </p:spPr>
          <p:txBody>
            <a:bodyPr wrap="none" lIns="90000" tIns="46800" rIns="90000" bIns="46800">
              <a:spAutoFit/>
            </a:bodyPr>
            <a:lstStyle/>
            <a:p>
              <a:pPr algn="l">
                <a:defRPr/>
              </a:pPr>
              <a:r>
                <a:rPr lang="en-GB" sz="1600" b="1" dirty="0" smtClean="0">
                  <a:solidFill>
                    <a:schemeClr val="tx1"/>
                  </a:solidFill>
                  <a:latin typeface="+mn-lt"/>
                </a:rPr>
                <a:t>2011</a:t>
              </a:r>
              <a:endParaRPr lang="en-GB" sz="1600" b="1" dirty="0">
                <a:solidFill>
                  <a:schemeClr val="tx1"/>
                </a:solidFill>
                <a:latin typeface="+mn-lt"/>
              </a:endParaRPr>
            </a:p>
          </p:txBody>
        </p:sp>
        <p:sp>
          <p:nvSpPr>
            <p:cNvPr id="52" name="Text Box 17"/>
            <p:cNvSpPr txBox="1">
              <a:spLocks noChangeArrowheads="1"/>
            </p:cNvSpPr>
            <p:nvPr/>
          </p:nvSpPr>
          <p:spPr bwMode="auto">
            <a:xfrm>
              <a:off x="2829207" y="2000240"/>
              <a:ext cx="454268"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Nov</a:t>
              </a:r>
            </a:p>
          </p:txBody>
        </p:sp>
        <p:sp>
          <p:nvSpPr>
            <p:cNvPr id="54" name="Text Box 18"/>
            <p:cNvSpPr txBox="1">
              <a:spLocks noChangeArrowheads="1"/>
            </p:cNvSpPr>
            <p:nvPr/>
          </p:nvSpPr>
          <p:spPr bwMode="auto">
            <a:xfrm>
              <a:off x="3329273" y="2000240"/>
              <a:ext cx="454268"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Dec</a:t>
              </a:r>
            </a:p>
          </p:txBody>
        </p:sp>
        <p:sp>
          <p:nvSpPr>
            <p:cNvPr id="57" name="Text Box 19"/>
            <p:cNvSpPr txBox="1">
              <a:spLocks noChangeArrowheads="1"/>
            </p:cNvSpPr>
            <p:nvPr/>
          </p:nvSpPr>
          <p:spPr bwMode="auto">
            <a:xfrm>
              <a:off x="3829339" y="2000240"/>
              <a:ext cx="428620"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Jan</a:t>
              </a:r>
            </a:p>
          </p:txBody>
        </p:sp>
        <p:sp>
          <p:nvSpPr>
            <p:cNvPr id="58" name="Text Box 20"/>
            <p:cNvSpPr txBox="1">
              <a:spLocks noChangeArrowheads="1"/>
            </p:cNvSpPr>
            <p:nvPr/>
          </p:nvSpPr>
          <p:spPr bwMode="auto">
            <a:xfrm>
              <a:off x="4311779" y="2000240"/>
              <a:ext cx="446254"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Feb</a:t>
              </a:r>
            </a:p>
          </p:txBody>
        </p:sp>
        <p:sp>
          <p:nvSpPr>
            <p:cNvPr id="59" name="Text Box 21"/>
            <p:cNvSpPr txBox="1">
              <a:spLocks noChangeArrowheads="1"/>
            </p:cNvSpPr>
            <p:nvPr/>
          </p:nvSpPr>
          <p:spPr bwMode="auto">
            <a:xfrm>
              <a:off x="4811845" y="2000240"/>
              <a:ext cx="446254"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Mar</a:t>
              </a:r>
            </a:p>
          </p:txBody>
        </p:sp>
        <p:sp>
          <p:nvSpPr>
            <p:cNvPr id="60" name="Text Box 8"/>
            <p:cNvSpPr txBox="1">
              <a:spLocks noChangeArrowheads="1"/>
            </p:cNvSpPr>
            <p:nvPr/>
          </p:nvSpPr>
          <p:spPr bwMode="auto">
            <a:xfrm flipH="1">
              <a:off x="3900777" y="1789681"/>
              <a:ext cx="1511300" cy="340735"/>
            </a:xfrm>
            <a:prstGeom prst="rect">
              <a:avLst/>
            </a:prstGeom>
            <a:noFill/>
            <a:ln w="9525">
              <a:noFill/>
              <a:miter lim="800000"/>
              <a:headEnd/>
              <a:tailEnd/>
            </a:ln>
            <a:effectLst/>
          </p:spPr>
          <p:txBody>
            <a:bodyPr wrap="square" lIns="90000" tIns="46800" rIns="90000" bIns="46800">
              <a:spAutoFit/>
            </a:bodyPr>
            <a:lstStyle/>
            <a:p>
              <a:pPr algn="l">
                <a:defRPr/>
              </a:pPr>
              <a:r>
                <a:rPr lang="en-GB" sz="1600" b="1" dirty="0" smtClean="0">
                  <a:solidFill>
                    <a:schemeClr val="tx1"/>
                  </a:solidFill>
                  <a:latin typeface="+mn-lt"/>
                </a:rPr>
                <a:t>2012</a:t>
              </a:r>
              <a:endParaRPr lang="en-GB" sz="1600" b="1" dirty="0">
                <a:solidFill>
                  <a:schemeClr val="tx1"/>
                </a:solidFill>
                <a:latin typeface="+mn-lt"/>
              </a:endParaRPr>
            </a:p>
          </p:txBody>
        </p:sp>
        <p:sp>
          <p:nvSpPr>
            <p:cNvPr id="61" name="Text Box 24"/>
            <p:cNvSpPr txBox="1">
              <a:spLocks noChangeArrowheads="1"/>
            </p:cNvSpPr>
            <p:nvPr/>
          </p:nvSpPr>
          <p:spPr bwMode="auto">
            <a:xfrm>
              <a:off x="400315" y="2000240"/>
              <a:ext cx="428620"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Jun</a:t>
              </a:r>
            </a:p>
          </p:txBody>
        </p:sp>
        <p:sp>
          <p:nvSpPr>
            <p:cNvPr id="62" name="Text Box 53"/>
            <p:cNvSpPr txBox="1">
              <a:spLocks noChangeArrowheads="1"/>
            </p:cNvSpPr>
            <p:nvPr/>
          </p:nvSpPr>
          <p:spPr bwMode="auto">
            <a:xfrm>
              <a:off x="880247" y="2000240"/>
              <a:ext cx="377324"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Jul</a:t>
              </a:r>
            </a:p>
          </p:txBody>
        </p:sp>
        <p:sp>
          <p:nvSpPr>
            <p:cNvPr id="63" name="Text Box 54"/>
            <p:cNvSpPr txBox="1">
              <a:spLocks noChangeArrowheads="1"/>
            </p:cNvSpPr>
            <p:nvPr/>
          </p:nvSpPr>
          <p:spPr bwMode="auto">
            <a:xfrm>
              <a:off x="1329009" y="2000240"/>
              <a:ext cx="454268"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Aug</a:t>
              </a:r>
            </a:p>
          </p:txBody>
        </p:sp>
        <p:sp>
          <p:nvSpPr>
            <p:cNvPr id="64" name="Text Box 55"/>
            <p:cNvSpPr txBox="1">
              <a:spLocks noChangeArrowheads="1"/>
            </p:cNvSpPr>
            <p:nvPr/>
          </p:nvSpPr>
          <p:spPr bwMode="auto">
            <a:xfrm>
              <a:off x="1829075" y="2000240"/>
              <a:ext cx="454268"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Sep</a:t>
              </a:r>
            </a:p>
          </p:txBody>
        </p:sp>
        <p:sp>
          <p:nvSpPr>
            <p:cNvPr id="65" name="Text Box 16"/>
            <p:cNvSpPr txBox="1">
              <a:spLocks noChangeArrowheads="1"/>
            </p:cNvSpPr>
            <p:nvPr/>
          </p:nvSpPr>
          <p:spPr bwMode="auto">
            <a:xfrm>
              <a:off x="2335561" y="2000240"/>
              <a:ext cx="422208"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Oct</a:t>
              </a:r>
            </a:p>
          </p:txBody>
        </p:sp>
        <p:sp>
          <p:nvSpPr>
            <p:cNvPr id="66" name="Text Box 22"/>
            <p:cNvSpPr txBox="1">
              <a:spLocks noChangeArrowheads="1"/>
            </p:cNvSpPr>
            <p:nvPr/>
          </p:nvSpPr>
          <p:spPr bwMode="auto">
            <a:xfrm>
              <a:off x="5337559" y="2000240"/>
              <a:ext cx="420606"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Apr</a:t>
              </a:r>
            </a:p>
          </p:txBody>
        </p:sp>
        <p:sp>
          <p:nvSpPr>
            <p:cNvPr id="67" name="Text Box 23"/>
            <p:cNvSpPr txBox="1">
              <a:spLocks noChangeArrowheads="1"/>
            </p:cNvSpPr>
            <p:nvPr/>
          </p:nvSpPr>
          <p:spPr bwMode="auto">
            <a:xfrm>
              <a:off x="5857767" y="2000240"/>
              <a:ext cx="471902"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May</a:t>
              </a:r>
            </a:p>
          </p:txBody>
        </p:sp>
        <p:sp>
          <p:nvSpPr>
            <p:cNvPr id="68" name="Text Box 24"/>
            <p:cNvSpPr txBox="1">
              <a:spLocks noChangeArrowheads="1"/>
            </p:cNvSpPr>
            <p:nvPr/>
          </p:nvSpPr>
          <p:spPr bwMode="auto">
            <a:xfrm>
              <a:off x="6401107" y="2000240"/>
              <a:ext cx="428620"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Jun</a:t>
              </a:r>
            </a:p>
          </p:txBody>
        </p:sp>
        <p:sp>
          <p:nvSpPr>
            <p:cNvPr id="69" name="Right Arrow 68"/>
            <p:cNvSpPr/>
            <p:nvPr/>
          </p:nvSpPr>
          <p:spPr>
            <a:xfrm>
              <a:off x="400315" y="2143116"/>
              <a:ext cx="8276141" cy="568252"/>
            </a:xfrm>
            <a:prstGeom prst="rightArrow">
              <a:avLst/>
            </a:prstGeom>
            <a:gradFill flip="none" rotWithShape="1">
              <a:gsLst>
                <a:gs pos="0">
                  <a:schemeClr val="accent5">
                    <a:lumMod val="40000"/>
                    <a:lumOff val="60000"/>
                    <a:shade val="30000"/>
                    <a:satMod val="115000"/>
                  </a:schemeClr>
                </a:gs>
                <a:gs pos="50000">
                  <a:schemeClr val="accent5">
                    <a:lumMod val="40000"/>
                    <a:lumOff val="60000"/>
                    <a:shade val="67500"/>
                    <a:satMod val="115000"/>
                  </a:schemeClr>
                </a:gs>
                <a:gs pos="100000">
                  <a:schemeClr val="accent5">
                    <a:lumMod val="40000"/>
                    <a:lumOff val="60000"/>
                    <a:shade val="100000"/>
                    <a:satMod val="115000"/>
                  </a:schemeClr>
                </a:gs>
              </a:gsLst>
              <a:lin ang="0" scaled="1"/>
              <a:tileRect/>
            </a:gradFill>
          </p:spPr>
          <p:style>
            <a:lnRef idx="0">
              <a:schemeClr val="accent1">
                <a:hueOff val="0"/>
                <a:satOff val="0"/>
                <a:lumOff val="0"/>
                <a:alphaOff val="0"/>
              </a:schemeClr>
            </a:lnRef>
            <a:fillRef idx="1">
              <a:scrgbClr r="0" g="0" b="0"/>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70" name="Text Box 53"/>
            <p:cNvSpPr txBox="1">
              <a:spLocks noChangeArrowheads="1"/>
            </p:cNvSpPr>
            <p:nvPr/>
          </p:nvSpPr>
          <p:spPr bwMode="auto">
            <a:xfrm>
              <a:off x="6869927" y="2000240"/>
              <a:ext cx="377324"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Jul</a:t>
              </a:r>
            </a:p>
          </p:txBody>
        </p:sp>
        <p:sp>
          <p:nvSpPr>
            <p:cNvPr id="71" name="Text Box 54"/>
            <p:cNvSpPr txBox="1">
              <a:spLocks noChangeArrowheads="1"/>
            </p:cNvSpPr>
            <p:nvPr/>
          </p:nvSpPr>
          <p:spPr bwMode="auto">
            <a:xfrm>
              <a:off x="7343219" y="2000240"/>
              <a:ext cx="454268"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Aug</a:t>
              </a:r>
            </a:p>
          </p:txBody>
        </p:sp>
        <p:sp>
          <p:nvSpPr>
            <p:cNvPr id="72" name="Text Box 55"/>
            <p:cNvSpPr txBox="1">
              <a:spLocks noChangeArrowheads="1"/>
            </p:cNvSpPr>
            <p:nvPr/>
          </p:nvSpPr>
          <p:spPr bwMode="auto">
            <a:xfrm>
              <a:off x="7875665" y="2000240"/>
              <a:ext cx="454268"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Sep</a:t>
              </a:r>
            </a:p>
          </p:txBody>
        </p:sp>
      </p:grpSp>
      <p:grpSp>
        <p:nvGrpSpPr>
          <p:cNvPr id="73" name="Group 29"/>
          <p:cNvGrpSpPr/>
          <p:nvPr/>
        </p:nvGrpSpPr>
        <p:grpSpPr>
          <a:xfrm>
            <a:off x="4860032" y="2348880"/>
            <a:ext cx="2592288" cy="714380"/>
            <a:chOff x="4436941" y="2344730"/>
            <a:chExt cx="1728192" cy="714380"/>
          </a:xfrm>
        </p:grpSpPr>
        <p:sp>
          <p:nvSpPr>
            <p:cNvPr id="74" name="Rectangle 73"/>
            <p:cNvSpPr/>
            <p:nvPr/>
          </p:nvSpPr>
          <p:spPr>
            <a:xfrm>
              <a:off x="4436941" y="2630482"/>
              <a:ext cx="1728192" cy="42862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3792" tIns="113792" rIns="113792" bIns="113792" numCol="1" spcCol="1270" anchor="ctr" anchorCtr="1">
              <a:noAutofit/>
            </a:bodyPr>
            <a:lstStyle/>
            <a:p>
              <a:pPr lvl="0" algn="ctr" defTabSz="711200">
                <a:lnSpc>
                  <a:spcPct val="90000"/>
                </a:lnSpc>
                <a:spcBef>
                  <a:spcPct val="0"/>
                </a:spcBef>
                <a:spcAft>
                  <a:spcPct val="35000"/>
                </a:spcAft>
              </a:pPr>
              <a:r>
                <a:rPr lang="en-US" sz="1600" b="1" dirty="0" smtClean="0"/>
                <a:t>Mobile Security 1.0</a:t>
              </a:r>
              <a:endParaRPr lang="en-US" sz="1600" b="1" kern="1200" dirty="0"/>
            </a:p>
          </p:txBody>
        </p:sp>
        <p:sp>
          <p:nvSpPr>
            <p:cNvPr id="75" name="Oval 74"/>
            <p:cNvSpPr/>
            <p:nvPr/>
          </p:nvSpPr>
          <p:spPr>
            <a:xfrm>
              <a:off x="4939857" y="2344730"/>
              <a:ext cx="785818" cy="152924"/>
            </a:xfrm>
            <a:prstGeom prst="ellipse">
              <a:avLst/>
            </a:prstGeom>
          </p:spPr>
          <p:style>
            <a:lnRef idx="0">
              <a:schemeClr val="accent5"/>
            </a:lnRef>
            <a:fillRef idx="3">
              <a:schemeClr val="accent5"/>
            </a:fillRef>
            <a:effectRef idx="3">
              <a:schemeClr val="accent5"/>
            </a:effectRef>
            <a:fontRef idx="minor">
              <a:schemeClr val="lt1"/>
            </a:fontRef>
          </p:style>
        </p:sp>
      </p:grpSp>
      <p:sp>
        <p:nvSpPr>
          <p:cNvPr id="79" name="Rounded Rectangle 78"/>
          <p:cNvSpPr/>
          <p:nvPr/>
        </p:nvSpPr>
        <p:spPr bwMode="auto">
          <a:xfrm>
            <a:off x="5004048" y="3286124"/>
            <a:ext cx="2532002" cy="3143272"/>
          </a:xfrm>
          <a:prstGeom prst="roundRect">
            <a:avLst>
              <a:gd name="adj" fmla="val 3039"/>
            </a:avLst>
          </a:prstGeom>
          <a:gradFill flip="none" rotWithShape="1">
            <a:gsLst>
              <a:gs pos="0">
                <a:schemeClr val="bg1">
                  <a:lumMod val="85000"/>
                </a:schemeClr>
              </a:gs>
              <a:gs pos="100000">
                <a:schemeClr val="bg1">
                  <a:lumMod val="95000"/>
                </a:schemeClr>
              </a:gs>
            </a:gsLst>
            <a:lin ang="5400000" scaled="1"/>
            <a:tileRect/>
          </a:gra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GB" sz="1400" b="1" dirty="0" smtClean="0"/>
              <a:t>Mobile Security 2.0</a:t>
            </a:r>
            <a:r>
              <a:rPr lang="en-GB" sz="1400" b="1" baseline="30000" dirty="0" smtClean="0"/>
              <a:t> (*)</a:t>
            </a:r>
            <a:endParaRPr lang="en-GB" sz="1400" b="1" dirty="0" smtClean="0"/>
          </a:p>
          <a:p>
            <a:pPr lvl="0"/>
            <a:r>
              <a:rPr lang="en-GB" sz="1050" dirty="0" smtClean="0">
                <a:solidFill>
                  <a:prstClr val="black"/>
                </a:solidFill>
              </a:rPr>
              <a:t>* Release date not allocated</a:t>
            </a:r>
            <a:endParaRPr lang="en-GB" sz="1050" b="1" dirty="0" smtClean="0">
              <a:solidFill>
                <a:prstClr val="black"/>
              </a:solidFill>
            </a:endParaRPr>
          </a:p>
          <a:p>
            <a:pPr lvl="0"/>
            <a:endParaRPr lang="en-GB" sz="1400" b="1" dirty="0" smtClean="0"/>
          </a:p>
          <a:p>
            <a:pPr marL="182563" lvl="0" indent="-182563">
              <a:buFont typeface="Arial" pitchFamily="34" charset="0"/>
              <a:buChar char="•"/>
            </a:pPr>
            <a:r>
              <a:rPr lang="en-GB" sz="1200" dirty="0" smtClean="0"/>
              <a:t>Management by Sophos Mobile Control</a:t>
            </a:r>
          </a:p>
          <a:p>
            <a:pPr marL="182563" lvl="0" indent="-182563">
              <a:buFont typeface="Arial" pitchFamily="34" charset="0"/>
              <a:buChar char="•"/>
            </a:pPr>
            <a:r>
              <a:rPr lang="en-GB" sz="1200" dirty="0" smtClean="0"/>
              <a:t>Extended malicious apps protection</a:t>
            </a:r>
          </a:p>
          <a:p>
            <a:pPr marL="361950" lvl="1" indent="-180975">
              <a:buFont typeface="Arial" pitchFamily="34" charset="0"/>
              <a:buChar char="•"/>
            </a:pPr>
            <a:r>
              <a:rPr lang="en-GB" sz="1200" dirty="0" smtClean="0"/>
              <a:t>Scheduled Scan</a:t>
            </a:r>
          </a:p>
          <a:p>
            <a:pPr marL="361950" lvl="1" indent="-180975">
              <a:buFont typeface="Arial" pitchFamily="34" charset="0"/>
              <a:buChar char="•"/>
            </a:pPr>
            <a:r>
              <a:rPr lang="en-GB" sz="1200" dirty="0" smtClean="0"/>
              <a:t>Enterprise white-/blacklists</a:t>
            </a:r>
          </a:p>
          <a:p>
            <a:pPr marL="361950" lvl="1" indent="-180975"/>
            <a:endParaRPr lang="en-GB" sz="1200" dirty="0" smtClean="0"/>
          </a:p>
          <a:p>
            <a:pPr marL="173038" lvl="1" indent="-173038"/>
            <a:endParaRPr lang="en-GB" sz="1200" dirty="0" smtClean="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2"/>
          <p:cNvSpPr>
            <a:spLocks noGrp="1" noChangeArrowheads="1"/>
          </p:cNvSpPr>
          <p:nvPr>
            <p:ph type="title"/>
          </p:nvPr>
        </p:nvSpPr>
        <p:spPr>
          <a:xfrm>
            <a:off x="251520" y="332656"/>
            <a:ext cx="8892480" cy="700105"/>
          </a:xfrm>
        </p:spPr>
        <p:txBody>
          <a:bodyPr anchor="t">
            <a:noAutofit/>
          </a:bodyPr>
          <a:lstStyle/>
          <a:p>
            <a:pPr>
              <a:lnSpc>
                <a:spcPts val="4800"/>
              </a:lnSpc>
              <a:defRPr/>
            </a:pPr>
            <a:r>
              <a:rPr lang="en-US" sz="4400" spc="-300" noProof="0" dirty="0" smtClean="0"/>
              <a:t>Sophos Mobile Encryption</a:t>
            </a:r>
          </a:p>
        </p:txBody>
      </p:sp>
      <p:sp>
        <p:nvSpPr>
          <p:cNvPr id="49" name="Rounded Rectangle 48"/>
          <p:cNvSpPr/>
          <p:nvPr/>
        </p:nvSpPr>
        <p:spPr bwMode="auto">
          <a:xfrm>
            <a:off x="1547664" y="3284984"/>
            <a:ext cx="2592288" cy="3143272"/>
          </a:xfrm>
          <a:prstGeom prst="roundRect">
            <a:avLst>
              <a:gd name="adj" fmla="val 3039"/>
            </a:avLst>
          </a:prstGeom>
          <a:gradFill flip="none" rotWithShape="1">
            <a:gsLst>
              <a:gs pos="0">
                <a:schemeClr val="bg1">
                  <a:lumMod val="85000"/>
                </a:schemeClr>
              </a:gs>
              <a:gs pos="100000">
                <a:schemeClr val="bg1">
                  <a:lumMod val="95000"/>
                </a:schemeClr>
              </a:gs>
            </a:gsLst>
            <a:lin ang="5400000" scaled="1"/>
            <a:tileRect/>
          </a:gra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GB" sz="1400" b="1" dirty="0" smtClean="0"/>
              <a:t>Mobile Encryption 1.0</a:t>
            </a:r>
          </a:p>
          <a:p>
            <a:pPr marL="180975" lvl="0" indent="-180975">
              <a:buFont typeface="Arial" pitchFamily="34" charset="0"/>
              <a:buChar char="•"/>
            </a:pPr>
            <a:endParaRPr lang="en-GB" sz="1200" dirty="0" smtClean="0"/>
          </a:p>
          <a:p>
            <a:pPr marL="180975" lvl="0" indent="-180975">
              <a:buFont typeface="Arial" pitchFamily="34" charset="0"/>
              <a:buChar char="•"/>
            </a:pPr>
            <a:r>
              <a:rPr lang="en-GB" sz="1200" dirty="0" smtClean="0"/>
              <a:t>Mobile access to encrypted documents stored in the cloud</a:t>
            </a:r>
          </a:p>
          <a:p>
            <a:pPr marL="354013" lvl="1" indent="-176213">
              <a:buFont typeface="Arial" pitchFamily="34" charset="0"/>
              <a:buChar char="•"/>
            </a:pPr>
            <a:r>
              <a:rPr lang="en-GB" sz="1200" dirty="0" err="1" smtClean="0"/>
              <a:t>Dropbox</a:t>
            </a:r>
            <a:endParaRPr lang="en-GB" sz="1200" dirty="0" smtClean="0"/>
          </a:p>
          <a:p>
            <a:pPr marL="354013" lvl="1" indent="-176213">
              <a:buFont typeface="Arial" pitchFamily="34" charset="0"/>
              <a:buChar char="•"/>
            </a:pPr>
            <a:r>
              <a:rPr lang="en-GB" sz="1200" dirty="0" err="1" smtClean="0"/>
              <a:t>Egnyte</a:t>
            </a:r>
            <a:endParaRPr lang="en-GB" sz="1200" dirty="0" smtClean="0"/>
          </a:p>
          <a:p>
            <a:pPr marL="180975" lvl="0" indent="-180975">
              <a:buFont typeface="Arial" pitchFamily="34" charset="0"/>
              <a:buChar char="•"/>
            </a:pPr>
            <a:r>
              <a:rPr lang="en-GB" sz="1200" dirty="0" smtClean="0"/>
              <a:t>Integrated into SafeGuard Enterprise 6.0 </a:t>
            </a:r>
          </a:p>
          <a:p>
            <a:pPr marL="180975" lvl="0" indent="-180975">
              <a:buFont typeface="Arial" pitchFamily="34" charset="0"/>
              <a:buChar char="•"/>
            </a:pPr>
            <a:r>
              <a:rPr lang="en-GB" sz="1200" dirty="0" smtClean="0"/>
              <a:t>Platforms:</a:t>
            </a:r>
          </a:p>
          <a:p>
            <a:pPr marL="358775" lvl="1" indent="-176213">
              <a:buFont typeface="Arial" pitchFamily="34" charset="0"/>
              <a:buChar char="•"/>
            </a:pPr>
            <a:r>
              <a:rPr lang="en-GB" sz="1200" dirty="0" smtClean="0"/>
              <a:t>iOS</a:t>
            </a:r>
          </a:p>
          <a:p>
            <a:pPr marL="358775" lvl="1" indent="-176213">
              <a:buFont typeface="Arial" pitchFamily="34" charset="0"/>
              <a:buChar char="•"/>
            </a:pPr>
            <a:r>
              <a:rPr lang="en-GB" sz="1200" dirty="0" smtClean="0"/>
              <a:t>Android</a:t>
            </a:r>
          </a:p>
          <a:p>
            <a:pPr marL="114300" indent="-114300">
              <a:buFont typeface="Arial" pitchFamily="34" charset="0"/>
              <a:buChar char="•"/>
            </a:pPr>
            <a:endParaRPr lang="en-GB" sz="1200" dirty="0" smtClean="0"/>
          </a:p>
        </p:txBody>
      </p:sp>
      <p:sp>
        <p:nvSpPr>
          <p:cNvPr id="53" name="Footer Placeholder 3"/>
          <p:cNvSpPr>
            <a:spLocks noGrp="1"/>
          </p:cNvSpPr>
          <p:nvPr>
            <p:ph type="ftr" sz="quarter" idx="10"/>
          </p:nvPr>
        </p:nvSpPr>
        <p:spPr>
          <a:xfrm>
            <a:off x="606425" y="6448251"/>
            <a:ext cx="2895600" cy="365125"/>
          </a:xfrm>
        </p:spPr>
        <p:txBody>
          <a:bodyPr/>
          <a:lstStyle/>
          <a:p>
            <a:pPr>
              <a:defRPr/>
            </a:pPr>
            <a:r>
              <a:rPr lang="en-GB" sz="1400" dirty="0" smtClean="0"/>
              <a:t>Sophos Confidential</a:t>
            </a:r>
            <a:endParaRPr lang="en-GB" sz="1400" dirty="0"/>
          </a:p>
        </p:txBody>
      </p:sp>
      <p:grpSp>
        <p:nvGrpSpPr>
          <p:cNvPr id="30" name="Group 29"/>
          <p:cNvGrpSpPr/>
          <p:nvPr/>
        </p:nvGrpSpPr>
        <p:grpSpPr>
          <a:xfrm>
            <a:off x="472323" y="1783478"/>
            <a:ext cx="8276141" cy="925442"/>
            <a:chOff x="400315" y="1785926"/>
            <a:chExt cx="8276141" cy="925442"/>
          </a:xfrm>
        </p:grpSpPr>
        <p:sp>
          <p:nvSpPr>
            <p:cNvPr id="51" name="Text Box 8"/>
            <p:cNvSpPr txBox="1">
              <a:spLocks noChangeArrowheads="1"/>
            </p:cNvSpPr>
            <p:nvPr/>
          </p:nvSpPr>
          <p:spPr bwMode="auto">
            <a:xfrm>
              <a:off x="614629" y="1785926"/>
              <a:ext cx="598539" cy="340735"/>
            </a:xfrm>
            <a:prstGeom prst="rect">
              <a:avLst/>
            </a:prstGeom>
            <a:noFill/>
            <a:ln w="9525">
              <a:noFill/>
              <a:miter lim="800000"/>
              <a:headEnd/>
              <a:tailEnd/>
            </a:ln>
            <a:effectLst/>
          </p:spPr>
          <p:txBody>
            <a:bodyPr wrap="none" lIns="90000" tIns="46800" rIns="90000" bIns="46800">
              <a:spAutoFit/>
            </a:bodyPr>
            <a:lstStyle/>
            <a:p>
              <a:pPr algn="l">
                <a:defRPr/>
              </a:pPr>
              <a:r>
                <a:rPr lang="en-GB" sz="1600" b="1" dirty="0" smtClean="0">
                  <a:solidFill>
                    <a:schemeClr val="tx1"/>
                  </a:solidFill>
                  <a:latin typeface="+mn-lt"/>
                </a:rPr>
                <a:t>2011</a:t>
              </a:r>
              <a:endParaRPr lang="en-GB" sz="1600" b="1" dirty="0">
                <a:solidFill>
                  <a:schemeClr val="tx1"/>
                </a:solidFill>
                <a:latin typeface="+mn-lt"/>
              </a:endParaRPr>
            </a:p>
          </p:txBody>
        </p:sp>
        <p:sp>
          <p:nvSpPr>
            <p:cNvPr id="52" name="Text Box 17"/>
            <p:cNvSpPr txBox="1">
              <a:spLocks noChangeArrowheads="1"/>
            </p:cNvSpPr>
            <p:nvPr/>
          </p:nvSpPr>
          <p:spPr bwMode="auto">
            <a:xfrm>
              <a:off x="2829207" y="2000240"/>
              <a:ext cx="454268"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Nov</a:t>
              </a:r>
            </a:p>
          </p:txBody>
        </p:sp>
        <p:sp>
          <p:nvSpPr>
            <p:cNvPr id="54" name="Text Box 18"/>
            <p:cNvSpPr txBox="1">
              <a:spLocks noChangeArrowheads="1"/>
            </p:cNvSpPr>
            <p:nvPr/>
          </p:nvSpPr>
          <p:spPr bwMode="auto">
            <a:xfrm>
              <a:off x="3329273" y="2000240"/>
              <a:ext cx="454268"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Dec</a:t>
              </a:r>
            </a:p>
          </p:txBody>
        </p:sp>
        <p:sp>
          <p:nvSpPr>
            <p:cNvPr id="57" name="Text Box 19"/>
            <p:cNvSpPr txBox="1">
              <a:spLocks noChangeArrowheads="1"/>
            </p:cNvSpPr>
            <p:nvPr/>
          </p:nvSpPr>
          <p:spPr bwMode="auto">
            <a:xfrm>
              <a:off x="3829339" y="2000240"/>
              <a:ext cx="428620"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Jan</a:t>
              </a:r>
            </a:p>
          </p:txBody>
        </p:sp>
        <p:sp>
          <p:nvSpPr>
            <p:cNvPr id="58" name="Text Box 20"/>
            <p:cNvSpPr txBox="1">
              <a:spLocks noChangeArrowheads="1"/>
            </p:cNvSpPr>
            <p:nvPr/>
          </p:nvSpPr>
          <p:spPr bwMode="auto">
            <a:xfrm>
              <a:off x="4311779" y="2000240"/>
              <a:ext cx="446254"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Feb</a:t>
              </a:r>
            </a:p>
          </p:txBody>
        </p:sp>
        <p:sp>
          <p:nvSpPr>
            <p:cNvPr id="59" name="Text Box 21"/>
            <p:cNvSpPr txBox="1">
              <a:spLocks noChangeArrowheads="1"/>
            </p:cNvSpPr>
            <p:nvPr/>
          </p:nvSpPr>
          <p:spPr bwMode="auto">
            <a:xfrm>
              <a:off x="4811845" y="2000240"/>
              <a:ext cx="446254"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Mar</a:t>
              </a:r>
            </a:p>
          </p:txBody>
        </p:sp>
        <p:sp>
          <p:nvSpPr>
            <p:cNvPr id="60" name="Text Box 8"/>
            <p:cNvSpPr txBox="1">
              <a:spLocks noChangeArrowheads="1"/>
            </p:cNvSpPr>
            <p:nvPr/>
          </p:nvSpPr>
          <p:spPr bwMode="auto">
            <a:xfrm flipH="1">
              <a:off x="3900777" y="1789681"/>
              <a:ext cx="1511300" cy="340735"/>
            </a:xfrm>
            <a:prstGeom prst="rect">
              <a:avLst/>
            </a:prstGeom>
            <a:noFill/>
            <a:ln w="9525">
              <a:noFill/>
              <a:miter lim="800000"/>
              <a:headEnd/>
              <a:tailEnd/>
            </a:ln>
            <a:effectLst/>
          </p:spPr>
          <p:txBody>
            <a:bodyPr wrap="square" lIns="90000" tIns="46800" rIns="90000" bIns="46800">
              <a:spAutoFit/>
            </a:bodyPr>
            <a:lstStyle/>
            <a:p>
              <a:pPr algn="l">
                <a:defRPr/>
              </a:pPr>
              <a:r>
                <a:rPr lang="en-GB" sz="1600" b="1" dirty="0" smtClean="0">
                  <a:solidFill>
                    <a:schemeClr val="tx1"/>
                  </a:solidFill>
                  <a:latin typeface="+mn-lt"/>
                </a:rPr>
                <a:t>2012</a:t>
              </a:r>
              <a:endParaRPr lang="en-GB" sz="1600" b="1" dirty="0">
                <a:solidFill>
                  <a:schemeClr val="tx1"/>
                </a:solidFill>
                <a:latin typeface="+mn-lt"/>
              </a:endParaRPr>
            </a:p>
          </p:txBody>
        </p:sp>
        <p:sp>
          <p:nvSpPr>
            <p:cNvPr id="61" name="Text Box 24"/>
            <p:cNvSpPr txBox="1">
              <a:spLocks noChangeArrowheads="1"/>
            </p:cNvSpPr>
            <p:nvPr/>
          </p:nvSpPr>
          <p:spPr bwMode="auto">
            <a:xfrm>
              <a:off x="400315" y="2000240"/>
              <a:ext cx="428620"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Jun</a:t>
              </a:r>
            </a:p>
          </p:txBody>
        </p:sp>
        <p:sp>
          <p:nvSpPr>
            <p:cNvPr id="62" name="Text Box 53"/>
            <p:cNvSpPr txBox="1">
              <a:spLocks noChangeArrowheads="1"/>
            </p:cNvSpPr>
            <p:nvPr/>
          </p:nvSpPr>
          <p:spPr bwMode="auto">
            <a:xfrm>
              <a:off x="880247" y="2000240"/>
              <a:ext cx="377324"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Jul</a:t>
              </a:r>
            </a:p>
          </p:txBody>
        </p:sp>
        <p:sp>
          <p:nvSpPr>
            <p:cNvPr id="63" name="Text Box 54"/>
            <p:cNvSpPr txBox="1">
              <a:spLocks noChangeArrowheads="1"/>
            </p:cNvSpPr>
            <p:nvPr/>
          </p:nvSpPr>
          <p:spPr bwMode="auto">
            <a:xfrm>
              <a:off x="1329009" y="2000240"/>
              <a:ext cx="454268"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Aug</a:t>
              </a:r>
            </a:p>
          </p:txBody>
        </p:sp>
        <p:sp>
          <p:nvSpPr>
            <p:cNvPr id="64" name="Text Box 55"/>
            <p:cNvSpPr txBox="1">
              <a:spLocks noChangeArrowheads="1"/>
            </p:cNvSpPr>
            <p:nvPr/>
          </p:nvSpPr>
          <p:spPr bwMode="auto">
            <a:xfrm>
              <a:off x="1829075" y="2000240"/>
              <a:ext cx="454268"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Sep</a:t>
              </a:r>
            </a:p>
          </p:txBody>
        </p:sp>
        <p:sp>
          <p:nvSpPr>
            <p:cNvPr id="65" name="Text Box 16"/>
            <p:cNvSpPr txBox="1">
              <a:spLocks noChangeArrowheads="1"/>
            </p:cNvSpPr>
            <p:nvPr/>
          </p:nvSpPr>
          <p:spPr bwMode="auto">
            <a:xfrm>
              <a:off x="2335561" y="2000240"/>
              <a:ext cx="422208"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Oct</a:t>
              </a:r>
            </a:p>
          </p:txBody>
        </p:sp>
        <p:sp>
          <p:nvSpPr>
            <p:cNvPr id="66" name="Text Box 22"/>
            <p:cNvSpPr txBox="1">
              <a:spLocks noChangeArrowheads="1"/>
            </p:cNvSpPr>
            <p:nvPr/>
          </p:nvSpPr>
          <p:spPr bwMode="auto">
            <a:xfrm>
              <a:off x="5337559" y="2000240"/>
              <a:ext cx="420606"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Apr</a:t>
              </a:r>
            </a:p>
          </p:txBody>
        </p:sp>
        <p:sp>
          <p:nvSpPr>
            <p:cNvPr id="67" name="Text Box 23"/>
            <p:cNvSpPr txBox="1">
              <a:spLocks noChangeArrowheads="1"/>
            </p:cNvSpPr>
            <p:nvPr/>
          </p:nvSpPr>
          <p:spPr bwMode="auto">
            <a:xfrm>
              <a:off x="5857767" y="2000240"/>
              <a:ext cx="471902"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May</a:t>
              </a:r>
            </a:p>
          </p:txBody>
        </p:sp>
        <p:sp>
          <p:nvSpPr>
            <p:cNvPr id="68" name="Text Box 24"/>
            <p:cNvSpPr txBox="1">
              <a:spLocks noChangeArrowheads="1"/>
            </p:cNvSpPr>
            <p:nvPr/>
          </p:nvSpPr>
          <p:spPr bwMode="auto">
            <a:xfrm>
              <a:off x="6401107" y="2000240"/>
              <a:ext cx="428620"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Jun</a:t>
              </a:r>
            </a:p>
          </p:txBody>
        </p:sp>
        <p:sp>
          <p:nvSpPr>
            <p:cNvPr id="69" name="Right Arrow 68"/>
            <p:cNvSpPr/>
            <p:nvPr/>
          </p:nvSpPr>
          <p:spPr>
            <a:xfrm>
              <a:off x="400315" y="2143116"/>
              <a:ext cx="8276141" cy="568252"/>
            </a:xfrm>
            <a:prstGeom prst="rightArrow">
              <a:avLst/>
            </a:prstGeom>
            <a:gradFill flip="none" rotWithShape="1">
              <a:gsLst>
                <a:gs pos="0">
                  <a:schemeClr val="accent5">
                    <a:lumMod val="40000"/>
                    <a:lumOff val="60000"/>
                    <a:shade val="30000"/>
                    <a:satMod val="115000"/>
                  </a:schemeClr>
                </a:gs>
                <a:gs pos="50000">
                  <a:schemeClr val="accent5">
                    <a:lumMod val="40000"/>
                    <a:lumOff val="60000"/>
                    <a:shade val="67500"/>
                    <a:satMod val="115000"/>
                  </a:schemeClr>
                </a:gs>
                <a:gs pos="100000">
                  <a:schemeClr val="accent5">
                    <a:lumMod val="40000"/>
                    <a:lumOff val="60000"/>
                    <a:shade val="100000"/>
                    <a:satMod val="115000"/>
                  </a:schemeClr>
                </a:gs>
              </a:gsLst>
              <a:lin ang="0" scaled="1"/>
              <a:tileRect/>
            </a:gradFill>
          </p:spPr>
          <p:style>
            <a:lnRef idx="0">
              <a:schemeClr val="accent1">
                <a:hueOff val="0"/>
                <a:satOff val="0"/>
                <a:lumOff val="0"/>
                <a:alphaOff val="0"/>
              </a:schemeClr>
            </a:lnRef>
            <a:fillRef idx="1">
              <a:scrgbClr r="0" g="0" b="0"/>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70" name="Text Box 53"/>
            <p:cNvSpPr txBox="1">
              <a:spLocks noChangeArrowheads="1"/>
            </p:cNvSpPr>
            <p:nvPr/>
          </p:nvSpPr>
          <p:spPr bwMode="auto">
            <a:xfrm>
              <a:off x="6869927" y="2000240"/>
              <a:ext cx="377324"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Jul</a:t>
              </a:r>
            </a:p>
          </p:txBody>
        </p:sp>
        <p:sp>
          <p:nvSpPr>
            <p:cNvPr id="71" name="Text Box 54"/>
            <p:cNvSpPr txBox="1">
              <a:spLocks noChangeArrowheads="1"/>
            </p:cNvSpPr>
            <p:nvPr/>
          </p:nvSpPr>
          <p:spPr bwMode="auto">
            <a:xfrm>
              <a:off x="7343219" y="2000240"/>
              <a:ext cx="454268"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Aug</a:t>
              </a:r>
            </a:p>
          </p:txBody>
        </p:sp>
        <p:sp>
          <p:nvSpPr>
            <p:cNvPr id="72" name="Text Box 55"/>
            <p:cNvSpPr txBox="1">
              <a:spLocks noChangeArrowheads="1"/>
            </p:cNvSpPr>
            <p:nvPr/>
          </p:nvSpPr>
          <p:spPr bwMode="auto">
            <a:xfrm>
              <a:off x="7875665" y="2000240"/>
              <a:ext cx="454268" cy="279180"/>
            </a:xfrm>
            <a:prstGeom prst="rect">
              <a:avLst/>
            </a:prstGeom>
            <a:noFill/>
            <a:ln w="9525">
              <a:noFill/>
              <a:miter lim="800000"/>
              <a:headEnd/>
              <a:tailEnd/>
            </a:ln>
            <a:effectLst/>
          </p:spPr>
          <p:txBody>
            <a:bodyPr wrap="none" lIns="90000" tIns="46800" rIns="90000" bIns="46800">
              <a:spAutoFit/>
            </a:bodyPr>
            <a:lstStyle/>
            <a:p>
              <a:pPr>
                <a:defRPr/>
              </a:pPr>
              <a:r>
                <a:rPr lang="en-GB" sz="1200" dirty="0">
                  <a:solidFill>
                    <a:schemeClr val="tx1"/>
                  </a:solidFill>
                  <a:latin typeface="+mn-lt"/>
                </a:rPr>
                <a:t>Sep</a:t>
              </a:r>
            </a:p>
          </p:txBody>
        </p:sp>
      </p:grpSp>
      <p:grpSp>
        <p:nvGrpSpPr>
          <p:cNvPr id="73" name="Group 29"/>
          <p:cNvGrpSpPr/>
          <p:nvPr/>
        </p:nvGrpSpPr>
        <p:grpSpPr>
          <a:xfrm>
            <a:off x="4283968" y="2348880"/>
            <a:ext cx="2736304" cy="714380"/>
            <a:chOff x="4436941" y="2344730"/>
            <a:chExt cx="1728192" cy="714380"/>
          </a:xfrm>
        </p:grpSpPr>
        <p:sp>
          <p:nvSpPr>
            <p:cNvPr id="74" name="Rectangle 73"/>
            <p:cNvSpPr/>
            <p:nvPr/>
          </p:nvSpPr>
          <p:spPr>
            <a:xfrm>
              <a:off x="4436941" y="2630482"/>
              <a:ext cx="1728192" cy="42862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3792" tIns="113792" rIns="113792" bIns="113792" numCol="1" spcCol="1270" anchor="ctr" anchorCtr="1">
              <a:noAutofit/>
            </a:bodyPr>
            <a:lstStyle/>
            <a:p>
              <a:pPr lvl="0" algn="ctr" defTabSz="711200">
                <a:lnSpc>
                  <a:spcPct val="90000"/>
                </a:lnSpc>
                <a:spcBef>
                  <a:spcPct val="0"/>
                </a:spcBef>
                <a:spcAft>
                  <a:spcPct val="35000"/>
                </a:spcAft>
              </a:pPr>
              <a:r>
                <a:rPr lang="en-US" sz="1600" b="1" dirty="0" smtClean="0"/>
                <a:t>Mobile Encryption 1.0</a:t>
              </a:r>
              <a:endParaRPr lang="en-US" sz="1600" b="1" kern="1200" dirty="0"/>
            </a:p>
          </p:txBody>
        </p:sp>
        <p:sp>
          <p:nvSpPr>
            <p:cNvPr id="75" name="Oval 74"/>
            <p:cNvSpPr/>
            <p:nvPr/>
          </p:nvSpPr>
          <p:spPr>
            <a:xfrm>
              <a:off x="4939857" y="2344730"/>
              <a:ext cx="785818" cy="152924"/>
            </a:xfrm>
            <a:prstGeom prst="ellipse">
              <a:avLst/>
            </a:prstGeom>
          </p:spPr>
          <p:style>
            <a:lnRef idx="0">
              <a:schemeClr val="accent5"/>
            </a:lnRef>
            <a:fillRef idx="3">
              <a:schemeClr val="accent5"/>
            </a:fillRef>
            <a:effectRef idx="3">
              <a:schemeClr val="accent5"/>
            </a:effectRef>
            <a:fontRef idx="minor">
              <a:schemeClr val="lt1"/>
            </a:fontRef>
          </p:style>
        </p:sp>
      </p:grpSp>
      <p:sp>
        <p:nvSpPr>
          <p:cNvPr id="76" name="Rounded Rectangle 75"/>
          <p:cNvSpPr/>
          <p:nvPr/>
        </p:nvSpPr>
        <p:spPr bwMode="auto">
          <a:xfrm>
            <a:off x="4932040" y="3284984"/>
            <a:ext cx="2592288" cy="3143272"/>
          </a:xfrm>
          <a:prstGeom prst="roundRect">
            <a:avLst>
              <a:gd name="adj" fmla="val 3039"/>
            </a:avLst>
          </a:prstGeom>
          <a:gradFill flip="none" rotWithShape="1">
            <a:gsLst>
              <a:gs pos="0">
                <a:schemeClr val="bg1">
                  <a:lumMod val="85000"/>
                </a:schemeClr>
              </a:gs>
              <a:gs pos="100000">
                <a:schemeClr val="bg1">
                  <a:lumMod val="95000"/>
                </a:schemeClr>
              </a:gs>
            </a:gsLst>
            <a:lin ang="5400000" scaled="1"/>
            <a:tileRect/>
          </a:gra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GB" sz="1400" b="1" dirty="0" smtClean="0"/>
              <a:t>Mobile Encryption 2.0</a:t>
            </a:r>
            <a:r>
              <a:rPr lang="en-GB" sz="1600" b="1" baseline="30000" dirty="0" smtClean="0"/>
              <a:t>(*)</a:t>
            </a:r>
          </a:p>
          <a:p>
            <a:pPr lvl="0"/>
            <a:r>
              <a:rPr lang="en-GB" sz="1050" dirty="0" smtClean="0"/>
              <a:t>* Release date not allocated</a:t>
            </a:r>
            <a:endParaRPr lang="en-GB" sz="1050" b="1" dirty="0" smtClean="0"/>
          </a:p>
          <a:p>
            <a:pPr marL="180975" lvl="0" indent="-180975">
              <a:buFont typeface="Arial" pitchFamily="34" charset="0"/>
              <a:buChar char="•"/>
            </a:pPr>
            <a:endParaRPr lang="en-GB" sz="1200" dirty="0" smtClean="0"/>
          </a:p>
          <a:p>
            <a:pPr marL="180975" lvl="0" indent="-180975">
              <a:buFont typeface="Arial" pitchFamily="34" charset="0"/>
              <a:buChar char="•"/>
            </a:pPr>
            <a:r>
              <a:rPr lang="en-GB" sz="1200" dirty="0" smtClean="0"/>
              <a:t>Managed by Sophos Mobile Control</a:t>
            </a:r>
          </a:p>
          <a:p>
            <a:pPr marL="180975" lvl="0" indent="-180975">
              <a:buFont typeface="Arial" pitchFamily="34" charset="0"/>
              <a:buChar char="•"/>
            </a:pPr>
            <a:r>
              <a:rPr lang="en-GB" sz="1200" dirty="0" smtClean="0"/>
              <a:t>Support more cloud provider</a:t>
            </a:r>
          </a:p>
          <a:p>
            <a:pPr marL="180975" lvl="0" indent="-180975">
              <a:buFont typeface="Arial" pitchFamily="34" charset="0"/>
              <a:buChar char="•"/>
            </a:pPr>
            <a:r>
              <a:rPr lang="en-GB" sz="1200" dirty="0" smtClean="0"/>
              <a:t>Local encryption vault</a:t>
            </a:r>
          </a:p>
          <a:p>
            <a:pPr marL="114300" indent="-114300">
              <a:buFont typeface="Arial" pitchFamily="34" charset="0"/>
              <a:buChar char="•"/>
            </a:pPr>
            <a:endParaRPr lang="en-GB" sz="1200" dirty="0" smtClean="0"/>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7.0&quot;&gt;&lt;object type=&quot;1&quot; unique_id=&quot;10001&quot;&gt;&lt;object type=&quot;8&quot; unique_id=&quot;10002&quot;&gt;&lt;/object&gt;&lt;object type=&quot;2&quot; unique_id=&quot;10003&quot;&gt;&lt;object type=&quot;3&quot; unique_id=&quot;10012&quot;&gt;&lt;property id=&quot;20148&quot; value=&quot;5&quot;/&gt;&lt;property id=&quot;20300&quot; value=&quot;Slide 8 - &amp;quot;Building Out the Vision&amp;quot;&quot;/&gt;&lt;property id=&quot;20307&quot; value=&quot;264&quot;/&gt;&lt;/object&gt;&lt;object type=&quot;3&quot; unique_id=&quot;11005&quot;&gt;&lt;property id=&quot;20148&quot; value=&quot;5&quot;/&gt;&lt;property id=&quot;20300&quot; value=&quot;Slide 1 - &amp;quot;Customer Advisory Board&amp;quot;&quot;/&gt;&lt;property id=&quot;20307&quot; value=&quot;333&quot;/&gt;&lt;/object&gt;&lt;object type=&quot;3&quot; unique_id=&quot;11006&quot;&gt;&lt;property id=&quot;20148&quot; value=&quot;5&quot;/&gt;&lt;property id=&quot;20300&quot; value=&quot;Slide 2 - &amp;quot;Our Roadmap&amp;quot;&quot;/&gt;&lt;property id=&quot;20307&quot; value=&quot;340&quot;/&gt;&lt;/object&gt;&lt;object type=&quot;3&quot; unique_id=&quot;11007&quot;&gt;&lt;property id=&quot;20148&quot; value=&quot;5&quot;/&gt;&lt;property id=&quot;20300&quot; value=&quot;Slide 3 - &amp;quot;Evolving Threat&amp;quot;&quot;/&gt;&lt;property id=&quot;20307&quot; value=&quot;345&quot;/&gt;&lt;/object&gt;&lt;object type=&quot;3&quot; unique_id=&quot;11008&quot;&gt;&lt;property id=&quot;20148&quot; value=&quot;5&quot;/&gt;&lt;property id=&quot;20300&quot; value=&quot;Slide 4 - &amp;quot;New Ways to Deliver Computing&amp;quot;&quot;/&gt;&lt;property id=&quot;20307&quot; value=&quot;338&quot;/&gt;&lt;/object&gt;&lt;object type=&quot;3&quot; unique_id=&quot;11009&quot;&gt;&lt;property id=&quot;20148&quot; value=&quot;5&quot;/&gt;&lt;property id=&quot;20300&quot; value=&quot;Slide 6 - &amp;quot;IT budget pressure  &amp;quot;&quot;/&gt;&lt;property id=&quot;20307&quot; value=&quot;337&quot;/&gt;&lt;/object&gt;&lt;object type=&quot;3&quot; unique_id=&quot;11010&quot;&gt;&lt;property id=&quot;20148&quot; value=&quot;5&quot;/&gt;&lt;property id=&quot;20300&quot; value=&quot;Slide 7 - &amp;quot;Key Roadmap Principles&amp;quot;&quot;/&gt;&lt;property id=&quot;20307&quot; value=&quot;352&quot;/&gt;&lt;/object&gt;&lt;object type=&quot;3&quot; unique_id=&quot;11011&quot;&gt;&lt;property id=&quot;20148&quot; value=&quot;5&quot;/&gt;&lt;property id=&quot;20300&quot; value=&quot;Slide 9 - &amp;quot;Version 9.0 (Fall 2009)&amp;quot;&quot;/&gt;&lt;property id=&quot;20307&quot; value=&quot;339&quot;/&gt;&lt;/object&gt;&lt;object type=&quot;3&quot; unique_id=&quot;11012&quot;&gt;&lt;property id=&quot;20148&quot; value=&quot;5&quot;/&gt;&lt;property id=&quot;20300&quot; value=&quot;Slide 10 - &amp;quot;Version 9.5 (Spring 2010)&amp;quot;&quot;/&gt;&lt;property id=&quot;20307&quot; value=&quot;341&quot;/&gt;&lt;/object&gt;&lt;object type=&quot;3&quot; unique_id=&quot;11013&quot;&gt;&lt;property id=&quot;20148&quot; value=&quot;5&quot;/&gt;&lt;property id=&quot;20300&quot; value=&quot;Slide 11 - &amp;quot;Version 10 (Fall 2010) - Tentative&amp;quot;&quot;/&gt;&lt;property id=&quot;20307&quot; value=&quot;342&quot;/&gt;&lt;/object&gt;&lt;object type=&quot;3&quot; unique_id=&quot;11014&quot;&gt;&lt;property id=&quot;20148&quot; value=&quot;5&quot;/&gt;&lt;property id=&quot;20300&quot; value=&quot;Slide 12 - &amp;quot;Version 11 (2011) – Very Tentative&amp;quot;&quot;/&gt;&lt;property id=&quot;20307&quot; value=&quot;343&quot;/&gt;&lt;/object&gt;&lt;object type=&quot;3&quot; unique_id=&quot;11015&quot;&gt;&lt;property id=&quot;20148&quot; value=&quot;5&quot;/&gt;&lt;property id=&quot;20300&quot; value=&quot;Slide 13 - &amp;quot;Gateway (2009/2010)&amp;quot;&quot;/&gt;&lt;property id=&quot;20307&quot; value=&quot;353&quot;/&gt;&lt;/object&gt;&lt;object type=&quot;3&quot; unique_id=&quot;11082&quot;&gt;&lt;property id=&quot;20148&quot; value=&quot;5&quot;/&gt;&lt;property id=&quot;20300&quot; value=&quot;Slide 5 - &amp;quot;New Ways to Deliver Computing&amp;quot;&quot;/&gt;&lt;property id=&quot;20307&quot; value=&quot;354&quot;/&gt;&lt;/object&gt;&lt;/object&gt;&lt;/object&gt;&lt;/database&gt;"/>
  <p:tag name="SECTOMILLISECCONVERTED" val="1"/>
</p:tagLst>
</file>

<file path=ppt/theme/theme1.xml><?xml version="1.0" encoding="utf-8"?>
<a:theme xmlns:a="http://schemas.openxmlformats.org/drawingml/2006/main" name="Title slide">
  <a:themeElements>
    <a:clrScheme name="Sophos DNA">
      <a:dk1>
        <a:sysClr val="windowText" lastClr="000000"/>
      </a:dk1>
      <a:lt1>
        <a:srgbClr val="FFFFFF"/>
      </a:lt1>
      <a:dk2>
        <a:srgbClr val="A6A6A6"/>
      </a:dk2>
      <a:lt2>
        <a:srgbClr val="8A3279"/>
      </a:lt2>
      <a:accent1>
        <a:srgbClr val="FFCB0E"/>
      </a:accent1>
      <a:accent2>
        <a:srgbClr val="DFE32F"/>
      </a:accent2>
      <a:accent3>
        <a:srgbClr val="60BB46"/>
      </a:accent3>
      <a:accent4>
        <a:srgbClr val="009389"/>
      </a:accent4>
      <a:accent5>
        <a:srgbClr val="00A3E4"/>
      </a:accent5>
      <a:accent6>
        <a:srgbClr val="EE312A"/>
      </a:accent6>
      <a:hlink>
        <a:srgbClr val="EF3C79"/>
      </a:hlink>
      <a:folHlink>
        <a:srgbClr val="105CA5"/>
      </a:folHlink>
    </a:clrScheme>
    <a:fontScheme name="sophos">
      <a:majorFont>
        <a:latin typeface="DIN Ligh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a:solidFill>
            <a:srgbClr val="FFFFFF"/>
          </a:solidFill>
        </a:ln>
      </a:spPr>
      <a:bodyPr rtlCol="0" anchor="ctr"/>
      <a:lstStyle>
        <a:defPPr algn="ctr">
          <a:defRPr/>
        </a:defPPr>
      </a:lstStyle>
      <a:style>
        <a:lnRef idx="2">
          <a:schemeClr val="accent5"/>
        </a:lnRef>
        <a:fillRef idx="1">
          <a:schemeClr val="lt1"/>
        </a:fillRef>
        <a:effectRef idx="0">
          <a:schemeClr val="accent5"/>
        </a:effectRef>
        <a:fontRef idx="minor">
          <a:schemeClr val="dk1"/>
        </a:fontRef>
      </a: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ublic_x0020_view xmlns="bdf7ee40-3829-4530-b659-0aa2811dce3e">true</Public_x0020_view>
    <Products xmlns="83f9aed5-4541-44d3-a096-8e37eda416c9">21</Product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3C20CB57E7EC146AE79E821F94DD2D7" ma:contentTypeVersion="5" ma:contentTypeDescription="Create a new document." ma:contentTypeScope="" ma:versionID="54a0201a1f4227185c2aea9b71dd1fd8">
  <xsd:schema xmlns:xsd="http://www.w3.org/2001/XMLSchema" xmlns:p="http://schemas.microsoft.com/office/2006/metadata/properties" xmlns:ns2="bdf7ee40-3829-4530-b659-0aa2811dce3e" xmlns:ns3="83f9aed5-4541-44d3-a096-8e37eda416c9" targetNamespace="http://schemas.microsoft.com/office/2006/metadata/properties" ma:root="true" ma:fieldsID="db84611fae0934bf0d75e2ce1aec4959" ns2:_="" ns3:_="">
    <xsd:import namespace="bdf7ee40-3829-4530-b659-0aa2811dce3e"/>
    <xsd:import namespace="83f9aed5-4541-44d3-a096-8e37eda416c9"/>
    <xsd:element name="properties">
      <xsd:complexType>
        <xsd:sequence>
          <xsd:element name="documentManagement">
            <xsd:complexType>
              <xsd:all>
                <xsd:element ref="ns2:Public_x0020_view" minOccurs="0"/>
                <xsd:element ref="ns3:Products" minOccurs="0"/>
              </xsd:all>
            </xsd:complexType>
          </xsd:element>
        </xsd:sequence>
      </xsd:complexType>
    </xsd:element>
  </xsd:schema>
  <xsd:schema xmlns:xsd="http://www.w3.org/2001/XMLSchema" xmlns:dms="http://schemas.microsoft.com/office/2006/documentManagement/types" targetNamespace="bdf7ee40-3829-4530-b659-0aa2811dce3e" elementFormDefault="qualified">
    <xsd:import namespace="http://schemas.microsoft.com/office/2006/documentManagement/types"/>
    <xsd:element name="Public_x0020_view" ma:index="8" nillable="true" ma:displayName="Public view" ma:default="0" ma:internalName="Public_x0020_view">
      <xsd:simpleType>
        <xsd:restriction base="dms:Boolean"/>
      </xsd:simpleType>
    </xsd:element>
  </xsd:schema>
  <xsd:schema xmlns:xsd="http://www.w3.org/2001/XMLSchema" xmlns:dms="http://schemas.microsoft.com/office/2006/documentManagement/types" targetNamespace="83f9aed5-4541-44d3-a096-8e37eda416c9" elementFormDefault="qualified">
    <xsd:import namespace="http://schemas.microsoft.com/office/2006/documentManagement/types"/>
    <xsd:element name="Products" ma:index="9" nillable="true" ma:displayName="Products" ma:list="3d43a41c-240c-46c3-a47c-e9d93ce3e767" ma:internalName="Products" ma:readOnly="false" ma:showField="Title" ma:web="f580efb6-9b20-43d8-92ee-d99fb6921865">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D4CEEEA-BB04-4A26-9279-B3787159CDCE}">
  <ds:schemaRefs>
    <ds:schemaRef ds:uri="http://schemas.microsoft.com/office/2006/metadata/properties"/>
    <ds:schemaRef ds:uri="bdf7ee40-3829-4530-b659-0aa2811dce3e"/>
    <ds:schemaRef ds:uri="83f9aed5-4541-44d3-a096-8e37eda416c9"/>
  </ds:schemaRefs>
</ds:datastoreItem>
</file>

<file path=customXml/itemProps2.xml><?xml version="1.0" encoding="utf-8"?>
<ds:datastoreItem xmlns:ds="http://schemas.openxmlformats.org/officeDocument/2006/customXml" ds:itemID="{D3A4B660-23BF-446F-AE0D-F100671621CE}">
  <ds:schemaRefs>
    <ds:schemaRef ds:uri="http://schemas.microsoft.com/sharepoint/v3/contenttype/forms"/>
  </ds:schemaRefs>
</ds:datastoreItem>
</file>

<file path=customXml/itemProps3.xml><?xml version="1.0" encoding="utf-8"?>
<ds:datastoreItem xmlns:ds="http://schemas.openxmlformats.org/officeDocument/2006/customXml" ds:itemID="{451B27B6-8C59-42BC-8D1A-CF90932B95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f7ee40-3829-4530-b659-0aa2811dce3e"/>
    <ds:schemaRef ds:uri="83f9aed5-4541-44d3-a096-8e37eda416c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742</Words>
  <Application>Microsoft Office PowerPoint</Application>
  <PresentationFormat>On-screen Show (4:3)</PresentationFormat>
  <Paragraphs>208</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Title slide</vt:lpstr>
      <vt:lpstr>Mobile Protection Overview </vt:lpstr>
      <vt:lpstr>Introduction</vt:lpstr>
      <vt:lpstr>What we offer today</vt:lpstr>
      <vt:lpstr>Sophos Mobile Control</vt:lpstr>
      <vt:lpstr>High Level Functionality Matrix</vt:lpstr>
      <vt:lpstr>SMC DEMO </vt:lpstr>
      <vt:lpstr>Sophos Mobile Control</vt:lpstr>
      <vt:lpstr>Sophos Mobile Security</vt:lpstr>
      <vt:lpstr>Sophos Mobile Encryption</vt:lpstr>
      <vt:lpstr>Questions?</vt:lpstr>
    </vt:vector>
  </TitlesOfParts>
  <Company>Sophos Plc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Security roadmap ppt form (October) - use to copy slides into your own presentation</dc:title>
  <dc:creator>Matthias Pankert</dc:creator>
  <cp:lastModifiedBy>Sophos</cp:lastModifiedBy>
  <cp:revision>836</cp:revision>
  <cp:lastPrinted>2009-02-20T10:45:36Z</cp:lastPrinted>
  <dcterms:created xsi:type="dcterms:W3CDTF">2010-01-27T16:16:22Z</dcterms:created>
  <dcterms:modified xsi:type="dcterms:W3CDTF">2011-10-27T13:06:38Z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-703583381</vt:i4>
  </property>
  <property fmtid="{D5CDD505-2E9C-101B-9397-08002B2CF9AE}" pid="3" name="_NewReviewCycle">
    <vt:lpwstr/>
  </property>
  <property fmtid="{D5CDD505-2E9C-101B-9397-08002B2CF9AE}" pid="4" name="_EmailSubject">
    <vt:lpwstr>Mobile Security Seminar 3rd November</vt:lpwstr>
  </property>
  <property fmtid="{D5CDD505-2E9C-101B-9397-08002B2CF9AE}" pid="5" name="_AuthorEmail">
    <vt:lpwstr>Pedro.Pinto@Sophos.com</vt:lpwstr>
  </property>
  <property fmtid="{D5CDD505-2E9C-101B-9397-08002B2CF9AE}" pid="6" name="_AuthorEmailDisplayName">
    <vt:lpwstr>Pedro Pinto</vt:lpwstr>
  </property>
  <property fmtid="{D5CDD505-2E9C-101B-9397-08002B2CF9AE}" pid="7" name="_PreviousAdHocReviewCycleID">
    <vt:i4>-1399831405</vt:i4>
  </property>
  <property fmtid="{D5CDD505-2E9C-101B-9397-08002B2CF9AE}" pid="8" name="ContentTypeId">
    <vt:lpwstr>0x01010023C20CB57E7EC146AE79E821F94DD2D7</vt:lpwstr>
  </property>
  <property fmtid="{D5CDD505-2E9C-101B-9397-08002B2CF9AE}" pid="9" name="Product Versions (Endpoint)">
    <vt:lpwstr>7</vt:lpwstr>
  </property>
  <property fmtid="{D5CDD505-2E9C-101B-9397-08002B2CF9AE}" pid="10" name="Languages">
    <vt:lpwstr>4</vt:lpwstr>
  </property>
  <property fmtid="{D5CDD505-2E9C-101B-9397-08002B2CF9AE}" pid="11" name="Public view">
    <vt:lpwstr>true</vt:lpwstr>
  </property>
  <property fmtid="{D5CDD505-2E9C-101B-9397-08002B2CF9AE}" pid="12" name="Products">
    <vt:lpwstr>21</vt:lpwstr>
  </property>
  <property fmtid="{D5CDD505-2E9C-101B-9397-08002B2CF9AE}" pid="13" name="DocumentTitleCore">
    <vt:lpwstr>SafeGuard Roadmap</vt:lpwstr>
  </property>
  <property fmtid="{D5CDD505-2E9C-101B-9397-08002B2CF9AE}" pid="14" name="DepartmentChoice">
    <vt:lpwstr>Marketing and Product Management-Product Management</vt:lpwstr>
  </property>
  <property fmtid="{D5CDD505-2E9C-101B-9397-08002B2CF9AE}" pid="15" name="DescriptionCore">
    <vt:lpwstr>SafeGuard Roadmap for internal use. Work in progress for next published roadmap</vt:lpwstr>
  </property>
  <property fmtid="{D5CDD505-2E9C-101B-9397-08002B2CF9AE}" pid="16" name="LanguageChoice">
    <vt:lpwstr>English (US)</vt:lpwstr>
  </property>
  <property fmtid="{D5CDD505-2E9C-101B-9397-08002B2CF9AE}" pid="17" name="TerritoryChoice">
    <vt:lpwstr>All</vt:lpwstr>
  </property>
  <property fmtid="{D5CDD505-2E9C-101B-9397-08002B2CF9AE}" pid="18" name="KeywordsCore">
    <vt:lpwstr>SafeGuard SG roadmap data protection</vt:lpwstr>
  </property>
</Properties>
</file>