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8" r:id="rId3"/>
    <p:sldId id="257" r:id="rId4"/>
    <p:sldId id="266" r:id="rId5"/>
    <p:sldId id="313" r:id="rId6"/>
    <p:sldId id="267" r:id="rId7"/>
    <p:sldId id="268" r:id="rId8"/>
    <p:sldId id="269" r:id="rId9"/>
    <p:sldId id="314" r:id="rId10"/>
    <p:sldId id="315" r:id="rId11"/>
    <p:sldId id="277" r:id="rId12"/>
    <p:sldId id="279" r:id="rId13"/>
    <p:sldId id="317" r:id="rId14"/>
    <p:sldId id="318" r:id="rId15"/>
    <p:sldId id="316" r:id="rId16"/>
    <p:sldId id="278" r:id="rId17"/>
    <p:sldId id="280" r:id="rId18"/>
    <p:sldId id="283" r:id="rId19"/>
    <p:sldId id="284" r:id="rId20"/>
    <p:sldId id="296" r:id="rId21"/>
    <p:sldId id="319" r:id="rId22"/>
    <p:sldId id="320" r:id="rId23"/>
    <p:sldId id="321" r:id="rId24"/>
    <p:sldId id="299" r:id="rId25"/>
    <p:sldId id="300" r:id="rId26"/>
    <p:sldId id="322" r:id="rId27"/>
    <p:sldId id="323" r:id="rId28"/>
    <p:sldId id="324" r:id="rId29"/>
    <p:sldId id="304" r:id="rId30"/>
    <p:sldId id="306" r:id="rId31"/>
    <p:sldId id="307" r:id="rId32"/>
    <p:sldId id="310" r:id="rId33"/>
    <p:sldId id="311" r:id="rId34"/>
    <p:sldId id="308" r:id="rId35"/>
    <p:sldId id="309" r:id="rId36"/>
    <p:sldId id="327" r:id="rId37"/>
    <p:sldId id="326" r:id="rId3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422C16"/>
    <a:srgbClr val="0C788E"/>
    <a:srgbClr val="006666"/>
    <a:srgbClr val="660066"/>
    <a:srgbClr val="660033"/>
    <a:srgbClr val="015153"/>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3" autoAdjust="0"/>
    <p:restoredTop sz="94652" autoAdjust="0"/>
  </p:normalViewPr>
  <p:slideViewPr>
    <p:cSldViewPr>
      <p:cViewPr varScale="1">
        <p:scale>
          <a:sx n="87" d="100"/>
          <a:sy n="87" d="100"/>
        </p:scale>
        <p:origin x="102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Độ</a:t>
            </a:r>
            <a:r>
              <a:rPr lang="en-US" baseline="0"/>
              <a:t> chính xác (%) ATT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'AT&amp;T'!$A$2</c:f>
              <c:strCache>
                <c:ptCount val="1"/>
                <c:pt idx="0">
                  <c:v>LBP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'AT&amp;T'!$B$2</c:f>
              <c:numCache>
                <c:formatCode>0.0%</c:formatCode>
                <c:ptCount val="1"/>
                <c:pt idx="0">
                  <c:v>0.80897849999999993</c:v>
                </c:pt>
              </c:numCache>
            </c:numRef>
          </c:val>
        </c:ser>
        <c:ser>
          <c:idx val="1"/>
          <c:order val="1"/>
          <c:tx>
            <c:strRef>
              <c:f>'AT&amp;T'!$A$3</c:f>
              <c:strCache>
                <c:ptCount val="1"/>
                <c:pt idx="0">
                  <c:v>PCA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'AT&amp;T'!$B$3</c:f>
              <c:numCache>
                <c:formatCode>0.0%</c:formatCode>
                <c:ptCount val="1"/>
                <c:pt idx="0">
                  <c:v>0.91300000000000003</c:v>
                </c:pt>
              </c:numCache>
            </c:numRef>
          </c:val>
        </c:ser>
        <c:ser>
          <c:idx val="2"/>
          <c:order val="2"/>
          <c:tx>
            <c:strRef>
              <c:f>'AT&amp;T'!$A$4</c:f>
              <c:strCache>
                <c:ptCount val="1"/>
                <c:pt idx="0">
                  <c:v>LDA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'AT&amp;T'!$B$4</c:f>
              <c:numCache>
                <c:formatCode>0.0%</c:formatCode>
                <c:ptCount val="1"/>
                <c:pt idx="0">
                  <c:v>0.94399999999999995</c:v>
                </c:pt>
              </c:numCache>
            </c:numRef>
          </c:val>
        </c:ser>
        <c:ser>
          <c:idx val="3"/>
          <c:order val="3"/>
          <c:tx>
            <c:strRef>
              <c:f>'AT&amp;T'!$A$5</c:f>
              <c:strCache>
                <c:ptCount val="1"/>
                <c:pt idx="0">
                  <c:v>ICA</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'AT&amp;T'!$B$5</c:f>
              <c:numCache>
                <c:formatCode>0.0%</c:formatCode>
                <c:ptCount val="1"/>
                <c:pt idx="0">
                  <c:v>0.91300000000000003</c:v>
                </c:pt>
              </c:numCache>
            </c:numRef>
          </c:val>
        </c:ser>
        <c:ser>
          <c:idx val="4"/>
          <c:order val="4"/>
          <c:tx>
            <c:strRef>
              <c:f>'AT&amp;T'!$A$6</c:f>
              <c:strCache>
                <c:ptCount val="1"/>
                <c:pt idx="0">
                  <c:v>SVM</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'AT&amp;T'!$B$6</c:f>
              <c:numCache>
                <c:formatCode>0.0%</c:formatCode>
                <c:ptCount val="1"/>
                <c:pt idx="0">
                  <c:v>0.95599999999999996</c:v>
                </c:pt>
              </c:numCache>
            </c:numRef>
          </c:val>
        </c:ser>
        <c:ser>
          <c:idx val="5"/>
          <c:order val="5"/>
          <c:tx>
            <c:strRef>
              <c:f>'AT&amp;T'!$A$7</c:f>
              <c:strCache>
                <c:ptCount val="1"/>
                <c:pt idx="0">
                  <c:v>HGPP</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'AT&amp;T'!$B$7</c:f>
              <c:numCache>
                <c:formatCode>0.0%</c:formatCode>
                <c:ptCount val="1"/>
                <c:pt idx="0">
                  <c:v>0.98899999999999999</c:v>
                </c:pt>
              </c:numCache>
            </c:numRef>
          </c:val>
        </c:ser>
        <c:dLbls>
          <c:showLegendKey val="0"/>
          <c:showVal val="0"/>
          <c:showCatName val="0"/>
          <c:showSerName val="0"/>
          <c:showPercent val="0"/>
          <c:showBubbleSize val="0"/>
        </c:dLbls>
        <c:gapWidth val="96"/>
        <c:overlap val="-88"/>
        <c:axId val="194329576"/>
        <c:axId val="193898864"/>
      </c:barChart>
      <c:catAx>
        <c:axId val="194329576"/>
        <c:scaling>
          <c:orientation val="minMax"/>
        </c:scaling>
        <c:delete val="1"/>
        <c:axPos val="b"/>
        <c:numFmt formatCode="General" sourceLinked="1"/>
        <c:majorTickMark val="none"/>
        <c:minorTickMark val="none"/>
        <c:tickLblPos val="nextTo"/>
        <c:crossAx val="193898864"/>
        <c:crosses val="autoZero"/>
        <c:auto val="1"/>
        <c:lblAlgn val="ctr"/>
        <c:lblOffset val="100"/>
        <c:noMultiLvlLbl val="0"/>
      </c:catAx>
      <c:valAx>
        <c:axId val="19389886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3295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1FB795-D25E-4116-9123-A5A8D92F62C5}"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478B590A-6DBD-4C87-A1CD-3C2CC7D236A8}">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2000" b="1" dirty="0" err="1" smtClean="0"/>
            <a:t>Sinh</a:t>
          </a:r>
          <a:r>
            <a:rPr lang="en-US" sz="2000" b="1" dirty="0" smtClean="0"/>
            <a:t> </a:t>
          </a:r>
          <a:r>
            <a:rPr lang="en-US" sz="2000" b="1" dirty="0" err="1" smtClean="0"/>
            <a:t>trắc</a:t>
          </a:r>
          <a:r>
            <a:rPr lang="en-US" sz="2000" b="1" dirty="0" smtClean="0"/>
            <a:t> </a:t>
          </a:r>
          <a:r>
            <a:rPr lang="en-US" sz="2000" b="1" dirty="0" err="1" smtClean="0"/>
            <a:t>học</a:t>
          </a:r>
          <a:endParaRPr lang="en-US" sz="2000" b="1" dirty="0"/>
        </a:p>
      </dgm:t>
    </dgm:pt>
    <dgm:pt modelId="{E1132CA3-D9A7-421E-A815-AB80889E4F1A}" type="parTrans" cxnId="{08FECAB8-F4E8-4C37-BC1C-F2BA4375E108}">
      <dgm:prSet/>
      <dgm:spPr/>
      <dgm:t>
        <a:bodyPr/>
        <a:lstStyle/>
        <a:p>
          <a:endParaRPr lang="en-US"/>
        </a:p>
      </dgm:t>
    </dgm:pt>
    <dgm:pt modelId="{B6019FC8-6576-4BC9-9377-84CD60ED3DD6}" type="sibTrans" cxnId="{08FECAB8-F4E8-4C37-BC1C-F2BA4375E108}">
      <dgm:prSet/>
      <dgm:spPr/>
      <dgm:t>
        <a:bodyPr/>
        <a:lstStyle/>
        <a:p>
          <a:endParaRPr lang="en-US"/>
        </a:p>
      </dgm:t>
    </dgm:pt>
    <dgm:pt modelId="{16192288-CE51-4805-9062-FE9D92275EBA}">
      <dgm:prSet phldrT="[Text]">
        <dgm:style>
          <a:lnRef idx="2">
            <a:schemeClr val="accent2"/>
          </a:lnRef>
          <a:fillRef idx="1">
            <a:schemeClr val="lt1"/>
          </a:fillRef>
          <a:effectRef idx="0">
            <a:schemeClr val="accent2"/>
          </a:effectRef>
          <a:fontRef idx="minor">
            <a:schemeClr val="dk1"/>
          </a:fontRef>
        </dgm:style>
      </dgm:prSet>
      <dgm:spPr/>
      <dgm:t>
        <a:bodyPr/>
        <a:lstStyle/>
        <a:p>
          <a:r>
            <a:rPr lang="en-US" b="1" dirty="0" err="1" smtClean="0"/>
            <a:t>Hướng</a:t>
          </a:r>
          <a:r>
            <a:rPr lang="en-US" b="1" dirty="0" smtClean="0"/>
            <a:t> </a:t>
          </a:r>
          <a:r>
            <a:rPr lang="en-US" b="1" dirty="0" err="1" smtClean="0"/>
            <a:t>sinh</a:t>
          </a:r>
          <a:r>
            <a:rPr lang="en-US" b="1" dirty="0" smtClean="0"/>
            <a:t> </a:t>
          </a:r>
          <a:r>
            <a:rPr lang="en-US" b="1" dirty="0" err="1" smtClean="0"/>
            <a:t>lý</a:t>
          </a:r>
          <a:endParaRPr lang="en-US" b="1" dirty="0"/>
        </a:p>
      </dgm:t>
    </dgm:pt>
    <dgm:pt modelId="{963C1D2B-0A49-4799-AF4E-2BBE287B4FCD}" type="parTrans" cxnId="{25D978A4-BA22-44E6-A792-E5E32E7D978C}">
      <dgm:prSet/>
      <dgm:spPr/>
      <dgm:t>
        <a:bodyPr/>
        <a:lstStyle/>
        <a:p>
          <a:endParaRPr lang="en-US"/>
        </a:p>
      </dgm:t>
    </dgm:pt>
    <dgm:pt modelId="{D8D11B7A-7A0E-4131-90E7-9CE55A34098B}" type="sibTrans" cxnId="{25D978A4-BA22-44E6-A792-E5E32E7D978C}">
      <dgm:prSet/>
      <dgm:spPr/>
      <dgm:t>
        <a:bodyPr/>
        <a:lstStyle/>
        <a:p>
          <a:endParaRPr lang="en-US"/>
        </a:p>
      </dgm:t>
    </dgm:pt>
    <dgm:pt modelId="{FD569D73-DF81-450B-8BA7-3B03026DEF72}">
      <dgm:prSet phldrT="[Text]">
        <dgm:style>
          <a:lnRef idx="2">
            <a:schemeClr val="accent2"/>
          </a:lnRef>
          <a:fillRef idx="1">
            <a:schemeClr val="lt1"/>
          </a:fillRef>
          <a:effectRef idx="0">
            <a:schemeClr val="accent2"/>
          </a:effectRef>
          <a:fontRef idx="minor">
            <a:schemeClr val="dk1"/>
          </a:fontRef>
        </dgm:style>
      </dgm:prSet>
      <dgm:spPr/>
      <dgm:t>
        <a:bodyPr/>
        <a:lstStyle/>
        <a:p>
          <a:r>
            <a:rPr lang="en-US" b="1" i="0" dirty="0" err="1" smtClean="0">
              <a:solidFill>
                <a:srgbClr val="FF0000"/>
              </a:solidFill>
            </a:rPr>
            <a:t>Khuôn</a:t>
          </a:r>
          <a:r>
            <a:rPr lang="en-US" b="1" i="0" dirty="0" smtClean="0">
              <a:solidFill>
                <a:srgbClr val="FF0000"/>
              </a:solidFill>
            </a:rPr>
            <a:t> </a:t>
          </a:r>
          <a:r>
            <a:rPr lang="en-US" b="1" i="0" dirty="0" err="1" smtClean="0">
              <a:solidFill>
                <a:srgbClr val="FF0000"/>
              </a:solidFill>
            </a:rPr>
            <a:t>mặt</a:t>
          </a:r>
          <a:endParaRPr lang="en-US" b="1" i="0" dirty="0" smtClean="0">
            <a:solidFill>
              <a:srgbClr val="FF0000"/>
            </a:solidFill>
          </a:endParaRPr>
        </a:p>
      </dgm:t>
    </dgm:pt>
    <dgm:pt modelId="{9B4115AE-15C3-430D-A505-E222C55BD0B7}" type="parTrans" cxnId="{C3B17322-0F64-40F8-BA46-DC4C4D52EC2E}">
      <dgm:prSet/>
      <dgm:spPr/>
      <dgm:t>
        <a:bodyPr/>
        <a:lstStyle/>
        <a:p>
          <a:endParaRPr lang="en-US"/>
        </a:p>
      </dgm:t>
    </dgm:pt>
    <dgm:pt modelId="{7545A6BD-57C4-4935-B00A-7B63F3C3CA8D}" type="sibTrans" cxnId="{C3B17322-0F64-40F8-BA46-DC4C4D52EC2E}">
      <dgm:prSet/>
      <dgm:spPr/>
      <dgm:t>
        <a:bodyPr/>
        <a:lstStyle/>
        <a:p>
          <a:endParaRPr lang="en-US"/>
        </a:p>
      </dgm:t>
    </dgm:pt>
    <dgm:pt modelId="{D5932CE8-9CB7-4AE5-A6EE-7A6E103AD989}">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err="1" smtClean="0"/>
            <a:t>Vân</a:t>
          </a:r>
          <a:r>
            <a:rPr lang="en-US" dirty="0" smtClean="0"/>
            <a:t> </a:t>
          </a:r>
          <a:r>
            <a:rPr lang="en-US" dirty="0" err="1" smtClean="0"/>
            <a:t>tay</a:t>
          </a:r>
          <a:endParaRPr lang="en-US" dirty="0"/>
        </a:p>
      </dgm:t>
    </dgm:pt>
    <dgm:pt modelId="{6CE7B508-6F95-43F2-B68A-AE197E8F690B}" type="parTrans" cxnId="{678B2F2B-B253-49DB-8ADC-EDC176EE6C40}">
      <dgm:prSet/>
      <dgm:spPr/>
      <dgm:t>
        <a:bodyPr/>
        <a:lstStyle/>
        <a:p>
          <a:endParaRPr lang="en-US"/>
        </a:p>
      </dgm:t>
    </dgm:pt>
    <dgm:pt modelId="{5CC1B5BB-3442-476E-98A5-332AC97DDD80}" type="sibTrans" cxnId="{678B2F2B-B253-49DB-8ADC-EDC176EE6C40}">
      <dgm:prSet/>
      <dgm:spPr/>
      <dgm:t>
        <a:bodyPr/>
        <a:lstStyle/>
        <a:p>
          <a:endParaRPr lang="en-US"/>
        </a:p>
      </dgm:t>
    </dgm:pt>
    <dgm:pt modelId="{70488E81-106C-4839-A0CD-2184F1851BF6}">
      <dgm:prSet phldrT="[Text]">
        <dgm:style>
          <a:lnRef idx="2">
            <a:schemeClr val="accent2"/>
          </a:lnRef>
          <a:fillRef idx="1">
            <a:schemeClr val="lt1"/>
          </a:fillRef>
          <a:effectRef idx="0">
            <a:schemeClr val="accent2"/>
          </a:effectRef>
          <a:fontRef idx="minor">
            <a:schemeClr val="dk1"/>
          </a:fontRef>
        </dgm:style>
      </dgm:prSet>
      <dgm:spPr/>
      <dgm:t>
        <a:bodyPr/>
        <a:lstStyle/>
        <a:p>
          <a:r>
            <a:rPr lang="en-US" b="1" dirty="0" err="1" smtClean="0"/>
            <a:t>Hướng</a:t>
          </a:r>
          <a:r>
            <a:rPr lang="en-US" b="1" dirty="0" smtClean="0"/>
            <a:t> </a:t>
          </a:r>
          <a:r>
            <a:rPr lang="en-US" b="1" dirty="0" err="1" smtClean="0"/>
            <a:t>hành</a:t>
          </a:r>
          <a:r>
            <a:rPr lang="en-US" b="1" dirty="0" smtClean="0"/>
            <a:t> vi</a:t>
          </a:r>
          <a:endParaRPr lang="en-US" b="1" dirty="0"/>
        </a:p>
      </dgm:t>
    </dgm:pt>
    <dgm:pt modelId="{887DB3F6-BFAD-46F3-8E33-D37BBC825662}" type="parTrans" cxnId="{0A1025FA-D49D-4474-BB7C-77C46BFF43DD}">
      <dgm:prSet/>
      <dgm:spPr/>
      <dgm:t>
        <a:bodyPr/>
        <a:lstStyle/>
        <a:p>
          <a:endParaRPr lang="en-US"/>
        </a:p>
      </dgm:t>
    </dgm:pt>
    <dgm:pt modelId="{21F3A100-351C-4CBC-A2A5-92779CE53C90}" type="sibTrans" cxnId="{0A1025FA-D49D-4474-BB7C-77C46BFF43DD}">
      <dgm:prSet/>
      <dgm:spPr/>
      <dgm:t>
        <a:bodyPr/>
        <a:lstStyle/>
        <a:p>
          <a:endParaRPr lang="en-US"/>
        </a:p>
      </dgm:t>
    </dgm:pt>
    <dgm:pt modelId="{15A8F82B-1BB4-40BC-931C-BF91588C3BD9}">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smtClean="0"/>
            <a:t>Keystroke</a:t>
          </a:r>
          <a:endParaRPr lang="en-US" dirty="0"/>
        </a:p>
      </dgm:t>
    </dgm:pt>
    <dgm:pt modelId="{C5C5A871-B353-4FC4-A2F1-3769BEDF7D63}" type="parTrans" cxnId="{91AAD921-954A-4314-A982-B3B22B2221C1}">
      <dgm:prSet/>
      <dgm:spPr/>
      <dgm:t>
        <a:bodyPr/>
        <a:lstStyle/>
        <a:p>
          <a:endParaRPr lang="en-US"/>
        </a:p>
      </dgm:t>
    </dgm:pt>
    <dgm:pt modelId="{A148BD80-577F-49B2-A338-825020D978F8}" type="sibTrans" cxnId="{91AAD921-954A-4314-A982-B3B22B2221C1}">
      <dgm:prSet/>
      <dgm:spPr/>
      <dgm:t>
        <a:bodyPr/>
        <a:lstStyle/>
        <a:p>
          <a:endParaRPr lang="en-US"/>
        </a:p>
      </dgm:t>
    </dgm:pt>
    <dgm:pt modelId="{76B09313-9FF2-41AF-94F0-44BCD249925A}">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err="1" smtClean="0"/>
            <a:t>Bàn</a:t>
          </a:r>
          <a:r>
            <a:rPr lang="en-US" dirty="0" smtClean="0"/>
            <a:t> </a:t>
          </a:r>
          <a:r>
            <a:rPr lang="en-US" dirty="0" err="1" smtClean="0"/>
            <a:t>tay</a:t>
          </a:r>
          <a:endParaRPr lang="en-US" dirty="0"/>
        </a:p>
      </dgm:t>
    </dgm:pt>
    <dgm:pt modelId="{C997B7ED-75FC-422F-AD42-D3A77D9EA639}" type="parTrans" cxnId="{21F783D3-383E-4E3D-866E-BC082C550B21}">
      <dgm:prSet/>
      <dgm:spPr/>
      <dgm:t>
        <a:bodyPr/>
        <a:lstStyle/>
        <a:p>
          <a:endParaRPr lang="en-US"/>
        </a:p>
      </dgm:t>
    </dgm:pt>
    <dgm:pt modelId="{59BB754B-B14F-492D-9C3D-16C6FC04AC5A}" type="sibTrans" cxnId="{21F783D3-383E-4E3D-866E-BC082C550B21}">
      <dgm:prSet/>
      <dgm:spPr/>
      <dgm:t>
        <a:bodyPr/>
        <a:lstStyle/>
        <a:p>
          <a:endParaRPr lang="en-US"/>
        </a:p>
      </dgm:t>
    </dgm:pt>
    <dgm:pt modelId="{FA0F00A8-1C6D-468B-AA59-26FD727E0C75}">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err="1" smtClean="0"/>
            <a:t>Tròng</a:t>
          </a:r>
          <a:r>
            <a:rPr lang="en-US" dirty="0" smtClean="0"/>
            <a:t> </a:t>
          </a:r>
          <a:r>
            <a:rPr lang="en-US" dirty="0" err="1" smtClean="0"/>
            <a:t>mắt</a:t>
          </a:r>
          <a:endParaRPr lang="en-US" dirty="0"/>
        </a:p>
      </dgm:t>
    </dgm:pt>
    <dgm:pt modelId="{754D672D-FE9C-4BDF-BC96-D604B3A90931}" type="parTrans" cxnId="{A3593882-1451-4B88-BE21-20F38FDF6B80}">
      <dgm:prSet/>
      <dgm:spPr/>
      <dgm:t>
        <a:bodyPr/>
        <a:lstStyle/>
        <a:p>
          <a:endParaRPr lang="en-US"/>
        </a:p>
      </dgm:t>
    </dgm:pt>
    <dgm:pt modelId="{0F5F0056-3736-4310-93B7-411F2F92347D}" type="sibTrans" cxnId="{A3593882-1451-4B88-BE21-20F38FDF6B80}">
      <dgm:prSet/>
      <dgm:spPr/>
      <dgm:t>
        <a:bodyPr/>
        <a:lstStyle/>
        <a:p>
          <a:endParaRPr lang="en-US"/>
        </a:p>
      </dgm:t>
    </dgm:pt>
    <dgm:pt modelId="{35625F56-AA26-4A4C-BF78-DD6ECCE0AFC8}">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smtClean="0"/>
            <a:t>ADN</a:t>
          </a:r>
          <a:endParaRPr lang="en-US" dirty="0"/>
        </a:p>
      </dgm:t>
    </dgm:pt>
    <dgm:pt modelId="{8DBEE8E6-2E6B-4336-B7E8-389C1DDA6E9D}" type="parTrans" cxnId="{50CAB4C6-4501-4D22-92C6-0F0E0568E647}">
      <dgm:prSet/>
      <dgm:spPr/>
      <dgm:t>
        <a:bodyPr/>
        <a:lstStyle/>
        <a:p>
          <a:endParaRPr lang="en-US"/>
        </a:p>
      </dgm:t>
    </dgm:pt>
    <dgm:pt modelId="{9B16B079-DE54-45B9-AC35-6D59364DA3D2}" type="sibTrans" cxnId="{50CAB4C6-4501-4D22-92C6-0F0E0568E647}">
      <dgm:prSet/>
      <dgm:spPr/>
      <dgm:t>
        <a:bodyPr/>
        <a:lstStyle/>
        <a:p>
          <a:endParaRPr lang="en-US"/>
        </a:p>
      </dgm:t>
    </dgm:pt>
    <dgm:pt modelId="{69BE295B-38F0-417F-AE13-0EFDD2D8CF86}">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err="1" smtClean="0"/>
            <a:t>Chữ</a:t>
          </a:r>
          <a:r>
            <a:rPr lang="en-US" dirty="0" smtClean="0"/>
            <a:t> </a:t>
          </a:r>
          <a:r>
            <a:rPr lang="en-US" dirty="0" err="1" smtClean="0"/>
            <a:t>ký</a:t>
          </a:r>
          <a:endParaRPr lang="en-US" dirty="0"/>
        </a:p>
      </dgm:t>
    </dgm:pt>
    <dgm:pt modelId="{813864B2-CB42-4BB9-A99B-CF4E47F46F78}" type="parTrans" cxnId="{0B0FF3F2-0AF7-4F62-A2B8-A7D7435FFDDD}">
      <dgm:prSet/>
      <dgm:spPr/>
      <dgm:t>
        <a:bodyPr/>
        <a:lstStyle/>
        <a:p>
          <a:endParaRPr lang="en-US"/>
        </a:p>
      </dgm:t>
    </dgm:pt>
    <dgm:pt modelId="{5259831C-B68A-406E-A18B-CA07BFE5CBDD}" type="sibTrans" cxnId="{0B0FF3F2-0AF7-4F62-A2B8-A7D7435FFDDD}">
      <dgm:prSet/>
      <dgm:spPr/>
      <dgm:t>
        <a:bodyPr/>
        <a:lstStyle/>
        <a:p>
          <a:endParaRPr lang="en-US"/>
        </a:p>
      </dgm:t>
    </dgm:pt>
    <dgm:pt modelId="{BA26AB96-D484-45AD-8B16-1C23089C19F2}">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err="1" smtClean="0"/>
            <a:t>Giọng</a:t>
          </a:r>
          <a:r>
            <a:rPr lang="en-US" dirty="0" smtClean="0"/>
            <a:t> </a:t>
          </a:r>
          <a:r>
            <a:rPr lang="en-US" dirty="0" err="1" smtClean="0"/>
            <a:t>nói</a:t>
          </a:r>
          <a:endParaRPr lang="en-US" dirty="0"/>
        </a:p>
      </dgm:t>
    </dgm:pt>
    <dgm:pt modelId="{28473DAB-8289-4D81-9D52-7B7529A000BD}" type="parTrans" cxnId="{49BB6DF9-4AC9-4D74-AC0A-7C4023160D77}">
      <dgm:prSet/>
      <dgm:spPr/>
      <dgm:t>
        <a:bodyPr/>
        <a:lstStyle/>
        <a:p>
          <a:endParaRPr lang="en-US"/>
        </a:p>
      </dgm:t>
    </dgm:pt>
    <dgm:pt modelId="{3A0F7932-F1D7-49AD-B964-C3941C306218}" type="sibTrans" cxnId="{49BB6DF9-4AC9-4D74-AC0A-7C4023160D77}">
      <dgm:prSet/>
      <dgm:spPr/>
      <dgm:t>
        <a:bodyPr/>
        <a:lstStyle/>
        <a:p>
          <a:endParaRPr lang="en-US"/>
        </a:p>
      </dgm:t>
    </dgm:pt>
    <dgm:pt modelId="{717F6A80-D5EC-46DF-8F7B-59662F63D218}" type="pres">
      <dgm:prSet presAssocID="{B21FB795-D25E-4116-9123-A5A8D92F62C5}" presName="hierChild1" presStyleCnt="0">
        <dgm:presLayoutVars>
          <dgm:orgChart val="1"/>
          <dgm:chPref val="1"/>
          <dgm:dir/>
          <dgm:animOne val="branch"/>
          <dgm:animLvl val="lvl"/>
          <dgm:resizeHandles/>
        </dgm:presLayoutVars>
      </dgm:prSet>
      <dgm:spPr/>
      <dgm:t>
        <a:bodyPr/>
        <a:lstStyle/>
        <a:p>
          <a:endParaRPr lang="en-US"/>
        </a:p>
      </dgm:t>
    </dgm:pt>
    <dgm:pt modelId="{957741E7-E9F8-4F65-BF15-2A7698818D38}" type="pres">
      <dgm:prSet presAssocID="{478B590A-6DBD-4C87-A1CD-3C2CC7D236A8}" presName="hierRoot1" presStyleCnt="0">
        <dgm:presLayoutVars>
          <dgm:hierBranch val="init"/>
        </dgm:presLayoutVars>
      </dgm:prSet>
      <dgm:spPr/>
    </dgm:pt>
    <dgm:pt modelId="{A04AE4FB-80EA-46E4-BE09-FEB78137AA0A}" type="pres">
      <dgm:prSet presAssocID="{478B590A-6DBD-4C87-A1CD-3C2CC7D236A8}" presName="rootComposite1" presStyleCnt="0"/>
      <dgm:spPr/>
    </dgm:pt>
    <dgm:pt modelId="{DDE3DAA5-EE72-4141-9980-FF5538B8FB27}" type="pres">
      <dgm:prSet presAssocID="{478B590A-6DBD-4C87-A1CD-3C2CC7D236A8}" presName="rootText1" presStyleLbl="node0" presStyleIdx="0" presStyleCnt="1" custScaleX="114661" custScaleY="67723" custLinFactNeighborY="10765">
        <dgm:presLayoutVars>
          <dgm:chPref val="3"/>
        </dgm:presLayoutVars>
      </dgm:prSet>
      <dgm:spPr/>
      <dgm:t>
        <a:bodyPr/>
        <a:lstStyle/>
        <a:p>
          <a:endParaRPr lang="en-US"/>
        </a:p>
      </dgm:t>
    </dgm:pt>
    <dgm:pt modelId="{AC17F5CB-E11B-4555-94A4-4BC2ABB76A27}" type="pres">
      <dgm:prSet presAssocID="{478B590A-6DBD-4C87-A1CD-3C2CC7D236A8}" presName="rootConnector1" presStyleLbl="node1" presStyleIdx="0" presStyleCnt="0"/>
      <dgm:spPr/>
      <dgm:t>
        <a:bodyPr/>
        <a:lstStyle/>
        <a:p>
          <a:endParaRPr lang="en-US"/>
        </a:p>
      </dgm:t>
    </dgm:pt>
    <dgm:pt modelId="{0FB50AA3-0744-47FD-A5EA-D5EE96CACD01}" type="pres">
      <dgm:prSet presAssocID="{478B590A-6DBD-4C87-A1CD-3C2CC7D236A8}" presName="hierChild2" presStyleCnt="0"/>
      <dgm:spPr/>
    </dgm:pt>
    <dgm:pt modelId="{7C9F1392-52A3-4D67-A7D3-155D9880E6DC}" type="pres">
      <dgm:prSet presAssocID="{963C1D2B-0A49-4799-AF4E-2BBE287B4FCD}" presName="Name37" presStyleLbl="parChTrans1D2" presStyleIdx="0" presStyleCnt="2"/>
      <dgm:spPr/>
      <dgm:t>
        <a:bodyPr/>
        <a:lstStyle/>
        <a:p>
          <a:endParaRPr lang="en-US"/>
        </a:p>
      </dgm:t>
    </dgm:pt>
    <dgm:pt modelId="{A30E36B4-CF7B-4A66-8863-50944DF31D94}" type="pres">
      <dgm:prSet presAssocID="{16192288-CE51-4805-9062-FE9D92275EBA}" presName="hierRoot2" presStyleCnt="0">
        <dgm:presLayoutVars>
          <dgm:hierBranch val="init"/>
        </dgm:presLayoutVars>
      </dgm:prSet>
      <dgm:spPr/>
    </dgm:pt>
    <dgm:pt modelId="{AE06367A-D975-42BE-8961-4A2A7239E195}" type="pres">
      <dgm:prSet presAssocID="{16192288-CE51-4805-9062-FE9D92275EBA}" presName="rootComposite" presStyleCnt="0"/>
      <dgm:spPr/>
    </dgm:pt>
    <dgm:pt modelId="{7F04509C-0782-4D27-8B65-6C09090792C0}" type="pres">
      <dgm:prSet presAssocID="{16192288-CE51-4805-9062-FE9D92275EBA}" presName="rootText" presStyleLbl="node2" presStyleIdx="0" presStyleCnt="2" custScaleX="98387" custScaleY="56379" custLinFactX="-29702" custLinFactNeighborX="-100000">
        <dgm:presLayoutVars>
          <dgm:chPref val="3"/>
        </dgm:presLayoutVars>
      </dgm:prSet>
      <dgm:spPr/>
      <dgm:t>
        <a:bodyPr/>
        <a:lstStyle/>
        <a:p>
          <a:endParaRPr lang="en-US"/>
        </a:p>
      </dgm:t>
    </dgm:pt>
    <dgm:pt modelId="{F7FE7139-EA71-4893-8331-855C61A1113D}" type="pres">
      <dgm:prSet presAssocID="{16192288-CE51-4805-9062-FE9D92275EBA}" presName="rootConnector" presStyleLbl="node2" presStyleIdx="0" presStyleCnt="2"/>
      <dgm:spPr/>
      <dgm:t>
        <a:bodyPr/>
        <a:lstStyle/>
        <a:p>
          <a:endParaRPr lang="en-US"/>
        </a:p>
      </dgm:t>
    </dgm:pt>
    <dgm:pt modelId="{2FA118CB-3B08-4F09-8F45-33636D71DE09}" type="pres">
      <dgm:prSet presAssocID="{16192288-CE51-4805-9062-FE9D92275EBA}" presName="hierChild4" presStyleCnt="0"/>
      <dgm:spPr/>
    </dgm:pt>
    <dgm:pt modelId="{8FC4B154-7717-46E2-B36A-00736FCBD8E3}" type="pres">
      <dgm:prSet presAssocID="{9B4115AE-15C3-430D-A505-E222C55BD0B7}" presName="Name37" presStyleLbl="parChTrans1D3" presStyleIdx="0" presStyleCnt="8"/>
      <dgm:spPr/>
      <dgm:t>
        <a:bodyPr/>
        <a:lstStyle/>
        <a:p>
          <a:endParaRPr lang="en-US"/>
        </a:p>
      </dgm:t>
    </dgm:pt>
    <dgm:pt modelId="{DDB20FDB-60DB-4C15-B9E5-9F4162F6950F}" type="pres">
      <dgm:prSet presAssocID="{FD569D73-DF81-450B-8BA7-3B03026DEF72}" presName="hierRoot2" presStyleCnt="0">
        <dgm:presLayoutVars>
          <dgm:hierBranch val="init"/>
        </dgm:presLayoutVars>
      </dgm:prSet>
      <dgm:spPr/>
    </dgm:pt>
    <dgm:pt modelId="{059CB249-6268-44F3-B69E-5557A0BD94B0}" type="pres">
      <dgm:prSet presAssocID="{FD569D73-DF81-450B-8BA7-3B03026DEF72}" presName="rootComposite" presStyleCnt="0"/>
      <dgm:spPr/>
    </dgm:pt>
    <dgm:pt modelId="{BA359DD9-621C-45D3-B273-DFDDD4E451C4}" type="pres">
      <dgm:prSet presAssocID="{FD569D73-DF81-450B-8BA7-3B03026DEF72}" presName="rootText" presStyleLbl="node3" presStyleIdx="0" presStyleCnt="8" custScaleX="75994" custScaleY="56712" custLinFactX="-7720" custLinFactNeighborX="-100000">
        <dgm:presLayoutVars>
          <dgm:chPref val="3"/>
        </dgm:presLayoutVars>
      </dgm:prSet>
      <dgm:spPr/>
      <dgm:t>
        <a:bodyPr/>
        <a:lstStyle/>
        <a:p>
          <a:endParaRPr lang="en-US"/>
        </a:p>
      </dgm:t>
    </dgm:pt>
    <dgm:pt modelId="{FB175E8C-5461-4BA2-892C-B3C52F75EBF0}" type="pres">
      <dgm:prSet presAssocID="{FD569D73-DF81-450B-8BA7-3B03026DEF72}" presName="rootConnector" presStyleLbl="node3" presStyleIdx="0" presStyleCnt="8"/>
      <dgm:spPr/>
      <dgm:t>
        <a:bodyPr/>
        <a:lstStyle/>
        <a:p>
          <a:endParaRPr lang="en-US"/>
        </a:p>
      </dgm:t>
    </dgm:pt>
    <dgm:pt modelId="{AB782954-0119-4BA7-9F5F-1E6FDA05CB68}" type="pres">
      <dgm:prSet presAssocID="{FD569D73-DF81-450B-8BA7-3B03026DEF72}" presName="hierChild4" presStyleCnt="0"/>
      <dgm:spPr/>
    </dgm:pt>
    <dgm:pt modelId="{FCAD90CD-86F4-4E97-927B-74828CBFD71A}" type="pres">
      <dgm:prSet presAssocID="{FD569D73-DF81-450B-8BA7-3B03026DEF72}" presName="hierChild5" presStyleCnt="0"/>
      <dgm:spPr/>
    </dgm:pt>
    <dgm:pt modelId="{3A15840A-593B-4244-93B9-EEAAF7EED439}" type="pres">
      <dgm:prSet presAssocID="{6CE7B508-6F95-43F2-B68A-AE197E8F690B}" presName="Name37" presStyleLbl="parChTrans1D3" presStyleIdx="1" presStyleCnt="8"/>
      <dgm:spPr/>
      <dgm:t>
        <a:bodyPr/>
        <a:lstStyle/>
        <a:p>
          <a:endParaRPr lang="en-US"/>
        </a:p>
      </dgm:t>
    </dgm:pt>
    <dgm:pt modelId="{AC332AAC-D92C-46D5-ACF2-615B15459164}" type="pres">
      <dgm:prSet presAssocID="{D5932CE8-9CB7-4AE5-A6EE-7A6E103AD989}" presName="hierRoot2" presStyleCnt="0">
        <dgm:presLayoutVars>
          <dgm:hierBranch val="init"/>
        </dgm:presLayoutVars>
      </dgm:prSet>
      <dgm:spPr/>
    </dgm:pt>
    <dgm:pt modelId="{558EBBB0-DE22-42E5-A0D0-65CFCFD5BF05}" type="pres">
      <dgm:prSet presAssocID="{D5932CE8-9CB7-4AE5-A6EE-7A6E103AD989}" presName="rootComposite" presStyleCnt="0"/>
      <dgm:spPr/>
    </dgm:pt>
    <dgm:pt modelId="{E06379E6-447F-4B99-B4A7-56BFFAD7EE6F}" type="pres">
      <dgm:prSet presAssocID="{D5932CE8-9CB7-4AE5-A6EE-7A6E103AD989}" presName="rootText" presStyleLbl="node3" presStyleIdx="1" presStyleCnt="8" custScaleX="76052" custScaleY="56755" custLinFactX="-7720" custLinFactNeighborX="-100000" custLinFactNeighborY="6184">
        <dgm:presLayoutVars>
          <dgm:chPref val="3"/>
        </dgm:presLayoutVars>
      </dgm:prSet>
      <dgm:spPr/>
      <dgm:t>
        <a:bodyPr/>
        <a:lstStyle/>
        <a:p>
          <a:endParaRPr lang="en-US"/>
        </a:p>
      </dgm:t>
    </dgm:pt>
    <dgm:pt modelId="{AD7EC391-AF55-4649-8934-C7A852C0DE27}" type="pres">
      <dgm:prSet presAssocID="{D5932CE8-9CB7-4AE5-A6EE-7A6E103AD989}" presName="rootConnector" presStyleLbl="node3" presStyleIdx="1" presStyleCnt="8"/>
      <dgm:spPr/>
      <dgm:t>
        <a:bodyPr/>
        <a:lstStyle/>
        <a:p>
          <a:endParaRPr lang="en-US"/>
        </a:p>
      </dgm:t>
    </dgm:pt>
    <dgm:pt modelId="{5C80D029-7542-44ED-9A49-A47812940BA2}" type="pres">
      <dgm:prSet presAssocID="{D5932CE8-9CB7-4AE5-A6EE-7A6E103AD989}" presName="hierChild4" presStyleCnt="0"/>
      <dgm:spPr/>
    </dgm:pt>
    <dgm:pt modelId="{CDCE91A1-B52E-4997-807F-10C193B54FEB}" type="pres">
      <dgm:prSet presAssocID="{D5932CE8-9CB7-4AE5-A6EE-7A6E103AD989}" presName="hierChild5" presStyleCnt="0"/>
      <dgm:spPr/>
    </dgm:pt>
    <dgm:pt modelId="{1FC284F0-4884-41C9-B292-C54B23321E5A}" type="pres">
      <dgm:prSet presAssocID="{C997B7ED-75FC-422F-AD42-D3A77D9EA639}" presName="Name37" presStyleLbl="parChTrans1D3" presStyleIdx="2" presStyleCnt="8"/>
      <dgm:spPr/>
      <dgm:t>
        <a:bodyPr/>
        <a:lstStyle/>
        <a:p>
          <a:endParaRPr lang="en-US"/>
        </a:p>
      </dgm:t>
    </dgm:pt>
    <dgm:pt modelId="{08EC92ED-50D4-4D73-A3A4-2055C9D9131F}" type="pres">
      <dgm:prSet presAssocID="{76B09313-9FF2-41AF-94F0-44BCD249925A}" presName="hierRoot2" presStyleCnt="0">
        <dgm:presLayoutVars>
          <dgm:hierBranch val="init"/>
        </dgm:presLayoutVars>
      </dgm:prSet>
      <dgm:spPr/>
    </dgm:pt>
    <dgm:pt modelId="{9372E986-4A9C-4FC4-BE65-C7948CBA6D0C}" type="pres">
      <dgm:prSet presAssocID="{76B09313-9FF2-41AF-94F0-44BCD249925A}" presName="rootComposite" presStyleCnt="0"/>
      <dgm:spPr/>
    </dgm:pt>
    <dgm:pt modelId="{5B398197-DE42-452F-B386-785ED56FAEDC}" type="pres">
      <dgm:prSet presAssocID="{76B09313-9FF2-41AF-94F0-44BCD249925A}" presName="rootText" presStyleLbl="node3" presStyleIdx="2" presStyleCnt="8" custScaleX="74635" custScaleY="55697" custLinFactX="-7720" custLinFactNeighborX="-100000" custLinFactNeighborY="6184">
        <dgm:presLayoutVars>
          <dgm:chPref val="3"/>
        </dgm:presLayoutVars>
      </dgm:prSet>
      <dgm:spPr/>
      <dgm:t>
        <a:bodyPr/>
        <a:lstStyle/>
        <a:p>
          <a:endParaRPr lang="en-US"/>
        </a:p>
      </dgm:t>
    </dgm:pt>
    <dgm:pt modelId="{A4262263-9AC8-4711-B7E2-88BE3A5E396C}" type="pres">
      <dgm:prSet presAssocID="{76B09313-9FF2-41AF-94F0-44BCD249925A}" presName="rootConnector" presStyleLbl="node3" presStyleIdx="2" presStyleCnt="8"/>
      <dgm:spPr/>
      <dgm:t>
        <a:bodyPr/>
        <a:lstStyle/>
        <a:p>
          <a:endParaRPr lang="en-US"/>
        </a:p>
      </dgm:t>
    </dgm:pt>
    <dgm:pt modelId="{BABDA821-5D29-4502-A6D0-1AB04CDB0085}" type="pres">
      <dgm:prSet presAssocID="{76B09313-9FF2-41AF-94F0-44BCD249925A}" presName="hierChild4" presStyleCnt="0"/>
      <dgm:spPr/>
    </dgm:pt>
    <dgm:pt modelId="{0C2C3A87-928F-4DD9-A168-7202DBE1C6A2}" type="pres">
      <dgm:prSet presAssocID="{76B09313-9FF2-41AF-94F0-44BCD249925A}" presName="hierChild5" presStyleCnt="0"/>
      <dgm:spPr/>
    </dgm:pt>
    <dgm:pt modelId="{86EB8151-DD61-4A65-88AB-7ED76AF51407}" type="pres">
      <dgm:prSet presAssocID="{754D672D-FE9C-4BDF-BC96-D604B3A90931}" presName="Name37" presStyleLbl="parChTrans1D3" presStyleIdx="3" presStyleCnt="8"/>
      <dgm:spPr/>
      <dgm:t>
        <a:bodyPr/>
        <a:lstStyle/>
        <a:p>
          <a:endParaRPr lang="en-US"/>
        </a:p>
      </dgm:t>
    </dgm:pt>
    <dgm:pt modelId="{FCE35834-D5AD-4F47-B7D1-8194FAE1ED6E}" type="pres">
      <dgm:prSet presAssocID="{FA0F00A8-1C6D-468B-AA59-26FD727E0C75}" presName="hierRoot2" presStyleCnt="0">
        <dgm:presLayoutVars>
          <dgm:hierBranch val="init"/>
        </dgm:presLayoutVars>
      </dgm:prSet>
      <dgm:spPr/>
    </dgm:pt>
    <dgm:pt modelId="{47FF2B12-BE63-4CF6-8BBA-C60B0625BB2B}" type="pres">
      <dgm:prSet presAssocID="{FA0F00A8-1C6D-468B-AA59-26FD727E0C75}" presName="rootComposite" presStyleCnt="0"/>
      <dgm:spPr/>
    </dgm:pt>
    <dgm:pt modelId="{A0DCFCDD-124F-456F-B779-5DF75198F492}" type="pres">
      <dgm:prSet presAssocID="{FA0F00A8-1C6D-468B-AA59-26FD727E0C75}" presName="rootText" presStyleLbl="node3" presStyleIdx="3" presStyleCnt="8" custScaleX="74699" custScaleY="55746" custLinFactX="-6705" custLinFactNeighborX="-100000" custLinFactNeighborY="6184">
        <dgm:presLayoutVars>
          <dgm:chPref val="3"/>
        </dgm:presLayoutVars>
      </dgm:prSet>
      <dgm:spPr/>
      <dgm:t>
        <a:bodyPr/>
        <a:lstStyle/>
        <a:p>
          <a:endParaRPr lang="en-US"/>
        </a:p>
      </dgm:t>
    </dgm:pt>
    <dgm:pt modelId="{4F823618-3462-4F0D-A6CD-06977668AB11}" type="pres">
      <dgm:prSet presAssocID="{FA0F00A8-1C6D-468B-AA59-26FD727E0C75}" presName="rootConnector" presStyleLbl="node3" presStyleIdx="3" presStyleCnt="8"/>
      <dgm:spPr/>
      <dgm:t>
        <a:bodyPr/>
        <a:lstStyle/>
        <a:p>
          <a:endParaRPr lang="en-US"/>
        </a:p>
      </dgm:t>
    </dgm:pt>
    <dgm:pt modelId="{B640E8A5-F74C-4034-A6CB-8556DF3FDDDD}" type="pres">
      <dgm:prSet presAssocID="{FA0F00A8-1C6D-468B-AA59-26FD727E0C75}" presName="hierChild4" presStyleCnt="0"/>
      <dgm:spPr/>
    </dgm:pt>
    <dgm:pt modelId="{CEE963D1-52F0-4660-865D-4C97A3E5B0F1}" type="pres">
      <dgm:prSet presAssocID="{FA0F00A8-1C6D-468B-AA59-26FD727E0C75}" presName="hierChild5" presStyleCnt="0"/>
      <dgm:spPr/>
    </dgm:pt>
    <dgm:pt modelId="{69436111-2089-4866-A0FF-8F4F8FD365A8}" type="pres">
      <dgm:prSet presAssocID="{8DBEE8E6-2E6B-4336-B7E8-389C1DDA6E9D}" presName="Name37" presStyleLbl="parChTrans1D3" presStyleIdx="4" presStyleCnt="8"/>
      <dgm:spPr/>
      <dgm:t>
        <a:bodyPr/>
        <a:lstStyle/>
        <a:p>
          <a:endParaRPr lang="en-US"/>
        </a:p>
      </dgm:t>
    </dgm:pt>
    <dgm:pt modelId="{9A4853DF-7374-446B-B84F-129842190DFB}" type="pres">
      <dgm:prSet presAssocID="{35625F56-AA26-4A4C-BF78-DD6ECCE0AFC8}" presName="hierRoot2" presStyleCnt="0">
        <dgm:presLayoutVars>
          <dgm:hierBranch val="init"/>
        </dgm:presLayoutVars>
      </dgm:prSet>
      <dgm:spPr/>
    </dgm:pt>
    <dgm:pt modelId="{C24DD93A-9A6E-4542-A737-B4F997011EA8}" type="pres">
      <dgm:prSet presAssocID="{35625F56-AA26-4A4C-BF78-DD6ECCE0AFC8}" presName="rootComposite" presStyleCnt="0"/>
      <dgm:spPr/>
    </dgm:pt>
    <dgm:pt modelId="{D82C51D9-17BA-4D5D-933C-DB83838EB2C2}" type="pres">
      <dgm:prSet presAssocID="{35625F56-AA26-4A4C-BF78-DD6ECCE0AFC8}" presName="rootText" presStyleLbl="node3" presStyleIdx="4" presStyleCnt="8" custScaleX="71510" custScaleY="53366" custLinFactX="-7720" custLinFactNeighborX="-100000">
        <dgm:presLayoutVars>
          <dgm:chPref val="3"/>
        </dgm:presLayoutVars>
      </dgm:prSet>
      <dgm:spPr/>
      <dgm:t>
        <a:bodyPr/>
        <a:lstStyle/>
        <a:p>
          <a:endParaRPr lang="en-US"/>
        </a:p>
      </dgm:t>
    </dgm:pt>
    <dgm:pt modelId="{003425DD-4949-4AB0-B3C5-D8616F271705}" type="pres">
      <dgm:prSet presAssocID="{35625F56-AA26-4A4C-BF78-DD6ECCE0AFC8}" presName="rootConnector" presStyleLbl="node3" presStyleIdx="4" presStyleCnt="8"/>
      <dgm:spPr/>
      <dgm:t>
        <a:bodyPr/>
        <a:lstStyle/>
        <a:p>
          <a:endParaRPr lang="en-US"/>
        </a:p>
      </dgm:t>
    </dgm:pt>
    <dgm:pt modelId="{263EBA20-01FC-4338-87E3-04C6774C2AC2}" type="pres">
      <dgm:prSet presAssocID="{35625F56-AA26-4A4C-BF78-DD6ECCE0AFC8}" presName="hierChild4" presStyleCnt="0"/>
      <dgm:spPr/>
    </dgm:pt>
    <dgm:pt modelId="{63C63BFE-31D3-429E-9278-8FC9B665CF5D}" type="pres">
      <dgm:prSet presAssocID="{35625F56-AA26-4A4C-BF78-DD6ECCE0AFC8}" presName="hierChild5" presStyleCnt="0"/>
      <dgm:spPr/>
    </dgm:pt>
    <dgm:pt modelId="{93C42967-2279-4112-BFED-E8B79E2F002D}" type="pres">
      <dgm:prSet presAssocID="{16192288-CE51-4805-9062-FE9D92275EBA}" presName="hierChild5" presStyleCnt="0"/>
      <dgm:spPr/>
    </dgm:pt>
    <dgm:pt modelId="{644ECDDA-5557-4F80-8554-6B6966454247}" type="pres">
      <dgm:prSet presAssocID="{887DB3F6-BFAD-46F3-8E33-D37BBC825662}" presName="Name37" presStyleLbl="parChTrans1D2" presStyleIdx="1" presStyleCnt="2"/>
      <dgm:spPr/>
      <dgm:t>
        <a:bodyPr/>
        <a:lstStyle/>
        <a:p>
          <a:endParaRPr lang="en-US"/>
        </a:p>
      </dgm:t>
    </dgm:pt>
    <dgm:pt modelId="{487A2618-E18F-4662-B2A3-96CE8AF85CF3}" type="pres">
      <dgm:prSet presAssocID="{70488E81-106C-4839-A0CD-2184F1851BF6}" presName="hierRoot2" presStyleCnt="0">
        <dgm:presLayoutVars>
          <dgm:hierBranch val="init"/>
        </dgm:presLayoutVars>
      </dgm:prSet>
      <dgm:spPr/>
    </dgm:pt>
    <dgm:pt modelId="{68D065D0-9BEB-41A9-AEB3-C86B105D0CE8}" type="pres">
      <dgm:prSet presAssocID="{70488E81-106C-4839-A0CD-2184F1851BF6}" presName="rootComposite" presStyleCnt="0"/>
      <dgm:spPr/>
    </dgm:pt>
    <dgm:pt modelId="{222E5E3B-BF21-4C78-A4D1-745E55E44A0F}" type="pres">
      <dgm:prSet presAssocID="{70488E81-106C-4839-A0CD-2184F1851BF6}" presName="rootText" presStyleLbl="node2" presStyleIdx="1" presStyleCnt="2" custScaleX="97631" custScaleY="57344" custLinFactNeighborX="75446">
        <dgm:presLayoutVars>
          <dgm:chPref val="3"/>
        </dgm:presLayoutVars>
      </dgm:prSet>
      <dgm:spPr/>
      <dgm:t>
        <a:bodyPr/>
        <a:lstStyle/>
        <a:p>
          <a:endParaRPr lang="en-US"/>
        </a:p>
      </dgm:t>
    </dgm:pt>
    <dgm:pt modelId="{9715B305-2D77-4E7C-B7F6-E1CD684E75D8}" type="pres">
      <dgm:prSet presAssocID="{70488E81-106C-4839-A0CD-2184F1851BF6}" presName="rootConnector" presStyleLbl="node2" presStyleIdx="1" presStyleCnt="2"/>
      <dgm:spPr/>
      <dgm:t>
        <a:bodyPr/>
        <a:lstStyle/>
        <a:p>
          <a:endParaRPr lang="en-US"/>
        </a:p>
      </dgm:t>
    </dgm:pt>
    <dgm:pt modelId="{4414C3E5-45C8-45A1-ABCD-2727CA5A802D}" type="pres">
      <dgm:prSet presAssocID="{70488E81-106C-4839-A0CD-2184F1851BF6}" presName="hierChild4" presStyleCnt="0"/>
      <dgm:spPr/>
    </dgm:pt>
    <dgm:pt modelId="{AEF08864-3CD9-4739-AD31-97B5D9C799A3}" type="pres">
      <dgm:prSet presAssocID="{C5C5A871-B353-4FC4-A2F1-3769BEDF7D63}" presName="Name37" presStyleLbl="parChTrans1D3" presStyleIdx="5" presStyleCnt="8"/>
      <dgm:spPr/>
      <dgm:t>
        <a:bodyPr/>
        <a:lstStyle/>
        <a:p>
          <a:endParaRPr lang="en-US"/>
        </a:p>
      </dgm:t>
    </dgm:pt>
    <dgm:pt modelId="{BF3037DB-1FA5-4E6C-8EF7-ACDDBF528391}" type="pres">
      <dgm:prSet presAssocID="{15A8F82B-1BB4-40BC-931C-BF91588C3BD9}" presName="hierRoot2" presStyleCnt="0">
        <dgm:presLayoutVars>
          <dgm:hierBranch val="init"/>
        </dgm:presLayoutVars>
      </dgm:prSet>
      <dgm:spPr/>
    </dgm:pt>
    <dgm:pt modelId="{644D3227-5462-49D7-91AE-94A88D301663}" type="pres">
      <dgm:prSet presAssocID="{15A8F82B-1BB4-40BC-931C-BF91588C3BD9}" presName="rootComposite" presStyleCnt="0"/>
      <dgm:spPr/>
    </dgm:pt>
    <dgm:pt modelId="{7BCE571D-D453-48F9-9D74-E3258E4614BD}" type="pres">
      <dgm:prSet presAssocID="{15A8F82B-1BB4-40BC-931C-BF91588C3BD9}" presName="rootText" presStyleLbl="node3" presStyleIdx="5" presStyleCnt="8" custScaleX="89043" custScaleY="75723" custLinFactNeighborX="87939">
        <dgm:presLayoutVars>
          <dgm:chPref val="3"/>
        </dgm:presLayoutVars>
      </dgm:prSet>
      <dgm:spPr/>
      <dgm:t>
        <a:bodyPr/>
        <a:lstStyle/>
        <a:p>
          <a:endParaRPr lang="en-US"/>
        </a:p>
      </dgm:t>
    </dgm:pt>
    <dgm:pt modelId="{0819402C-311D-472D-9EBE-730C10111A41}" type="pres">
      <dgm:prSet presAssocID="{15A8F82B-1BB4-40BC-931C-BF91588C3BD9}" presName="rootConnector" presStyleLbl="node3" presStyleIdx="5" presStyleCnt="8"/>
      <dgm:spPr/>
      <dgm:t>
        <a:bodyPr/>
        <a:lstStyle/>
        <a:p>
          <a:endParaRPr lang="en-US"/>
        </a:p>
      </dgm:t>
    </dgm:pt>
    <dgm:pt modelId="{D2B6BD2C-B2B9-499F-8833-49626BE75CC0}" type="pres">
      <dgm:prSet presAssocID="{15A8F82B-1BB4-40BC-931C-BF91588C3BD9}" presName="hierChild4" presStyleCnt="0"/>
      <dgm:spPr/>
    </dgm:pt>
    <dgm:pt modelId="{AC72E202-28C2-438F-B52F-5FE53144E293}" type="pres">
      <dgm:prSet presAssocID="{15A8F82B-1BB4-40BC-931C-BF91588C3BD9}" presName="hierChild5" presStyleCnt="0"/>
      <dgm:spPr/>
    </dgm:pt>
    <dgm:pt modelId="{382E06C1-95EB-4F0E-AB79-F007E8CC3AEA}" type="pres">
      <dgm:prSet presAssocID="{813864B2-CB42-4BB9-A99B-CF4E47F46F78}" presName="Name37" presStyleLbl="parChTrans1D3" presStyleIdx="6" presStyleCnt="8"/>
      <dgm:spPr/>
      <dgm:t>
        <a:bodyPr/>
        <a:lstStyle/>
        <a:p>
          <a:endParaRPr lang="en-US"/>
        </a:p>
      </dgm:t>
    </dgm:pt>
    <dgm:pt modelId="{EC965ECD-A777-4B1A-92F4-9A9C90C0C4F3}" type="pres">
      <dgm:prSet presAssocID="{69BE295B-38F0-417F-AE13-0EFDD2D8CF86}" presName="hierRoot2" presStyleCnt="0">
        <dgm:presLayoutVars>
          <dgm:hierBranch val="init"/>
        </dgm:presLayoutVars>
      </dgm:prSet>
      <dgm:spPr/>
    </dgm:pt>
    <dgm:pt modelId="{83574C77-5E12-4229-8140-B730CAE6805C}" type="pres">
      <dgm:prSet presAssocID="{69BE295B-38F0-417F-AE13-0EFDD2D8CF86}" presName="rootComposite" presStyleCnt="0"/>
      <dgm:spPr/>
    </dgm:pt>
    <dgm:pt modelId="{1EC11F76-E532-4A1B-B5A3-93060DDE18D9}" type="pres">
      <dgm:prSet presAssocID="{69BE295B-38F0-417F-AE13-0EFDD2D8CF86}" presName="rootText" presStyleLbl="node3" presStyleIdx="6" presStyleCnt="8" custScaleX="78367" custScaleY="66644" custLinFactNeighborX="92552">
        <dgm:presLayoutVars>
          <dgm:chPref val="3"/>
        </dgm:presLayoutVars>
      </dgm:prSet>
      <dgm:spPr/>
      <dgm:t>
        <a:bodyPr/>
        <a:lstStyle/>
        <a:p>
          <a:endParaRPr lang="en-US"/>
        </a:p>
      </dgm:t>
    </dgm:pt>
    <dgm:pt modelId="{8587E7EA-B208-4DEB-AE3A-BD25D8344351}" type="pres">
      <dgm:prSet presAssocID="{69BE295B-38F0-417F-AE13-0EFDD2D8CF86}" presName="rootConnector" presStyleLbl="node3" presStyleIdx="6" presStyleCnt="8"/>
      <dgm:spPr/>
      <dgm:t>
        <a:bodyPr/>
        <a:lstStyle/>
        <a:p>
          <a:endParaRPr lang="en-US"/>
        </a:p>
      </dgm:t>
    </dgm:pt>
    <dgm:pt modelId="{A2F1A115-3351-47DF-82D6-36D4E92E6575}" type="pres">
      <dgm:prSet presAssocID="{69BE295B-38F0-417F-AE13-0EFDD2D8CF86}" presName="hierChild4" presStyleCnt="0"/>
      <dgm:spPr/>
    </dgm:pt>
    <dgm:pt modelId="{567AE3E5-B695-4261-B6A7-1D47006D37BE}" type="pres">
      <dgm:prSet presAssocID="{69BE295B-38F0-417F-AE13-0EFDD2D8CF86}" presName="hierChild5" presStyleCnt="0"/>
      <dgm:spPr/>
    </dgm:pt>
    <dgm:pt modelId="{3D6A7260-ADF0-450C-9992-F83D32466C6D}" type="pres">
      <dgm:prSet presAssocID="{28473DAB-8289-4D81-9D52-7B7529A000BD}" presName="Name37" presStyleLbl="parChTrans1D3" presStyleIdx="7" presStyleCnt="8"/>
      <dgm:spPr/>
      <dgm:t>
        <a:bodyPr/>
        <a:lstStyle/>
        <a:p>
          <a:endParaRPr lang="en-US"/>
        </a:p>
      </dgm:t>
    </dgm:pt>
    <dgm:pt modelId="{EC1A3A3A-0079-4497-AC12-FF7D98582FB2}" type="pres">
      <dgm:prSet presAssocID="{BA26AB96-D484-45AD-8B16-1C23089C19F2}" presName="hierRoot2" presStyleCnt="0">
        <dgm:presLayoutVars>
          <dgm:hierBranch val="init"/>
        </dgm:presLayoutVars>
      </dgm:prSet>
      <dgm:spPr/>
    </dgm:pt>
    <dgm:pt modelId="{4903D18C-48D8-4DD4-9653-7BCDABB4F6CB}" type="pres">
      <dgm:prSet presAssocID="{BA26AB96-D484-45AD-8B16-1C23089C19F2}" presName="rootComposite" presStyleCnt="0"/>
      <dgm:spPr/>
    </dgm:pt>
    <dgm:pt modelId="{7F2F306A-048B-4A4F-93DF-CF2872AF690C}" type="pres">
      <dgm:prSet presAssocID="{BA26AB96-D484-45AD-8B16-1C23089C19F2}" presName="rootText" presStyleLbl="node3" presStyleIdx="7" presStyleCnt="8" custScaleX="79491" custScaleY="67600" custLinFactNeighborX="92552">
        <dgm:presLayoutVars>
          <dgm:chPref val="3"/>
        </dgm:presLayoutVars>
      </dgm:prSet>
      <dgm:spPr/>
      <dgm:t>
        <a:bodyPr/>
        <a:lstStyle/>
        <a:p>
          <a:endParaRPr lang="en-US"/>
        </a:p>
      </dgm:t>
    </dgm:pt>
    <dgm:pt modelId="{FF682E3E-8199-4A39-8A25-B3EE67B18C93}" type="pres">
      <dgm:prSet presAssocID="{BA26AB96-D484-45AD-8B16-1C23089C19F2}" presName="rootConnector" presStyleLbl="node3" presStyleIdx="7" presStyleCnt="8"/>
      <dgm:spPr/>
      <dgm:t>
        <a:bodyPr/>
        <a:lstStyle/>
        <a:p>
          <a:endParaRPr lang="en-US"/>
        </a:p>
      </dgm:t>
    </dgm:pt>
    <dgm:pt modelId="{8454545C-894F-4061-AE2A-3B0A4C896658}" type="pres">
      <dgm:prSet presAssocID="{BA26AB96-D484-45AD-8B16-1C23089C19F2}" presName="hierChild4" presStyleCnt="0"/>
      <dgm:spPr/>
    </dgm:pt>
    <dgm:pt modelId="{FF5EA71C-2D88-428A-81BC-8EF7FCA82AC0}" type="pres">
      <dgm:prSet presAssocID="{BA26AB96-D484-45AD-8B16-1C23089C19F2}" presName="hierChild5" presStyleCnt="0"/>
      <dgm:spPr/>
    </dgm:pt>
    <dgm:pt modelId="{E9615B17-ADF0-497D-B86A-11734FDD0B19}" type="pres">
      <dgm:prSet presAssocID="{70488E81-106C-4839-A0CD-2184F1851BF6}" presName="hierChild5" presStyleCnt="0"/>
      <dgm:spPr/>
    </dgm:pt>
    <dgm:pt modelId="{B3E0A83C-126D-4A99-8938-C5F0318DBCFE}" type="pres">
      <dgm:prSet presAssocID="{478B590A-6DBD-4C87-A1CD-3C2CC7D236A8}" presName="hierChild3" presStyleCnt="0"/>
      <dgm:spPr/>
    </dgm:pt>
  </dgm:ptLst>
  <dgm:cxnLst>
    <dgm:cxn modelId="{91AAD921-954A-4314-A982-B3B22B2221C1}" srcId="{70488E81-106C-4839-A0CD-2184F1851BF6}" destId="{15A8F82B-1BB4-40BC-931C-BF91588C3BD9}" srcOrd="0" destOrd="0" parTransId="{C5C5A871-B353-4FC4-A2F1-3769BEDF7D63}" sibTransId="{A148BD80-577F-49B2-A338-825020D978F8}"/>
    <dgm:cxn modelId="{2B8DF631-DA8E-464C-A516-B0A838733E0B}" type="presOf" srcId="{16192288-CE51-4805-9062-FE9D92275EBA}" destId="{F7FE7139-EA71-4893-8331-855C61A1113D}" srcOrd="1" destOrd="0" presId="urn:microsoft.com/office/officeart/2005/8/layout/orgChart1"/>
    <dgm:cxn modelId="{33520427-18CE-4A92-BDA2-759D73FFE832}" type="presOf" srcId="{FD569D73-DF81-450B-8BA7-3B03026DEF72}" destId="{BA359DD9-621C-45D3-B273-DFDDD4E451C4}" srcOrd="0" destOrd="0" presId="urn:microsoft.com/office/officeart/2005/8/layout/orgChart1"/>
    <dgm:cxn modelId="{678B2F2B-B253-49DB-8ADC-EDC176EE6C40}" srcId="{16192288-CE51-4805-9062-FE9D92275EBA}" destId="{D5932CE8-9CB7-4AE5-A6EE-7A6E103AD989}" srcOrd="1" destOrd="0" parTransId="{6CE7B508-6F95-43F2-B68A-AE197E8F690B}" sibTransId="{5CC1B5BB-3442-476E-98A5-332AC97DDD80}"/>
    <dgm:cxn modelId="{8CCC10E8-0FDA-4E0A-82A7-4B81802573BA}" type="presOf" srcId="{35625F56-AA26-4A4C-BF78-DD6ECCE0AFC8}" destId="{D82C51D9-17BA-4D5D-933C-DB83838EB2C2}" srcOrd="0" destOrd="0" presId="urn:microsoft.com/office/officeart/2005/8/layout/orgChart1"/>
    <dgm:cxn modelId="{0B0FF3F2-0AF7-4F62-A2B8-A7D7435FFDDD}" srcId="{70488E81-106C-4839-A0CD-2184F1851BF6}" destId="{69BE295B-38F0-417F-AE13-0EFDD2D8CF86}" srcOrd="1" destOrd="0" parTransId="{813864B2-CB42-4BB9-A99B-CF4E47F46F78}" sibTransId="{5259831C-B68A-406E-A18B-CA07BFE5CBDD}"/>
    <dgm:cxn modelId="{85514344-6DF5-4CCD-B78C-FCCACD4B0CF6}" type="presOf" srcId="{478B590A-6DBD-4C87-A1CD-3C2CC7D236A8}" destId="{AC17F5CB-E11B-4555-94A4-4BC2ABB76A27}" srcOrd="1" destOrd="0" presId="urn:microsoft.com/office/officeart/2005/8/layout/orgChart1"/>
    <dgm:cxn modelId="{E149DA5F-E666-47B9-ACC5-AB79EE3CF2A5}" type="presOf" srcId="{887DB3F6-BFAD-46F3-8E33-D37BBC825662}" destId="{644ECDDA-5557-4F80-8554-6B6966454247}" srcOrd="0" destOrd="0" presId="urn:microsoft.com/office/officeart/2005/8/layout/orgChart1"/>
    <dgm:cxn modelId="{DED1D4B6-02F4-4C0A-9A71-6CBE7C8A0C73}" type="presOf" srcId="{15A8F82B-1BB4-40BC-931C-BF91588C3BD9}" destId="{7BCE571D-D453-48F9-9D74-E3258E4614BD}" srcOrd="0" destOrd="0" presId="urn:microsoft.com/office/officeart/2005/8/layout/orgChart1"/>
    <dgm:cxn modelId="{211439CB-B6B7-4B5C-960D-D9DD7720FC62}" type="presOf" srcId="{76B09313-9FF2-41AF-94F0-44BCD249925A}" destId="{A4262263-9AC8-4711-B7E2-88BE3A5E396C}" srcOrd="1" destOrd="0" presId="urn:microsoft.com/office/officeart/2005/8/layout/orgChart1"/>
    <dgm:cxn modelId="{37057525-5EE5-4A93-A0E1-3259B7DE827B}" type="presOf" srcId="{BA26AB96-D484-45AD-8B16-1C23089C19F2}" destId="{7F2F306A-048B-4A4F-93DF-CF2872AF690C}" srcOrd="0" destOrd="0" presId="urn:microsoft.com/office/officeart/2005/8/layout/orgChart1"/>
    <dgm:cxn modelId="{08FECAB8-F4E8-4C37-BC1C-F2BA4375E108}" srcId="{B21FB795-D25E-4116-9123-A5A8D92F62C5}" destId="{478B590A-6DBD-4C87-A1CD-3C2CC7D236A8}" srcOrd="0" destOrd="0" parTransId="{E1132CA3-D9A7-421E-A815-AB80889E4F1A}" sibTransId="{B6019FC8-6576-4BC9-9377-84CD60ED3DD6}"/>
    <dgm:cxn modelId="{2898E2D0-6E1C-4E49-A6A0-3697BB1C28D9}" type="presOf" srcId="{76B09313-9FF2-41AF-94F0-44BCD249925A}" destId="{5B398197-DE42-452F-B386-785ED56FAEDC}" srcOrd="0" destOrd="0" presId="urn:microsoft.com/office/officeart/2005/8/layout/orgChart1"/>
    <dgm:cxn modelId="{901FBED0-06ED-480C-B50D-3791E471EBC2}" type="presOf" srcId="{B21FB795-D25E-4116-9123-A5A8D92F62C5}" destId="{717F6A80-D5EC-46DF-8F7B-59662F63D218}" srcOrd="0" destOrd="0" presId="urn:microsoft.com/office/officeart/2005/8/layout/orgChart1"/>
    <dgm:cxn modelId="{FC27D21B-7B10-4086-BAC8-16D756978198}" type="presOf" srcId="{963C1D2B-0A49-4799-AF4E-2BBE287B4FCD}" destId="{7C9F1392-52A3-4D67-A7D3-155D9880E6DC}" srcOrd="0" destOrd="0" presId="urn:microsoft.com/office/officeart/2005/8/layout/orgChart1"/>
    <dgm:cxn modelId="{6669C4FB-BAED-45DA-93B4-66C2A4462C5E}" type="presOf" srcId="{C5C5A871-B353-4FC4-A2F1-3769BEDF7D63}" destId="{AEF08864-3CD9-4739-AD31-97B5D9C799A3}" srcOrd="0" destOrd="0" presId="urn:microsoft.com/office/officeart/2005/8/layout/orgChart1"/>
    <dgm:cxn modelId="{A2A195BB-E75C-4B2D-96A7-B00F93F3D7EE}" type="presOf" srcId="{28473DAB-8289-4D81-9D52-7B7529A000BD}" destId="{3D6A7260-ADF0-450C-9992-F83D32466C6D}" srcOrd="0" destOrd="0" presId="urn:microsoft.com/office/officeart/2005/8/layout/orgChart1"/>
    <dgm:cxn modelId="{933ECD50-4461-432A-9567-78C671F9DCF6}" type="presOf" srcId="{35625F56-AA26-4A4C-BF78-DD6ECCE0AFC8}" destId="{003425DD-4949-4AB0-B3C5-D8616F271705}" srcOrd="1" destOrd="0" presId="urn:microsoft.com/office/officeart/2005/8/layout/orgChart1"/>
    <dgm:cxn modelId="{2C35B266-8D88-4EBD-9F5B-D68BCC82C7B8}" type="presOf" srcId="{15A8F82B-1BB4-40BC-931C-BF91588C3BD9}" destId="{0819402C-311D-472D-9EBE-730C10111A41}" srcOrd="1" destOrd="0" presId="urn:microsoft.com/office/officeart/2005/8/layout/orgChart1"/>
    <dgm:cxn modelId="{DEF4B845-F71F-460C-9773-5AA7E3314FA0}" type="presOf" srcId="{754D672D-FE9C-4BDF-BC96-D604B3A90931}" destId="{86EB8151-DD61-4A65-88AB-7ED76AF51407}" srcOrd="0" destOrd="0" presId="urn:microsoft.com/office/officeart/2005/8/layout/orgChart1"/>
    <dgm:cxn modelId="{9385563E-052B-4140-B279-E109AFFDA521}" type="presOf" srcId="{9B4115AE-15C3-430D-A505-E222C55BD0B7}" destId="{8FC4B154-7717-46E2-B36A-00736FCBD8E3}" srcOrd="0" destOrd="0" presId="urn:microsoft.com/office/officeart/2005/8/layout/orgChart1"/>
    <dgm:cxn modelId="{50CAB4C6-4501-4D22-92C6-0F0E0568E647}" srcId="{16192288-CE51-4805-9062-FE9D92275EBA}" destId="{35625F56-AA26-4A4C-BF78-DD6ECCE0AFC8}" srcOrd="4" destOrd="0" parTransId="{8DBEE8E6-2E6B-4336-B7E8-389C1DDA6E9D}" sibTransId="{9B16B079-DE54-45B9-AC35-6D59364DA3D2}"/>
    <dgm:cxn modelId="{BA323101-8888-4B0C-BFC1-00B5EA559AAC}" type="presOf" srcId="{478B590A-6DBD-4C87-A1CD-3C2CC7D236A8}" destId="{DDE3DAA5-EE72-4141-9980-FF5538B8FB27}" srcOrd="0" destOrd="0" presId="urn:microsoft.com/office/officeart/2005/8/layout/orgChart1"/>
    <dgm:cxn modelId="{49BB6DF9-4AC9-4D74-AC0A-7C4023160D77}" srcId="{70488E81-106C-4839-A0CD-2184F1851BF6}" destId="{BA26AB96-D484-45AD-8B16-1C23089C19F2}" srcOrd="2" destOrd="0" parTransId="{28473DAB-8289-4D81-9D52-7B7529A000BD}" sibTransId="{3A0F7932-F1D7-49AD-B964-C3941C306218}"/>
    <dgm:cxn modelId="{A70707BA-8F53-4664-81FA-466423129979}" type="presOf" srcId="{813864B2-CB42-4BB9-A99B-CF4E47F46F78}" destId="{382E06C1-95EB-4F0E-AB79-F007E8CC3AEA}" srcOrd="0" destOrd="0" presId="urn:microsoft.com/office/officeart/2005/8/layout/orgChart1"/>
    <dgm:cxn modelId="{E8382EA9-E63A-44D1-A10B-32DD6E9BE519}" type="presOf" srcId="{FD569D73-DF81-450B-8BA7-3B03026DEF72}" destId="{FB175E8C-5461-4BA2-892C-B3C52F75EBF0}" srcOrd="1" destOrd="0" presId="urn:microsoft.com/office/officeart/2005/8/layout/orgChart1"/>
    <dgm:cxn modelId="{0A1025FA-D49D-4474-BB7C-77C46BFF43DD}" srcId="{478B590A-6DBD-4C87-A1CD-3C2CC7D236A8}" destId="{70488E81-106C-4839-A0CD-2184F1851BF6}" srcOrd="1" destOrd="0" parTransId="{887DB3F6-BFAD-46F3-8E33-D37BBC825662}" sibTransId="{21F3A100-351C-4CBC-A2A5-92779CE53C90}"/>
    <dgm:cxn modelId="{977A1FCE-2DA2-428C-A45B-265F1B4C8E50}" type="presOf" srcId="{70488E81-106C-4839-A0CD-2184F1851BF6}" destId="{222E5E3B-BF21-4C78-A4D1-745E55E44A0F}" srcOrd="0" destOrd="0" presId="urn:microsoft.com/office/officeart/2005/8/layout/orgChart1"/>
    <dgm:cxn modelId="{5020B7F9-A02C-4FDD-9D50-26E9660019C4}" type="presOf" srcId="{69BE295B-38F0-417F-AE13-0EFDD2D8CF86}" destId="{1EC11F76-E532-4A1B-B5A3-93060DDE18D9}" srcOrd="0" destOrd="0" presId="urn:microsoft.com/office/officeart/2005/8/layout/orgChart1"/>
    <dgm:cxn modelId="{AF5C5B73-530C-4055-8E4D-6FD3316CEC10}" type="presOf" srcId="{D5932CE8-9CB7-4AE5-A6EE-7A6E103AD989}" destId="{AD7EC391-AF55-4649-8934-C7A852C0DE27}" srcOrd="1" destOrd="0" presId="urn:microsoft.com/office/officeart/2005/8/layout/orgChart1"/>
    <dgm:cxn modelId="{21F783D3-383E-4E3D-866E-BC082C550B21}" srcId="{16192288-CE51-4805-9062-FE9D92275EBA}" destId="{76B09313-9FF2-41AF-94F0-44BCD249925A}" srcOrd="2" destOrd="0" parTransId="{C997B7ED-75FC-422F-AD42-D3A77D9EA639}" sibTransId="{59BB754B-B14F-492D-9C3D-16C6FC04AC5A}"/>
    <dgm:cxn modelId="{A3593882-1451-4B88-BE21-20F38FDF6B80}" srcId="{16192288-CE51-4805-9062-FE9D92275EBA}" destId="{FA0F00A8-1C6D-468B-AA59-26FD727E0C75}" srcOrd="3" destOrd="0" parTransId="{754D672D-FE9C-4BDF-BC96-D604B3A90931}" sibTransId="{0F5F0056-3736-4310-93B7-411F2F92347D}"/>
    <dgm:cxn modelId="{91D74FBE-C445-4BA7-8E8F-1B28F50BBE47}" type="presOf" srcId="{70488E81-106C-4839-A0CD-2184F1851BF6}" destId="{9715B305-2D77-4E7C-B7F6-E1CD684E75D8}" srcOrd="1" destOrd="0" presId="urn:microsoft.com/office/officeart/2005/8/layout/orgChart1"/>
    <dgm:cxn modelId="{CAA3BE4B-ECBC-4A58-8389-BA68D1C97572}" type="presOf" srcId="{8DBEE8E6-2E6B-4336-B7E8-389C1DDA6E9D}" destId="{69436111-2089-4866-A0FF-8F4F8FD365A8}" srcOrd="0" destOrd="0" presId="urn:microsoft.com/office/officeart/2005/8/layout/orgChart1"/>
    <dgm:cxn modelId="{C50A80F2-F189-4DBF-A333-1D0CAEE39119}" type="presOf" srcId="{6CE7B508-6F95-43F2-B68A-AE197E8F690B}" destId="{3A15840A-593B-4244-93B9-EEAAF7EED439}" srcOrd="0" destOrd="0" presId="urn:microsoft.com/office/officeart/2005/8/layout/orgChart1"/>
    <dgm:cxn modelId="{C3B17322-0F64-40F8-BA46-DC4C4D52EC2E}" srcId="{16192288-CE51-4805-9062-FE9D92275EBA}" destId="{FD569D73-DF81-450B-8BA7-3B03026DEF72}" srcOrd="0" destOrd="0" parTransId="{9B4115AE-15C3-430D-A505-E222C55BD0B7}" sibTransId="{7545A6BD-57C4-4935-B00A-7B63F3C3CA8D}"/>
    <dgm:cxn modelId="{F60DFAF2-D562-49B8-9BCE-F37AB5064741}" type="presOf" srcId="{FA0F00A8-1C6D-468B-AA59-26FD727E0C75}" destId="{4F823618-3462-4F0D-A6CD-06977668AB11}" srcOrd="1" destOrd="0" presId="urn:microsoft.com/office/officeart/2005/8/layout/orgChart1"/>
    <dgm:cxn modelId="{54F4F36C-1F50-4A26-82B4-794E859D1E65}" type="presOf" srcId="{BA26AB96-D484-45AD-8B16-1C23089C19F2}" destId="{FF682E3E-8199-4A39-8A25-B3EE67B18C93}" srcOrd="1" destOrd="0" presId="urn:microsoft.com/office/officeart/2005/8/layout/orgChart1"/>
    <dgm:cxn modelId="{A5EFF608-A516-473C-9FE6-0D5476EED7D1}" type="presOf" srcId="{16192288-CE51-4805-9062-FE9D92275EBA}" destId="{7F04509C-0782-4D27-8B65-6C09090792C0}" srcOrd="0" destOrd="0" presId="urn:microsoft.com/office/officeart/2005/8/layout/orgChart1"/>
    <dgm:cxn modelId="{5A24A379-158B-46E7-971F-AFC9FE930148}" type="presOf" srcId="{C997B7ED-75FC-422F-AD42-D3A77D9EA639}" destId="{1FC284F0-4884-41C9-B292-C54B23321E5A}" srcOrd="0" destOrd="0" presId="urn:microsoft.com/office/officeart/2005/8/layout/orgChart1"/>
    <dgm:cxn modelId="{452434BC-98A4-494F-9F71-2B2FD057C99C}" type="presOf" srcId="{D5932CE8-9CB7-4AE5-A6EE-7A6E103AD989}" destId="{E06379E6-447F-4B99-B4A7-56BFFAD7EE6F}" srcOrd="0" destOrd="0" presId="urn:microsoft.com/office/officeart/2005/8/layout/orgChart1"/>
    <dgm:cxn modelId="{25D978A4-BA22-44E6-A792-E5E32E7D978C}" srcId="{478B590A-6DBD-4C87-A1CD-3C2CC7D236A8}" destId="{16192288-CE51-4805-9062-FE9D92275EBA}" srcOrd="0" destOrd="0" parTransId="{963C1D2B-0A49-4799-AF4E-2BBE287B4FCD}" sibTransId="{D8D11B7A-7A0E-4131-90E7-9CE55A34098B}"/>
    <dgm:cxn modelId="{B2E1D104-E4F4-4A5C-A9F2-4EBC8C3CDC80}" type="presOf" srcId="{FA0F00A8-1C6D-468B-AA59-26FD727E0C75}" destId="{A0DCFCDD-124F-456F-B779-5DF75198F492}" srcOrd="0" destOrd="0" presId="urn:microsoft.com/office/officeart/2005/8/layout/orgChart1"/>
    <dgm:cxn modelId="{352B43A1-6301-41F0-81F4-C1237FDD8B12}" type="presOf" srcId="{69BE295B-38F0-417F-AE13-0EFDD2D8CF86}" destId="{8587E7EA-B208-4DEB-AE3A-BD25D8344351}" srcOrd="1" destOrd="0" presId="urn:microsoft.com/office/officeart/2005/8/layout/orgChart1"/>
    <dgm:cxn modelId="{2E748753-DD7F-4133-ACFC-423AFD7D30FC}" type="presParOf" srcId="{717F6A80-D5EC-46DF-8F7B-59662F63D218}" destId="{957741E7-E9F8-4F65-BF15-2A7698818D38}" srcOrd="0" destOrd="0" presId="urn:microsoft.com/office/officeart/2005/8/layout/orgChart1"/>
    <dgm:cxn modelId="{47AA69FE-1586-4FEB-856B-26441C32CD26}" type="presParOf" srcId="{957741E7-E9F8-4F65-BF15-2A7698818D38}" destId="{A04AE4FB-80EA-46E4-BE09-FEB78137AA0A}" srcOrd="0" destOrd="0" presId="urn:microsoft.com/office/officeart/2005/8/layout/orgChart1"/>
    <dgm:cxn modelId="{25F7E042-55E5-4D43-BC05-52ADE2D50B69}" type="presParOf" srcId="{A04AE4FB-80EA-46E4-BE09-FEB78137AA0A}" destId="{DDE3DAA5-EE72-4141-9980-FF5538B8FB27}" srcOrd="0" destOrd="0" presId="urn:microsoft.com/office/officeart/2005/8/layout/orgChart1"/>
    <dgm:cxn modelId="{0D1B777C-2399-4E4D-BDD2-0D742B171C5C}" type="presParOf" srcId="{A04AE4FB-80EA-46E4-BE09-FEB78137AA0A}" destId="{AC17F5CB-E11B-4555-94A4-4BC2ABB76A27}" srcOrd="1" destOrd="0" presId="urn:microsoft.com/office/officeart/2005/8/layout/orgChart1"/>
    <dgm:cxn modelId="{656C0BCE-7035-405B-B635-4387ED238EA2}" type="presParOf" srcId="{957741E7-E9F8-4F65-BF15-2A7698818D38}" destId="{0FB50AA3-0744-47FD-A5EA-D5EE96CACD01}" srcOrd="1" destOrd="0" presId="urn:microsoft.com/office/officeart/2005/8/layout/orgChart1"/>
    <dgm:cxn modelId="{65D19E12-5600-4426-9E39-E728AB48983B}" type="presParOf" srcId="{0FB50AA3-0744-47FD-A5EA-D5EE96CACD01}" destId="{7C9F1392-52A3-4D67-A7D3-155D9880E6DC}" srcOrd="0" destOrd="0" presId="urn:microsoft.com/office/officeart/2005/8/layout/orgChart1"/>
    <dgm:cxn modelId="{D2BC4AA2-88C4-4042-8BFB-510109129F3B}" type="presParOf" srcId="{0FB50AA3-0744-47FD-A5EA-D5EE96CACD01}" destId="{A30E36B4-CF7B-4A66-8863-50944DF31D94}" srcOrd="1" destOrd="0" presId="urn:microsoft.com/office/officeart/2005/8/layout/orgChart1"/>
    <dgm:cxn modelId="{EC8B2918-812A-40E2-B79F-7BD61BB52157}" type="presParOf" srcId="{A30E36B4-CF7B-4A66-8863-50944DF31D94}" destId="{AE06367A-D975-42BE-8961-4A2A7239E195}" srcOrd="0" destOrd="0" presId="urn:microsoft.com/office/officeart/2005/8/layout/orgChart1"/>
    <dgm:cxn modelId="{D4DA06CC-20F1-4949-AA60-ECD893E828BB}" type="presParOf" srcId="{AE06367A-D975-42BE-8961-4A2A7239E195}" destId="{7F04509C-0782-4D27-8B65-6C09090792C0}" srcOrd="0" destOrd="0" presId="urn:microsoft.com/office/officeart/2005/8/layout/orgChart1"/>
    <dgm:cxn modelId="{A9BFBA2B-0C76-4502-B5A7-EA74B1A40420}" type="presParOf" srcId="{AE06367A-D975-42BE-8961-4A2A7239E195}" destId="{F7FE7139-EA71-4893-8331-855C61A1113D}" srcOrd="1" destOrd="0" presId="urn:microsoft.com/office/officeart/2005/8/layout/orgChart1"/>
    <dgm:cxn modelId="{2DB88D21-F288-4BD3-BED3-7386EBE17574}" type="presParOf" srcId="{A30E36B4-CF7B-4A66-8863-50944DF31D94}" destId="{2FA118CB-3B08-4F09-8F45-33636D71DE09}" srcOrd="1" destOrd="0" presId="urn:microsoft.com/office/officeart/2005/8/layout/orgChart1"/>
    <dgm:cxn modelId="{A97659CD-8F1D-445A-A297-10FCC7A54F54}" type="presParOf" srcId="{2FA118CB-3B08-4F09-8F45-33636D71DE09}" destId="{8FC4B154-7717-46E2-B36A-00736FCBD8E3}" srcOrd="0" destOrd="0" presId="urn:microsoft.com/office/officeart/2005/8/layout/orgChart1"/>
    <dgm:cxn modelId="{52E0E595-B150-41CB-9FD5-1889FCF22D19}" type="presParOf" srcId="{2FA118CB-3B08-4F09-8F45-33636D71DE09}" destId="{DDB20FDB-60DB-4C15-B9E5-9F4162F6950F}" srcOrd="1" destOrd="0" presId="urn:microsoft.com/office/officeart/2005/8/layout/orgChart1"/>
    <dgm:cxn modelId="{C50E4F55-AF1D-49B9-BC67-FF4FE92E1677}" type="presParOf" srcId="{DDB20FDB-60DB-4C15-B9E5-9F4162F6950F}" destId="{059CB249-6268-44F3-B69E-5557A0BD94B0}" srcOrd="0" destOrd="0" presId="urn:microsoft.com/office/officeart/2005/8/layout/orgChart1"/>
    <dgm:cxn modelId="{6616B5CC-FAFF-49A7-ACF8-B6F37492C919}" type="presParOf" srcId="{059CB249-6268-44F3-B69E-5557A0BD94B0}" destId="{BA359DD9-621C-45D3-B273-DFDDD4E451C4}" srcOrd="0" destOrd="0" presId="urn:microsoft.com/office/officeart/2005/8/layout/orgChart1"/>
    <dgm:cxn modelId="{38EB1C6F-517F-440E-884D-0E5292A3E681}" type="presParOf" srcId="{059CB249-6268-44F3-B69E-5557A0BD94B0}" destId="{FB175E8C-5461-4BA2-892C-B3C52F75EBF0}" srcOrd="1" destOrd="0" presId="urn:microsoft.com/office/officeart/2005/8/layout/orgChart1"/>
    <dgm:cxn modelId="{1A6D637F-02F9-4C32-87A9-C35F32E6F685}" type="presParOf" srcId="{DDB20FDB-60DB-4C15-B9E5-9F4162F6950F}" destId="{AB782954-0119-4BA7-9F5F-1E6FDA05CB68}" srcOrd="1" destOrd="0" presId="urn:microsoft.com/office/officeart/2005/8/layout/orgChart1"/>
    <dgm:cxn modelId="{F73CC03E-159C-4649-99A7-7BC0E61ECDE3}" type="presParOf" srcId="{DDB20FDB-60DB-4C15-B9E5-9F4162F6950F}" destId="{FCAD90CD-86F4-4E97-927B-74828CBFD71A}" srcOrd="2" destOrd="0" presId="urn:microsoft.com/office/officeart/2005/8/layout/orgChart1"/>
    <dgm:cxn modelId="{E3FE6044-2136-45B5-A511-BFAB6C5FE2A1}" type="presParOf" srcId="{2FA118CB-3B08-4F09-8F45-33636D71DE09}" destId="{3A15840A-593B-4244-93B9-EEAAF7EED439}" srcOrd="2" destOrd="0" presId="urn:microsoft.com/office/officeart/2005/8/layout/orgChart1"/>
    <dgm:cxn modelId="{17448441-0D76-4852-A037-45B17FB2FDD1}" type="presParOf" srcId="{2FA118CB-3B08-4F09-8F45-33636D71DE09}" destId="{AC332AAC-D92C-46D5-ACF2-615B15459164}" srcOrd="3" destOrd="0" presId="urn:microsoft.com/office/officeart/2005/8/layout/orgChart1"/>
    <dgm:cxn modelId="{F58BF6DA-ACE2-4793-89D8-AA6EA72AA146}" type="presParOf" srcId="{AC332AAC-D92C-46D5-ACF2-615B15459164}" destId="{558EBBB0-DE22-42E5-A0D0-65CFCFD5BF05}" srcOrd="0" destOrd="0" presId="urn:microsoft.com/office/officeart/2005/8/layout/orgChart1"/>
    <dgm:cxn modelId="{A192F762-D5D4-4338-8426-75A77A273430}" type="presParOf" srcId="{558EBBB0-DE22-42E5-A0D0-65CFCFD5BF05}" destId="{E06379E6-447F-4B99-B4A7-56BFFAD7EE6F}" srcOrd="0" destOrd="0" presId="urn:microsoft.com/office/officeart/2005/8/layout/orgChart1"/>
    <dgm:cxn modelId="{FDE5BF80-E5CB-4958-A0F2-D6737D3FC140}" type="presParOf" srcId="{558EBBB0-DE22-42E5-A0D0-65CFCFD5BF05}" destId="{AD7EC391-AF55-4649-8934-C7A852C0DE27}" srcOrd="1" destOrd="0" presId="urn:microsoft.com/office/officeart/2005/8/layout/orgChart1"/>
    <dgm:cxn modelId="{5C981E57-CC13-4E31-8159-44EB26B6838A}" type="presParOf" srcId="{AC332AAC-D92C-46D5-ACF2-615B15459164}" destId="{5C80D029-7542-44ED-9A49-A47812940BA2}" srcOrd="1" destOrd="0" presId="urn:microsoft.com/office/officeart/2005/8/layout/orgChart1"/>
    <dgm:cxn modelId="{C9DF1391-CA06-4F60-B57C-89C2C545A31F}" type="presParOf" srcId="{AC332AAC-D92C-46D5-ACF2-615B15459164}" destId="{CDCE91A1-B52E-4997-807F-10C193B54FEB}" srcOrd="2" destOrd="0" presId="urn:microsoft.com/office/officeart/2005/8/layout/orgChart1"/>
    <dgm:cxn modelId="{6F13F709-2096-480C-877F-50F00D534A6F}" type="presParOf" srcId="{2FA118CB-3B08-4F09-8F45-33636D71DE09}" destId="{1FC284F0-4884-41C9-B292-C54B23321E5A}" srcOrd="4" destOrd="0" presId="urn:microsoft.com/office/officeart/2005/8/layout/orgChart1"/>
    <dgm:cxn modelId="{88098E3C-B69A-48B7-866E-A8E311F943E0}" type="presParOf" srcId="{2FA118CB-3B08-4F09-8F45-33636D71DE09}" destId="{08EC92ED-50D4-4D73-A3A4-2055C9D9131F}" srcOrd="5" destOrd="0" presId="urn:microsoft.com/office/officeart/2005/8/layout/orgChart1"/>
    <dgm:cxn modelId="{D4643963-5F91-4FF8-BDBB-F988CD824FFE}" type="presParOf" srcId="{08EC92ED-50D4-4D73-A3A4-2055C9D9131F}" destId="{9372E986-4A9C-4FC4-BE65-C7948CBA6D0C}" srcOrd="0" destOrd="0" presId="urn:microsoft.com/office/officeart/2005/8/layout/orgChart1"/>
    <dgm:cxn modelId="{65A11BB2-D9AE-4829-9137-13827F8FC183}" type="presParOf" srcId="{9372E986-4A9C-4FC4-BE65-C7948CBA6D0C}" destId="{5B398197-DE42-452F-B386-785ED56FAEDC}" srcOrd="0" destOrd="0" presId="urn:microsoft.com/office/officeart/2005/8/layout/orgChart1"/>
    <dgm:cxn modelId="{90D14B8F-4F79-4B9A-85CD-1FCF918A2C1C}" type="presParOf" srcId="{9372E986-4A9C-4FC4-BE65-C7948CBA6D0C}" destId="{A4262263-9AC8-4711-B7E2-88BE3A5E396C}" srcOrd="1" destOrd="0" presId="urn:microsoft.com/office/officeart/2005/8/layout/orgChart1"/>
    <dgm:cxn modelId="{1E210854-1475-4BCB-9892-4AB40B45C710}" type="presParOf" srcId="{08EC92ED-50D4-4D73-A3A4-2055C9D9131F}" destId="{BABDA821-5D29-4502-A6D0-1AB04CDB0085}" srcOrd="1" destOrd="0" presId="urn:microsoft.com/office/officeart/2005/8/layout/orgChart1"/>
    <dgm:cxn modelId="{0BB769FA-66F5-496C-AFBD-77B48832EFE0}" type="presParOf" srcId="{08EC92ED-50D4-4D73-A3A4-2055C9D9131F}" destId="{0C2C3A87-928F-4DD9-A168-7202DBE1C6A2}" srcOrd="2" destOrd="0" presId="urn:microsoft.com/office/officeart/2005/8/layout/orgChart1"/>
    <dgm:cxn modelId="{FAD32FBF-53DA-43AD-8AC6-9B0BCBEB7101}" type="presParOf" srcId="{2FA118CB-3B08-4F09-8F45-33636D71DE09}" destId="{86EB8151-DD61-4A65-88AB-7ED76AF51407}" srcOrd="6" destOrd="0" presId="urn:microsoft.com/office/officeart/2005/8/layout/orgChart1"/>
    <dgm:cxn modelId="{17270C40-D6C9-4ACF-A983-14BC11CBFFDE}" type="presParOf" srcId="{2FA118CB-3B08-4F09-8F45-33636D71DE09}" destId="{FCE35834-D5AD-4F47-B7D1-8194FAE1ED6E}" srcOrd="7" destOrd="0" presId="urn:microsoft.com/office/officeart/2005/8/layout/orgChart1"/>
    <dgm:cxn modelId="{0BB25CB6-CEAD-414C-A466-D96D92F52C0E}" type="presParOf" srcId="{FCE35834-D5AD-4F47-B7D1-8194FAE1ED6E}" destId="{47FF2B12-BE63-4CF6-8BBA-C60B0625BB2B}" srcOrd="0" destOrd="0" presId="urn:microsoft.com/office/officeart/2005/8/layout/orgChart1"/>
    <dgm:cxn modelId="{9B7343AB-FC34-4892-A597-DC698516DC28}" type="presParOf" srcId="{47FF2B12-BE63-4CF6-8BBA-C60B0625BB2B}" destId="{A0DCFCDD-124F-456F-B779-5DF75198F492}" srcOrd="0" destOrd="0" presId="urn:microsoft.com/office/officeart/2005/8/layout/orgChart1"/>
    <dgm:cxn modelId="{EA1363D4-94B1-40F7-95BB-4911A037E676}" type="presParOf" srcId="{47FF2B12-BE63-4CF6-8BBA-C60B0625BB2B}" destId="{4F823618-3462-4F0D-A6CD-06977668AB11}" srcOrd="1" destOrd="0" presId="urn:microsoft.com/office/officeart/2005/8/layout/orgChart1"/>
    <dgm:cxn modelId="{B64F3F5A-0460-4ACB-BA49-97070B7CEE97}" type="presParOf" srcId="{FCE35834-D5AD-4F47-B7D1-8194FAE1ED6E}" destId="{B640E8A5-F74C-4034-A6CB-8556DF3FDDDD}" srcOrd="1" destOrd="0" presId="urn:microsoft.com/office/officeart/2005/8/layout/orgChart1"/>
    <dgm:cxn modelId="{887DAC44-BF6A-4CD1-8B92-C790FB84D41F}" type="presParOf" srcId="{FCE35834-D5AD-4F47-B7D1-8194FAE1ED6E}" destId="{CEE963D1-52F0-4660-865D-4C97A3E5B0F1}" srcOrd="2" destOrd="0" presId="urn:microsoft.com/office/officeart/2005/8/layout/orgChart1"/>
    <dgm:cxn modelId="{56133131-5653-414D-888D-7E8938FC6122}" type="presParOf" srcId="{2FA118CB-3B08-4F09-8F45-33636D71DE09}" destId="{69436111-2089-4866-A0FF-8F4F8FD365A8}" srcOrd="8" destOrd="0" presId="urn:microsoft.com/office/officeart/2005/8/layout/orgChart1"/>
    <dgm:cxn modelId="{968A9409-A156-4BE7-BD6F-B88A185284CD}" type="presParOf" srcId="{2FA118CB-3B08-4F09-8F45-33636D71DE09}" destId="{9A4853DF-7374-446B-B84F-129842190DFB}" srcOrd="9" destOrd="0" presId="urn:microsoft.com/office/officeart/2005/8/layout/orgChart1"/>
    <dgm:cxn modelId="{8121352F-8CB1-469D-9F6F-A1F6900320E4}" type="presParOf" srcId="{9A4853DF-7374-446B-B84F-129842190DFB}" destId="{C24DD93A-9A6E-4542-A737-B4F997011EA8}" srcOrd="0" destOrd="0" presId="urn:microsoft.com/office/officeart/2005/8/layout/orgChart1"/>
    <dgm:cxn modelId="{A066CE52-46C3-4EA4-B8E3-ED40417169D5}" type="presParOf" srcId="{C24DD93A-9A6E-4542-A737-B4F997011EA8}" destId="{D82C51D9-17BA-4D5D-933C-DB83838EB2C2}" srcOrd="0" destOrd="0" presId="urn:microsoft.com/office/officeart/2005/8/layout/orgChart1"/>
    <dgm:cxn modelId="{6FA19C99-1F57-4549-AEED-045383BEF8F1}" type="presParOf" srcId="{C24DD93A-9A6E-4542-A737-B4F997011EA8}" destId="{003425DD-4949-4AB0-B3C5-D8616F271705}" srcOrd="1" destOrd="0" presId="urn:microsoft.com/office/officeart/2005/8/layout/orgChart1"/>
    <dgm:cxn modelId="{E18A27B7-DB05-436F-90E7-AEAC9B780734}" type="presParOf" srcId="{9A4853DF-7374-446B-B84F-129842190DFB}" destId="{263EBA20-01FC-4338-87E3-04C6774C2AC2}" srcOrd="1" destOrd="0" presId="urn:microsoft.com/office/officeart/2005/8/layout/orgChart1"/>
    <dgm:cxn modelId="{65718CF0-A19C-4429-8A2E-5F959E64400A}" type="presParOf" srcId="{9A4853DF-7374-446B-B84F-129842190DFB}" destId="{63C63BFE-31D3-429E-9278-8FC9B665CF5D}" srcOrd="2" destOrd="0" presId="urn:microsoft.com/office/officeart/2005/8/layout/orgChart1"/>
    <dgm:cxn modelId="{DB9CA72A-12E8-4504-ABAE-7A650525E5AF}" type="presParOf" srcId="{A30E36B4-CF7B-4A66-8863-50944DF31D94}" destId="{93C42967-2279-4112-BFED-E8B79E2F002D}" srcOrd="2" destOrd="0" presId="urn:microsoft.com/office/officeart/2005/8/layout/orgChart1"/>
    <dgm:cxn modelId="{00782900-6408-4273-960D-24DAC1694564}" type="presParOf" srcId="{0FB50AA3-0744-47FD-A5EA-D5EE96CACD01}" destId="{644ECDDA-5557-4F80-8554-6B6966454247}" srcOrd="2" destOrd="0" presId="urn:microsoft.com/office/officeart/2005/8/layout/orgChart1"/>
    <dgm:cxn modelId="{29E88E08-846A-4250-BCFA-55D1A08B8455}" type="presParOf" srcId="{0FB50AA3-0744-47FD-A5EA-D5EE96CACD01}" destId="{487A2618-E18F-4662-B2A3-96CE8AF85CF3}" srcOrd="3" destOrd="0" presId="urn:microsoft.com/office/officeart/2005/8/layout/orgChart1"/>
    <dgm:cxn modelId="{1372D2E6-A994-41A5-8298-635F0E72514B}" type="presParOf" srcId="{487A2618-E18F-4662-B2A3-96CE8AF85CF3}" destId="{68D065D0-9BEB-41A9-AEB3-C86B105D0CE8}" srcOrd="0" destOrd="0" presId="urn:microsoft.com/office/officeart/2005/8/layout/orgChart1"/>
    <dgm:cxn modelId="{644EA8B5-0E79-4C3C-82CC-02E6FACCFE86}" type="presParOf" srcId="{68D065D0-9BEB-41A9-AEB3-C86B105D0CE8}" destId="{222E5E3B-BF21-4C78-A4D1-745E55E44A0F}" srcOrd="0" destOrd="0" presId="urn:microsoft.com/office/officeart/2005/8/layout/orgChart1"/>
    <dgm:cxn modelId="{630E663E-38BC-4E11-9FF1-D31DC39877BD}" type="presParOf" srcId="{68D065D0-9BEB-41A9-AEB3-C86B105D0CE8}" destId="{9715B305-2D77-4E7C-B7F6-E1CD684E75D8}" srcOrd="1" destOrd="0" presId="urn:microsoft.com/office/officeart/2005/8/layout/orgChart1"/>
    <dgm:cxn modelId="{8D578359-70E2-4ED4-9C8E-0B9F998EFFDE}" type="presParOf" srcId="{487A2618-E18F-4662-B2A3-96CE8AF85CF3}" destId="{4414C3E5-45C8-45A1-ABCD-2727CA5A802D}" srcOrd="1" destOrd="0" presId="urn:microsoft.com/office/officeart/2005/8/layout/orgChart1"/>
    <dgm:cxn modelId="{06E34722-FEF0-4656-8318-01DE912B7A3D}" type="presParOf" srcId="{4414C3E5-45C8-45A1-ABCD-2727CA5A802D}" destId="{AEF08864-3CD9-4739-AD31-97B5D9C799A3}" srcOrd="0" destOrd="0" presId="urn:microsoft.com/office/officeart/2005/8/layout/orgChart1"/>
    <dgm:cxn modelId="{12CACA35-7D21-4A8E-A7F3-088B7665014D}" type="presParOf" srcId="{4414C3E5-45C8-45A1-ABCD-2727CA5A802D}" destId="{BF3037DB-1FA5-4E6C-8EF7-ACDDBF528391}" srcOrd="1" destOrd="0" presId="urn:microsoft.com/office/officeart/2005/8/layout/orgChart1"/>
    <dgm:cxn modelId="{A54DAB2D-039D-4FF7-958B-16B588BF9799}" type="presParOf" srcId="{BF3037DB-1FA5-4E6C-8EF7-ACDDBF528391}" destId="{644D3227-5462-49D7-91AE-94A88D301663}" srcOrd="0" destOrd="0" presId="urn:microsoft.com/office/officeart/2005/8/layout/orgChart1"/>
    <dgm:cxn modelId="{AB5C3D63-9738-4913-9C19-839001CC40FA}" type="presParOf" srcId="{644D3227-5462-49D7-91AE-94A88D301663}" destId="{7BCE571D-D453-48F9-9D74-E3258E4614BD}" srcOrd="0" destOrd="0" presId="urn:microsoft.com/office/officeart/2005/8/layout/orgChart1"/>
    <dgm:cxn modelId="{3ACE1C84-978E-48E2-B45A-A49511ED695C}" type="presParOf" srcId="{644D3227-5462-49D7-91AE-94A88D301663}" destId="{0819402C-311D-472D-9EBE-730C10111A41}" srcOrd="1" destOrd="0" presId="urn:microsoft.com/office/officeart/2005/8/layout/orgChart1"/>
    <dgm:cxn modelId="{43AAD76B-F7DA-4ED6-B2AE-F038DD46C72A}" type="presParOf" srcId="{BF3037DB-1FA5-4E6C-8EF7-ACDDBF528391}" destId="{D2B6BD2C-B2B9-499F-8833-49626BE75CC0}" srcOrd="1" destOrd="0" presId="urn:microsoft.com/office/officeart/2005/8/layout/orgChart1"/>
    <dgm:cxn modelId="{B5DE8902-4B22-403F-A8F2-772847FA50DC}" type="presParOf" srcId="{BF3037DB-1FA5-4E6C-8EF7-ACDDBF528391}" destId="{AC72E202-28C2-438F-B52F-5FE53144E293}" srcOrd="2" destOrd="0" presId="urn:microsoft.com/office/officeart/2005/8/layout/orgChart1"/>
    <dgm:cxn modelId="{933E6273-43BE-4968-9957-DA826D04D045}" type="presParOf" srcId="{4414C3E5-45C8-45A1-ABCD-2727CA5A802D}" destId="{382E06C1-95EB-4F0E-AB79-F007E8CC3AEA}" srcOrd="2" destOrd="0" presId="urn:microsoft.com/office/officeart/2005/8/layout/orgChart1"/>
    <dgm:cxn modelId="{8ADAEAC3-82B9-4CDD-A370-6D6CD0E6C957}" type="presParOf" srcId="{4414C3E5-45C8-45A1-ABCD-2727CA5A802D}" destId="{EC965ECD-A777-4B1A-92F4-9A9C90C0C4F3}" srcOrd="3" destOrd="0" presId="urn:microsoft.com/office/officeart/2005/8/layout/orgChart1"/>
    <dgm:cxn modelId="{177B1059-D9C2-4EFC-8237-B38E23D61847}" type="presParOf" srcId="{EC965ECD-A777-4B1A-92F4-9A9C90C0C4F3}" destId="{83574C77-5E12-4229-8140-B730CAE6805C}" srcOrd="0" destOrd="0" presId="urn:microsoft.com/office/officeart/2005/8/layout/orgChart1"/>
    <dgm:cxn modelId="{4BDF5A73-499C-429A-B785-9C148F0E1385}" type="presParOf" srcId="{83574C77-5E12-4229-8140-B730CAE6805C}" destId="{1EC11F76-E532-4A1B-B5A3-93060DDE18D9}" srcOrd="0" destOrd="0" presId="urn:microsoft.com/office/officeart/2005/8/layout/orgChart1"/>
    <dgm:cxn modelId="{242B2673-1347-490E-A33A-C4BF10DAC4A6}" type="presParOf" srcId="{83574C77-5E12-4229-8140-B730CAE6805C}" destId="{8587E7EA-B208-4DEB-AE3A-BD25D8344351}" srcOrd="1" destOrd="0" presId="urn:microsoft.com/office/officeart/2005/8/layout/orgChart1"/>
    <dgm:cxn modelId="{59CD3039-3C99-41FB-A418-48C424707486}" type="presParOf" srcId="{EC965ECD-A777-4B1A-92F4-9A9C90C0C4F3}" destId="{A2F1A115-3351-47DF-82D6-36D4E92E6575}" srcOrd="1" destOrd="0" presId="urn:microsoft.com/office/officeart/2005/8/layout/orgChart1"/>
    <dgm:cxn modelId="{9049B0C5-8884-4AF3-BD50-D950709F92EB}" type="presParOf" srcId="{EC965ECD-A777-4B1A-92F4-9A9C90C0C4F3}" destId="{567AE3E5-B695-4261-B6A7-1D47006D37BE}" srcOrd="2" destOrd="0" presId="urn:microsoft.com/office/officeart/2005/8/layout/orgChart1"/>
    <dgm:cxn modelId="{D2031439-EC19-4A02-9EE3-8EBE06607725}" type="presParOf" srcId="{4414C3E5-45C8-45A1-ABCD-2727CA5A802D}" destId="{3D6A7260-ADF0-450C-9992-F83D32466C6D}" srcOrd="4" destOrd="0" presId="urn:microsoft.com/office/officeart/2005/8/layout/orgChart1"/>
    <dgm:cxn modelId="{D7E36536-6F9A-47AD-A733-F8D9087F95B2}" type="presParOf" srcId="{4414C3E5-45C8-45A1-ABCD-2727CA5A802D}" destId="{EC1A3A3A-0079-4497-AC12-FF7D98582FB2}" srcOrd="5" destOrd="0" presId="urn:microsoft.com/office/officeart/2005/8/layout/orgChart1"/>
    <dgm:cxn modelId="{5BFEA6B1-6287-44D9-B412-AE4651198DB4}" type="presParOf" srcId="{EC1A3A3A-0079-4497-AC12-FF7D98582FB2}" destId="{4903D18C-48D8-4DD4-9653-7BCDABB4F6CB}" srcOrd="0" destOrd="0" presId="urn:microsoft.com/office/officeart/2005/8/layout/orgChart1"/>
    <dgm:cxn modelId="{C62B8CA8-1057-48E5-B0B4-7498E4C7A6B8}" type="presParOf" srcId="{4903D18C-48D8-4DD4-9653-7BCDABB4F6CB}" destId="{7F2F306A-048B-4A4F-93DF-CF2872AF690C}" srcOrd="0" destOrd="0" presId="urn:microsoft.com/office/officeart/2005/8/layout/orgChart1"/>
    <dgm:cxn modelId="{825F31A5-F264-41C8-B3D8-31BB634AC0B3}" type="presParOf" srcId="{4903D18C-48D8-4DD4-9653-7BCDABB4F6CB}" destId="{FF682E3E-8199-4A39-8A25-B3EE67B18C93}" srcOrd="1" destOrd="0" presId="urn:microsoft.com/office/officeart/2005/8/layout/orgChart1"/>
    <dgm:cxn modelId="{8CF796F8-BAC7-4634-A726-740E0CC6BBD4}" type="presParOf" srcId="{EC1A3A3A-0079-4497-AC12-FF7D98582FB2}" destId="{8454545C-894F-4061-AE2A-3B0A4C896658}" srcOrd="1" destOrd="0" presId="urn:microsoft.com/office/officeart/2005/8/layout/orgChart1"/>
    <dgm:cxn modelId="{71641620-2C68-4C17-9565-B94518E44B7D}" type="presParOf" srcId="{EC1A3A3A-0079-4497-AC12-FF7D98582FB2}" destId="{FF5EA71C-2D88-428A-81BC-8EF7FCA82AC0}" srcOrd="2" destOrd="0" presId="urn:microsoft.com/office/officeart/2005/8/layout/orgChart1"/>
    <dgm:cxn modelId="{86F358A4-E7B1-46F3-A6E4-AD8ECA59DAED}" type="presParOf" srcId="{487A2618-E18F-4662-B2A3-96CE8AF85CF3}" destId="{E9615B17-ADF0-497D-B86A-11734FDD0B19}" srcOrd="2" destOrd="0" presId="urn:microsoft.com/office/officeart/2005/8/layout/orgChart1"/>
    <dgm:cxn modelId="{70A31A48-59A2-45C4-BC74-48658855A8D7}" type="presParOf" srcId="{957741E7-E9F8-4F65-BF15-2A7698818D38}" destId="{B3E0A83C-126D-4A99-8938-C5F0318DBCF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ED4D34-E452-4C12-9131-D92D54AFB2D1}" type="doc">
      <dgm:prSet loTypeId="urn:microsoft.com/office/officeart/2005/8/layout/hList1" loCatId="list" qsTypeId="urn:microsoft.com/office/officeart/2005/8/quickstyle/simple1" qsCatId="simple" csTypeId="urn:microsoft.com/office/officeart/2005/8/colors/accent2_2" csCatId="accent2"/>
      <dgm:spPr/>
      <dgm:t>
        <a:bodyPr/>
        <a:lstStyle/>
        <a:p>
          <a:endParaRPr lang="en-US"/>
        </a:p>
      </dgm:t>
    </dgm:pt>
    <dgm:pt modelId="{1C59A9AC-5441-4406-A211-8653765DD2CD}">
      <dgm:prSet/>
      <dgm:spPr/>
      <dgm:t>
        <a:bodyPr/>
        <a:lstStyle/>
        <a:p>
          <a:pPr rtl="0"/>
          <a:r>
            <a:rPr lang="en-US" smtClean="0"/>
            <a:t>Nhận dạng mặt người là một trong những bài toán khó khăn nhất trong lĩnh vực nhận dạng ảnh bởi yếu tố sau :</a:t>
          </a:r>
          <a:endParaRPr lang="en-US"/>
        </a:p>
      </dgm:t>
    </dgm:pt>
    <dgm:pt modelId="{A12ACF9A-22C4-4CF4-9A29-52BA07F1752B}" type="parTrans" cxnId="{89C78B1B-2C4A-4F78-9C4A-161490E350D6}">
      <dgm:prSet/>
      <dgm:spPr/>
      <dgm:t>
        <a:bodyPr/>
        <a:lstStyle/>
        <a:p>
          <a:endParaRPr lang="en-US"/>
        </a:p>
      </dgm:t>
    </dgm:pt>
    <dgm:pt modelId="{22CF07B8-345A-42EE-B794-F4932364F156}" type="sibTrans" cxnId="{89C78B1B-2C4A-4F78-9C4A-161490E350D6}">
      <dgm:prSet/>
      <dgm:spPr/>
      <dgm:t>
        <a:bodyPr/>
        <a:lstStyle/>
        <a:p>
          <a:endParaRPr lang="en-US"/>
        </a:p>
      </dgm:t>
    </dgm:pt>
    <dgm:pt modelId="{4EB53A8C-16A4-49B0-9B2F-1EE9463FA63A}">
      <dgm:prSet/>
      <dgm:spPr/>
      <dgm:t>
        <a:bodyPr/>
        <a:lstStyle/>
        <a:p>
          <a:pPr rtl="0"/>
          <a:r>
            <a:rPr lang="en-US" smtClean="0"/>
            <a:t>Máy ảnh không rõ và nhiễu.</a:t>
          </a:r>
          <a:endParaRPr lang="en-US"/>
        </a:p>
      </dgm:t>
    </dgm:pt>
    <dgm:pt modelId="{31270E3A-40BC-4BDA-8219-5B8791E64AF9}" type="parTrans" cxnId="{D6BDC69F-30EF-4A23-B2E7-AD82262C1932}">
      <dgm:prSet/>
      <dgm:spPr/>
      <dgm:t>
        <a:bodyPr/>
        <a:lstStyle/>
        <a:p>
          <a:endParaRPr lang="en-US"/>
        </a:p>
      </dgm:t>
    </dgm:pt>
    <dgm:pt modelId="{290FAB1A-3DFD-435D-998A-93D6394B933A}" type="sibTrans" cxnId="{D6BDC69F-30EF-4A23-B2E7-AD82262C1932}">
      <dgm:prSet/>
      <dgm:spPr/>
      <dgm:t>
        <a:bodyPr/>
        <a:lstStyle/>
        <a:p>
          <a:endParaRPr lang="en-US"/>
        </a:p>
      </dgm:t>
    </dgm:pt>
    <dgm:pt modelId="{80925E71-314C-427A-95FC-8A05839EB161}">
      <dgm:prSet/>
      <dgm:spPr/>
      <dgm:t>
        <a:bodyPr/>
        <a:lstStyle/>
        <a:p>
          <a:pPr rtl="0"/>
          <a:r>
            <a:rPr lang="en-US" smtClean="0"/>
            <a:t>Nền phức tạp.</a:t>
          </a:r>
          <a:endParaRPr lang="en-US"/>
        </a:p>
      </dgm:t>
    </dgm:pt>
    <dgm:pt modelId="{87102A37-0EC5-4EB7-A26E-65B21F80BACF}" type="parTrans" cxnId="{4D8D82B9-68DC-44E7-A8FA-BEA0725069EE}">
      <dgm:prSet/>
      <dgm:spPr/>
      <dgm:t>
        <a:bodyPr/>
        <a:lstStyle/>
        <a:p>
          <a:endParaRPr lang="en-US"/>
        </a:p>
      </dgm:t>
    </dgm:pt>
    <dgm:pt modelId="{9DDFEE3F-3782-42AB-8DF2-9810184B1E10}" type="sibTrans" cxnId="{4D8D82B9-68DC-44E7-A8FA-BEA0725069EE}">
      <dgm:prSet/>
      <dgm:spPr/>
      <dgm:t>
        <a:bodyPr/>
        <a:lstStyle/>
        <a:p>
          <a:endParaRPr lang="en-US"/>
        </a:p>
      </dgm:t>
    </dgm:pt>
    <dgm:pt modelId="{F8D1DEE5-07B5-48BB-AC30-04F95A6BB33C}">
      <dgm:prSet/>
      <dgm:spPr/>
      <dgm:t>
        <a:bodyPr/>
        <a:lstStyle/>
        <a:p>
          <a:pPr rtl="0"/>
          <a:r>
            <a:rPr lang="en-US" smtClean="0"/>
            <a:t>Độ sáng.</a:t>
          </a:r>
          <a:endParaRPr lang="en-US"/>
        </a:p>
      </dgm:t>
    </dgm:pt>
    <dgm:pt modelId="{0EC6E886-62E1-4097-912A-548AFF4207DC}" type="parTrans" cxnId="{4FEFD6E1-FB04-4B1D-ADEA-9D27E13D7B06}">
      <dgm:prSet/>
      <dgm:spPr/>
      <dgm:t>
        <a:bodyPr/>
        <a:lstStyle/>
        <a:p>
          <a:endParaRPr lang="en-US"/>
        </a:p>
      </dgm:t>
    </dgm:pt>
    <dgm:pt modelId="{6E446950-E8D2-4431-B8C2-EBB5F8CE0D2A}" type="sibTrans" cxnId="{4FEFD6E1-FB04-4B1D-ADEA-9D27E13D7B06}">
      <dgm:prSet/>
      <dgm:spPr/>
      <dgm:t>
        <a:bodyPr/>
        <a:lstStyle/>
        <a:p>
          <a:endParaRPr lang="en-US"/>
        </a:p>
      </dgm:t>
    </dgm:pt>
    <dgm:pt modelId="{E20AE56F-9F26-4D6C-ADA4-7093F6294531}">
      <dgm:prSet/>
      <dgm:spPr/>
      <dgm:t>
        <a:bodyPr/>
        <a:lstStyle/>
        <a:p>
          <a:pPr rtl="0"/>
          <a:r>
            <a:rPr lang="en-US" smtClean="0"/>
            <a:t>Sự dịch chuyển, xoay, biến đổi tỉ lệ giữa các thành phần.</a:t>
          </a:r>
          <a:endParaRPr lang="en-US"/>
        </a:p>
      </dgm:t>
    </dgm:pt>
    <dgm:pt modelId="{9FBA2161-2473-47FE-A754-A0A8F33C7DB7}" type="parTrans" cxnId="{5FB73C85-BAF4-4ABD-8B7B-83E9FBAE5350}">
      <dgm:prSet/>
      <dgm:spPr/>
      <dgm:t>
        <a:bodyPr/>
        <a:lstStyle/>
        <a:p>
          <a:endParaRPr lang="en-US"/>
        </a:p>
      </dgm:t>
    </dgm:pt>
    <dgm:pt modelId="{CC81B1A6-F786-46EF-B739-653BB474A50D}" type="sibTrans" cxnId="{5FB73C85-BAF4-4ABD-8B7B-83E9FBAE5350}">
      <dgm:prSet/>
      <dgm:spPr/>
      <dgm:t>
        <a:bodyPr/>
        <a:lstStyle/>
        <a:p>
          <a:endParaRPr lang="en-US"/>
        </a:p>
      </dgm:t>
    </dgm:pt>
    <dgm:pt modelId="{3338FB9A-ED7E-481C-BE55-B5F1A4D8E5A2}">
      <dgm:prSet/>
      <dgm:spPr/>
      <dgm:t>
        <a:bodyPr/>
        <a:lstStyle/>
        <a:p>
          <a:pPr rtl="0"/>
          <a:r>
            <a:rPr lang="en-US" smtClean="0"/>
            <a:t>Cảm xúc thể hiện trên gương mặt .</a:t>
          </a:r>
          <a:endParaRPr lang="en-US"/>
        </a:p>
      </dgm:t>
    </dgm:pt>
    <dgm:pt modelId="{6D50A1E6-286A-4232-9AB2-9C792E509829}" type="parTrans" cxnId="{CC82A7A0-8777-4A83-B90F-CEB678E087AE}">
      <dgm:prSet/>
      <dgm:spPr/>
      <dgm:t>
        <a:bodyPr/>
        <a:lstStyle/>
        <a:p>
          <a:endParaRPr lang="en-US"/>
        </a:p>
      </dgm:t>
    </dgm:pt>
    <dgm:pt modelId="{8010602D-144F-465A-81F8-9C53896C0E74}" type="sibTrans" cxnId="{CC82A7A0-8777-4A83-B90F-CEB678E087AE}">
      <dgm:prSet/>
      <dgm:spPr/>
      <dgm:t>
        <a:bodyPr/>
        <a:lstStyle/>
        <a:p>
          <a:endParaRPr lang="en-US"/>
        </a:p>
      </dgm:t>
    </dgm:pt>
    <dgm:pt modelId="{0F4CCC06-74A9-45DE-BD1B-311E5D082744}">
      <dgm:prSet/>
      <dgm:spPr/>
      <dgm:t>
        <a:bodyPr/>
        <a:lstStyle/>
        <a:p>
          <a:pPr rtl="0"/>
          <a:r>
            <a:rPr lang="en-US" smtClean="0"/>
            <a:t>Hoá trang, kiểu tóc.</a:t>
          </a:r>
          <a:endParaRPr lang="en-US"/>
        </a:p>
      </dgm:t>
    </dgm:pt>
    <dgm:pt modelId="{15606400-A610-470E-8E63-059A87980C87}" type="parTrans" cxnId="{D029D2E6-4C1D-48DC-B7D4-388BC1021FF6}">
      <dgm:prSet/>
      <dgm:spPr/>
      <dgm:t>
        <a:bodyPr/>
        <a:lstStyle/>
        <a:p>
          <a:endParaRPr lang="en-US"/>
        </a:p>
      </dgm:t>
    </dgm:pt>
    <dgm:pt modelId="{1D797808-E7D5-4512-A448-6A1919AD24B9}" type="sibTrans" cxnId="{D029D2E6-4C1D-48DC-B7D4-388BC1021FF6}">
      <dgm:prSet/>
      <dgm:spPr/>
      <dgm:t>
        <a:bodyPr/>
        <a:lstStyle/>
        <a:p>
          <a:endParaRPr lang="en-US"/>
        </a:p>
      </dgm:t>
    </dgm:pt>
    <dgm:pt modelId="{DCEE5BEC-6DBF-4FA1-B318-A9F362E260DD}" type="pres">
      <dgm:prSet presAssocID="{9DED4D34-E452-4C12-9131-D92D54AFB2D1}" presName="Name0" presStyleCnt="0">
        <dgm:presLayoutVars>
          <dgm:dir/>
          <dgm:animLvl val="lvl"/>
          <dgm:resizeHandles val="exact"/>
        </dgm:presLayoutVars>
      </dgm:prSet>
      <dgm:spPr/>
    </dgm:pt>
    <dgm:pt modelId="{159B7DC3-3A22-46D9-85EB-CD9707EB189F}" type="pres">
      <dgm:prSet presAssocID="{1C59A9AC-5441-4406-A211-8653765DD2CD}" presName="composite" presStyleCnt="0"/>
      <dgm:spPr/>
    </dgm:pt>
    <dgm:pt modelId="{7E8EA6AB-ECA2-42BD-A210-D55A58847AF7}" type="pres">
      <dgm:prSet presAssocID="{1C59A9AC-5441-4406-A211-8653765DD2CD}" presName="parTx" presStyleLbl="alignNode1" presStyleIdx="0" presStyleCnt="1">
        <dgm:presLayoutVars>
          <dgm:chMax val="0"/>
          <dgm:chPref val="0"/>
          <dgm:bulletEnabled val="1"/>
        </dgm:presLayoutVars>
      </dgm:prSet>
      <dgm:spPr/>
    </dgm:pt>
    <dgm:pt modelId="{77C59A70-005C-4668-8229-F32134DDBBCC}" type="pres">
      <dgm:prSet presAssocID="{1C59A9AC-5441-4406-A211-8653765DD2CD}" presName="desTx" presStyleLbl="alignAccFollowNode1" presStyleIdx="0" presStyleCnt="1">
        <dgm:presLayoutVars>
          <dgm:bulletEnabled val="1"/>
        </dgm:presLayoutVars>
      </dgm:prSet>
      <dgm:spPr/>
    </dgm:pt>
  </dgm:ptLst>
  <dgm:cxnLst>
    <dgm:cxn modelId="{89C78B1B-2C4A-4F78-9C4A-161490E350D6}" srcId="{9DED4D34-E452-4C12-9131-D92D54AFB2D1}" destId="{1C59A9AC-5441-4406-A211-8653765DD2CD}" srcOrd="0" destOrd="0" parTransId="{A12ACF9A-22C4-4CF4-9A29-52BA07F1752B}" sibTransId="{22CF07B8-345A-42EE-B794-F4932364F156}"/>
    <dgm:cxn modelId="{5EDA8232-6DDA-455D-A0F5-686E9ECC77DB}" type="presOf" srcId="{1C59A9AC-5441-4406-A211-8653765DD2CD}" destId="{7E8EA6AB-ECA2-42BD-A210-D55A58847AF7}" srcOrd="0" destOrd="0" presId="urn:microsoft.com/office/officeart/2005/8/layout/hList1"/>
    <dgm:cxn modelId="{7C60719B-F837-436D-8835-740F8B342A2C}" type="presOf" srcId="{0F4CCC06-74A9-45DE-BD1B-311E5D082744}" destId="{77C59A70-005C-4668-8229-F32134DDBBCC}" srcOrd="0" destOrd="5" presId="urn:microsoft.com/office/officeart/2005/8/layout/hList1"/>
    <dgm:cxn modelId="{B3143D1D-0318-4E1F-BBBD-7FB79619362F}" type="presOf" srcId="{F8D1DEE5-07B5-48BB-AC30-04F95A6BB33C}" destId="{77C59A70-005C-4668-8229-F32134DDBBCC}" srcOrd="0" destOrd="2" presId="urn:microsoft.com/office/officeart/2005/8/layout/hList1"/>
    <dgm:cxn modelId="{BEEB155C-09B3-44C3-9B8A-EA63C5B68FFF}" type="presOf" srcId="{E20AE56F-9F26-4D6C-ADA4-7093F6294531}" destId="{77C59A70-005C-4668-8229-F32134DDBBCC}" srcOrd="0" destOrd="3" presId="urn:microsoft.com/office/officeart/2005/8/layout/hList1"/>
    <dgm:cxn modelId="{6B702EAA-9BB8-4EA0-BF2C-C635A50D8DEE}" type="presOf" srcId="{3338FB9A-ED7E-481C-BE55-B5F1A4D8E5A2}" destId="{77C59A70-005C-4668-8229-F32134DDBBCC}" srcOrd="0" destOrd="4" presId="urn:microsoft.com/office/officeart/2005/8/layout/hList1"/>
    <dgm:cxn modelId="{608CA057-2F1E-40DE-BEDC-AC5EF4224DA9}" type="presOf" srcId="{80925E71-314C-427A-95FC-8A05839EB161}" destId="{77C59A70-005C-4668-8229-F32134DDBBCC}" srcOrd="0" destOrd="1" presId="urn:microsoft.com/office/officeart/2005/8/layout/hList1"/>
    <dgm:cxn modelId="{4FEFD6E1-FB04-4B1D-ADEA-9D27E13D7B06}" srcId="{1C59A9AC-5441-4406-A211-8653765DD2CD}" destId="{F8D1DEE5-07B5-48BB-AC30-04F95A6BB33C}" srcOrd="2" destOrd="0" parTransId="{0EC6E886-62E1-4097-912A-548AFF4207DC}" sibTransId="{6E446950-E8D2-4431-B8C2-EBB5F8CE0D2A}"/>
    <dgm:cxn modelId="{CC82A7A0-8777-4A83-B90F-CEB678E087AE}" srcId="{1C59A9AC-5441-4406-A211-8653765DD2CD}" destId="{3338FB9A-ED7E-481C-BE55-B5F1A4D8E5A2}" srcOrd="4" destOrd="0" parTransId="{6D50A1E6-286A-4232-9AB2-9C792E509829}" sibTransId="{8010602D-144F-465A-81F8-9C53896C0E74}"/>
    <dgm:cxn modelId="{5FB73C85-BAF4-4ABD-8B7B-83E9FBAE5350}" srcId="{1C59A9AC-5441-4406-A211-8653765DD2CD}" destId="{E20AE56F-9F26-4D6C-ADA4-7093F6294531}" srcOrd="3" destOrd="0" parTransId="{9FBA2161-2473-47FE-A754-A0A8F33C7DB7}" sibTransId="{CC81B1A6-F786-46EF-B739-653BB474A50D}"/>
    <dgm:cxn modelId="{D029D2E6-4C1D-48DC-B7D4-388BC1021FF6}" srcId="{1C59A9AC-5441-4406-A211-8653765DD2CD}" destId="{0F4CCC06-74A9-45DE-BD1B-311E5D082744}" srcOrd="5" destOrd="0" parTransId="{15606400-A610-470E-8E63-059A87980C87}" sibTransId="{1D797808-E7D5-4512-A448-6A1919AD24B9}"/>
    <dgm:cxn modelId="{4D8D82B9-68DC-44E7-A8FA-BEA0725069EE}" srcId="{1C59A9AC-5441-4406-A211-8653765DD2CD}" destId="{80925E71-314C-427A-95FC-8A05839EB161}" srcOrd="1" destOrd="0" parTransId="{87102A37-0EC5-4EB7-A26E-65B21F80BACF}" sibTransId="{9DDFEE3F-3782-42AB-8DF2-9810184B1E10}"/>
    <dgm:cxn modelId="{93FF6601-B0E4-4BFF-9F4F-8A9663EBDD99}" type="presOf" srcId="{9DED4D34-E452-4C12-9131-D92D54AFB2D1}" destId="{DCEE5BEC-6DBF-4FA1-B318-A9F362E260DD}" srcOrd="0" destOrd="0" presId="urn:microsoft.com/office/officeart/2005/8/layout/hList1"/>
    <dgm:cxn modelId="{D6BDC69F-30EF-4A23-B2E7-AD82262C1932}" srcId="{1C59A9AC-5441-4406-A211-8653765DD2CD}" destId="{4EB53A8C-16A4-49B0-9B2F-1EE9463FA63A}" srcOrd="0" destOrd="0" parTransId="{31270E3A-40BC-4BDA-8219-5B8791E64AF9}" sibTransId="{290FAB1A-3DFD-435D-998A-93D6394B933A}"/>
    <dgm:cxn modelId="{D94F757D-1265-49F4-8EDC-D4FBF24D436D}" type="presOf" srcId="{4EB53A8C-16A4-49B0-9B2F-1EE9463FA63A}" destId="{77C59A70-005C-4668-8229-F32134DDBBCC}" srcOrd="0" destOrd="0" presId="urn:microsoft.com/office/officeart/2005/8/layout/hList1"/>
    <dgm:cxn modelId="{DC18654E-A368-489C-ABE6-21109F9292B6}" type="presParOf" srcId="{DCEE5BEC-6DBF-4FA1-B318-A9F362E260DD}" destId="{159B7DC3-3A22-46D9-85EB-CD9707EB189F}" srcOrd="0" destOrd="0" presId="urn:microsoft.com/office/officeart/2005/8/layout/hList1"/>
    <dgm:cxn modelId="{6F8E6EC4-891C-4C5C-8DB6-4CF10822ABD5}" type="presParOf" srcId="{159B7DC3-3A22-46D9-85EB-CD9707EB189F}" destId="{7E8EA6AB-ECA2-42BD-A210-D55A58847AF7}" srcOrd="0" destOrd="0" presId="urn:microsoft.com/office/officeart/2005/8/layout/hList1"/>
    <dgm:cxn modelId="{E7C64C3F-01E8-4EB7-88EA-628D13411402}" type="presParOf" srcId="{159B7DC3-3A22-46D9-85EB-CD9707EB189F}" destId="{77C59A70-005C-4668-8229-F32134DDBBC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191955-BC60-4B11-AEB8-0CB47FEE1C46}"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F2B985D8-9A1E-459F-91E3-DA92E6B769FD}">
      <dgm:prSet/>
      <dgm:spPr/>
      <dgm:t>
        <a:bodyPr/>
        <a:lstStyle/>
        <a:p>
          <a:pPr rtl="0"/>
          <a:r>
            <a:rPr lang="en-US" smtClean="0"/>
            <a:t>Phát triển nhận dạng khuôn mặt bao gồm hai vấn đề là miêu tả khuôn mặt và bộ thiết kế phân lớp</a:t>
          </a:r>
          <a:endParaRPr lang="en-US"/>
        </a:p>
      </dgm:t>
    </dgm:pt>
    <dgm:pt modelId="{5580F440-AF5A-4AF9-8592-2D0CAC2E8C74}" type="parTrans" cxnId="{86157728-C509-4983-936E-9E514F39E216}">
      <dgm:prSet/>
      <dgm:spPr/>
      <dgm:t>
        <a:bodyPr/>
        <a:lstStyle/>
        <a:p>
          <a:endParaRPr lang="en-US"/>
        </a:p>
      </dgm:t>
    </dgm:pt>
    <dgm:pt modelId="{48EA32BE-FF77-492E-A244-500078406A7B}" type="sibTrans" cxnId="{86157728-C509-4983-936E-9E514F39E216}">
      <dgm:prSet/>
      <dgm:spPr/>
      <dgm:t>
        <a:bodyPr/>
        <a:lstStyle/>
        <a:p>
          <a:endParaRPr lang="en-US"/>
        </a:p>
      </dgm:t>
    </dgm:pt>
    <dgm:pt modelId="{F5B62E24-199F-4518-8A4D-7E581241D0F0}">
      <dgm:prSet/>
      <dgm:spPr/>
      <dgm:t>
        <a:bodyPr/>
        <a:lstStyle/>
        <a:p>
          <a:pPr rtl="0"/>
          <a:r>
            <a:rPr lang="en-US" smtClean="0"/>
            <a:t>Mục đích của miêu tả khuôn mặt là dùng để dẫn xuất được các đặc trưng từ ảnh gốc, sau đó có thể nhận diện được nhiều thể hiện khác nhau thuộc về khuôn mặt của một cá nhân với số ảnh ít nhất có thể và có thể tách biệt được khuôn mặt đó với nhiều khuôn mặt khác nhau.</a:t>
          </a:r>
          <a:endParaRPr lang="en-US"/>
        </a:p>
      </dgm:t>
    </dgm:pt>
    <dgm:pt modelId="{A474C6D8-0EE4-4F05-B89C-4B754FC524E7}" type="parTrans" cxnId="{E89D6495-7D01-4997-A300-081EA5CCC997}">
      <dgm:prSet/>
      <dgm:spPr/>
      <dgm:t>
        <a:bodyPr/>
        <a:lstStyle/>
        <a:p>
          <a:endParaRPr lang="en-US"/>
        </a:p>
      </dgm:t>
    </dgm:pt>
    <dgm:pt modelId="{D7B7AC82-57BE-4BF9-8438-6A97C64BE5FA}" type="sibTrans" cxnId="{E89D6495-7D01-4997-A300-081EA5CCC997}">
      <dgm:prSet/>
      <dgm:spPr/>
      <dgm:t>
        <a:bodyPr/>
        <a:lstStyle/>
        <a:p>
          <a:endParaRPr lang="en-US"/>
        </a:p>
      </dgm:t>
    </dgm:pt>
    <dgm:pt modelId="{957831A7-2010-4014-B6FF-C99D9D1E2D34}" type="pres">
      <dgm:prSet presAssocID="{E2191955-BC60-4B11-AEB8-0CB47FEE1C46}" presName="linear" presStyleCnt="0">
        <dgm:presLayoutVars>
          <dgm:animLvl val="lvl"/>
          <dgm:resizeHandles val="exact"/>
        </dgm:presLayoutVars>
      </dgm:prSet>
      <dgm:spPr/>
    </dgm:pt>
    <dgm:pt modelId="{C1C1133F-7E23-45D2-89F2-C90A8DB11D1B}" type="pres">
      <dgm:prSet presAssocID="{F2B985D8-9A1E-459F-91E3-DA92E6B769FD}" presName="parentText" presStyleLbl="node1" presStyleIdx="0" presStyleCnt="2" custLinFactNeighborX="4803" custLinFactNeighborY="-17516">
        <dgm:presLayoutVars>
          <dgm:chMax val="0"/>
          <dgm:bulletEnabled val="1"/>
        </dgm:presLayoutVars>
      </dgm:prSet>
      <dgm:spPr/>
    </dgm:pt>
    <dgm:pt modelId="{C810DA46-BC09-4C60-8634-534648A7923C}" type="pres">
      <dgm:prSet presAssocID="{48EA32BE-FF77-492E-A244-500078406A7B}" presName="spacer" presStyleCnt="0"/>
      <dgm:spPr/>
    </dgm:pt>
    <dgm:pt modelId="{837F88B4-1A1B-4A8D-B851-F7BF32D359B0}" type="pres">
      <dgm:prSet presAssocID="{F5B62E24-199F-4518-8A4D-7E581241D0F0}" presName="parentText" presStyleLbl="node1" presStyleIdx="1" presStyleCnt="2">
        <dgm:presLayoutVars>
          <dgm:chMax val="0"/>
          <dgm:bulletEnabled val="1"/>
        </dgm:presLayoutVars>
      </dgm:prSet>
      <dgm:spPr/>
    </dgm:pt>
  </dgm:ptLst>
  <dgm:cxnLst>
    <dgm:cxn modelId="{37255811-BB0B-47DD-939F-B61693B7F2B1}" type="presOf" srcId="{E2191955-BC60-4B11-AEB8-0CB47FEE1C46}" destId="{957831A7-2010-4014-B6FF-C99D9D1E2D34}" srcOrd="0" destOrd="0" presId="urn:microsoft.com/office/officeart/2005/8/layout/vList2"/>
    <dgm:cxn modelId="{E9172CF7-7706-4079-BFE7-537EA0A2BE9E}" type="presOf" srcId="{F2B985D8-9A1E-459F-91E3-DA92E6B769FD}" destId="{C1C1133F-7E23-45D2-89F2-C90A8DB11D1B}" srcOrd="0" destOrd="0" presId="urn:microsoft.com/office/officeart/2005/8/layout/vList2"/>
    <dgm:cxn modelId="{E89D6495-7D01-4997-A300-081EA5CCC997}" srcId="{E2191955-BC60-4B11-AEB8-0CB47FEE1C46}" destId="{F5B62E24-199F-4518-8A4D-7E581241D0F0}" srcOrd="1" destOrd="0" parTransId="{A474C6D8-0EE4-4F05-B89C-4B754FC524E7}" sibTransId="{D7B7AC82-57BE-4BF9-8438-6A97C64BE5FA}"/>
    <dgm:cxn modelId="{1C5AE79A-7D92-4FAB-B9C2-7C11636F2721}" type="presOf" srcId="{F5B62E24-199F-4518-8A4D-7E581241D0F0}" destId="{837F88B4-1A1B-4A8D-B851-F7BF32D359B0}" srcOrd="0" destOrd="0" presId="urn:microsoft.com/office/officeart/2005/8/layout/vList2"/>
    <dgm:cxn modelId="{86157728-C509-4983-936E-9E514F39E216}" srcId="{E2191955-BC60-4B11-AEB8-0CB47FEE1C46}" destId="{F2B985D8-9A1E-459F-91E3-DA92E6B769FD}" srcOrd="0" destOrd="0" parTransId="{5580F440-AF5A-4AF9-8592-2D0CAC2E8C74}" sibTransId="{48EA32BE-FF77-492E-A244-500078406A7B}"/>
    <dgm:cxn modelId="{D2559E7D-420C-48A3-84EF-7850FDE930C6}" type="presParOf" srcId="{957831A7-2010-4014-B6FF-C99D9D1E2D34}" destId="{C1C1133F-7E23-45D2-89F2-C90A8DB11D1B}" srcOrd="0" destOrd="0" presId="urn:microsoft.com/office/officeart/2005/8/layout/vList2"/>
    <dgm:cxn modelId="{4411AF86-FD64-454A-9005-7DA082D04712}" type="presParOf" srcId="{957831A7-2010-4014-B6FF-C99D9D1E2D34}" destId="{C810DA46-BC09-4C60-8634-534648A7923C}" srcOrd="1" destOrd="0" presId="urn:microsoft.com/office/officeart/2005/8/layout/vList2"/>
    <dgm:cxn modelId="{8DCF0E00-EDBB-44E6-A238-2C173461759A}" type="presParOf" srcId="{957831A7-2010-4014-B6FF-C99D9D1E2D34}" destId="{837F88B4-1A1B-4A8D-B851-F7BF32D359B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61DC55-4772-4F01-B3DC-7FD5FD572408}"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4166DE36-DEA0-4AB6-89C0-96D8E3CA8C11}">
      <dgm:prSet custT="1"/>
      <dgm:spPr/>
      <dgm:t>
        <a:bodyPr/>
        <a:lstStyle/>
        <a:p>
          <a:pPr rtl="0"/>
          <a:r>
            <a:rPr lang="en-US" sz="2800" smtClean="0"/>
            <a:t>Những đặc tính của miêu tả khuôn mặt cần có để thiết kế hệ thống nhận dạng khuôn mặt</a:t>
          </a:r>
          <a:endParaRPr lang="en-US" sz="2800"/>
        </a:p>
      </dgm:t>
    </dgm:pt>
    <dgm:pt modelId="{21B2D38F-F876-43F7-B252-9A881CDADE2D}" type="parTrans" cxnId="{47D47F5F-713F-441B-9E46-8B5B77B43DCD}">
      <dgm:prSet/>
      <dgm:spPr/>
      <dgm:t>
        <a:bodyPr/>
        <a:lstStyle/>
        <a:p>
          <a:endParaRPr lang="en-US"/>
        </a:p>
      </dgm:t>
    </dgm:pt>
    <dgm:pt modelId="{4D9CF270-9910-4C4F-B626-2136FB7290F4}" type="sibTrans" cxnId="{47D47F5F-713F-441B-9E46-8B5B77B43DCD}">
      <dgm:prSet/>
      <dgm:spPr/>
      <dgm:t>
        <a:bodyPr/>
        <a:lstStyle/>
        <a:p>
          <a:endParaRPr lang="en-US"/>
        </a:p>
      </dgm:t>
    </dgm:pt>
    <dgm:pt modelId="{09E87F7D-83A9-4898-98E7-F5E44D08ABCD}">
      <dgm:prSet custT="1"/>
      <dgm:spPr/>
      <dgm:t>
        <a:bodyPr/>
        <a:lstStyle/>
        <a:p>
          <a:pPr rtl="0"/>
          <a:r>
            <a:rPr lang="en-US" sz="2800" smtClean="0"/>
            <a:t>Phân biệt được những khuôn mặt của các cá thể khác nhau</a:t>
          </a:r>
          <a:endParaRPr lang="en-US" sz="2800"/>
        </a:p>
      </dgm:t>
    </dgm:pt>
    <dgm:pt modelId="{FCDA2594-8E2F-4FDD-9857-731455A6AA61}" type="parTrans" cxnId="{4920D2DB-78EB-42F8-8529-5F53A85F9529}">
      <dgm:prSet/>
      <dgm:spPr/>
      <dgm:t>
        <a:bodyPr/>
        <a:lstStyle/>
        <a:p>
          <a:endParaRPr lang="en-US"/>
        </a:p>
      </dgm:t>
    </dgm:pt>
    <dgm:pt modelId="{73C434FD-5D88-495E-AD37-3F7C75AA728F}" type="sibTrans" cxnId="{4920D2DB-78EB-42F8-8529-5F53A85F9529}">
      <dgm:prSet/>
      <dgm:spPr/>
      <dgm:t>
        <a:bodyPr/>
        <a:lstStyle/>
        <a:p>
          <a:endParaRPr lang="en-US"/>
        </a:p>
      </dgm:t>
    </dgm:pt>
    <dgm:pt modelId="{E3E6F15B-23EC-420C-9B11-4178D958C56A}">
      <dgm:prSet custT="1"/>
      <dgm:spPr/>
      <dgm:t>
        <a:bodyPr/>
        <a:lstStyle/>
        <a:p>
          <a:pPr rtl="0"/>
          <a:r>
            <a:rPr lang="en-US" sz="2800" smtClean="0"/>
            <a:t>Trích xuất dễ dàng từ ảnh gốc để tăng tốc độ xử lý</a:t>
          </a:r>
          <a:endParaRPr lang="en-US" sz="2800"/>
        </a:p>
      </dgm:t>
    </dgm:pt>
    <dgm:pt modelId="{8AA40931-3600-4841-92D1-51E0C143C6AC}" type="parTrans" cxnId="{CC1A9BB7-6396-4344-A300-78E5338EA405}">
      <dgm:prSet/>
      <dgm:spPr/>
      <dgm:t>
        <a:bodyPr/>
        <a:lstStyle/>
        <a:p>
          <a:endParaRPr lang="en-US"/>
        </a:p>
      </dgm:t>
    </dgm:pt>
    <dgm:pt modelId="{2A6F2A7D-0016-4741-A41A-DFEC5489E47E}" type="sibTrans" cxnId="{CC1A9BB7-6396-4344-A300-78E5338EA405}">
      <dgm:prSet/>
      <dgm:spPr/>
      <dgm:t>
        <a:bodyPr/>
        <a:lstStyle/>
        <a:p>
          <a:endParaRPr lang="en-US"/>
        </a:p>
      </dgm:t>
    </dgm:pt>
    <dgm:pt modelId="{E1067E68-5A7D-4939-8BE4-C00C83D0D86B}">
      <dgm:prSet custT="1"/>
      <dgm:spPr/>
      <dgm:t>
        <a:bodyPr/>
        <a:lstStyle/>
        <a:p>
          <a:pPr rtl="0"/>
          <a:r>
            <a:rPr lang="en-US" sz="2800" smtClean="0"/>
            <a:t>Lưu trữ bộ nhớ thấp</a:t>
          </a:r>
          <a:endParaRPr lang="en-US" sz="2800"/>
        </a:p>
      </dgm:t>
    </dgm:pt>
    <dgm:pt modelId="{F2E87104-9C29-4386-8BF2-A03A736BC3B1}" type="parTrans" cxnId="{9E8236A4-31C5-4CB5-A81A-BD446060CA18}">
      <dgm:prSet/>
      <dgm:spPr/>
      <dgm:t>
        <a:bodyPr/>
        <a:lstStyle/>
        <a:p>
          <a:endParaRPr lang="en-US"/>
        </a:p>
      </dgm:t>
    </dgm:pt>
    <dgm:pt modelId="{A572553E-15D3-4B44-A06A-D1EFE3D0FC58}" type="sibTrans" cxnId="{9E8236A4-31C5-4CB5-A81A-BD446060CA18}">
      <dgm:prSet/>
      <dgm:spPr/>
      <dgm:t>
        <a:bodyPr/>
        <a:lstStyle/>
        <a:p>
          <a:endParaRPr lang="en-US"/>
        </a:p>
      </dgm:t>
    </dgm:pt>
    <dgm:pt modelId="{C3BAD416-AC8F-441C-BFE2-F507C2B730B3}" type="pres">
      <dgm:prSet presAssocID="{5A61DC55-4772-4F01-B3DC-7FD5FD572408}" presName="Name0" presStyleCnt="0">
        <dgm:presLayoutVars>
          <dgm:dir/>
          <dgm:animLvl val="lvl"/>
          <dgm:resizeHandles val="exact"/>
        </dgm:presLayoutVars>
      </dgm:prSet>
      <dgm:spPr/>
    </dgm:pt>
    <dgm:pt modelId="{0496541F-8B8E-4E5B-895F-89B339E6EF9B}" type="pres">
      <dgm:prSet presAssocID="{4166DE36-DEA0-4AB6-89C0-96D8E3CA8C11}" presName="linNode" presStyleCnt="0"/>
      <dgm:spPr/>
    </dgm:pt>
    <dgm:pt modelId="{1F0F74FC-6591-4E41-B94C-E9ADC1C72B61}" type="pres">
      <dgm:prSet presAssocID="{4166DE36-DEA0-4AB6-89C0-96D8E3CA8C11}" presName="parentText" presStyleLbl="node1" presStyleIdx="0" presStyleCnt="1">
        <dgm:presLayoutVars>
          <dgm:chMax val="1"/>
          <dgm:bulletEnabled val="1"/>
        </dgm:presLayoutVars>
      </dgm:prSet>
      <dgm:spPr/>
      <dgm:t>
        <a:bodyPr/>
        <a:lstStyle/>
        <a:p>
          <a:endParaRPr lang="en-US"/>
        </a:p>
      </dgm:t>
    </dgm:pt>
    <dgm:pt modelId="{57180785-B8E2-4942-A7D9-DA6E539B524A}" type="pres">
      <dgm:prSet presAssocID="{4166DE36-DEA0-4AB6-89C0-96D8E3CA8C11}" presName="descendantText" presStyleLbl="alignAccFollowNode1" presStyleIdx="0" presStyleCnt="1">
        <dgm:presLayoutVars>
          <dgm:bulletEnabled val="1"/>
        </dgm:presLayoutVars>
      </dgm:prSet>
      <dgm:spPr/>
    </dgm:pt>
  </dgm:ptLst>
  <dgm:cxnLst>
    <dgm:cxn modelId="{6C822845-B534-46EA-A833-79F863C1323C}" type="presOf" srcId="{E1067E68-5A7D-4939-8BE4-C00C83D0D86B}" destId="{57180785-B8E2-4942-A7D9-DA6E539B524A}" srcOrd="0" destOrd="2" presId="urn:microsoft.com/office/officeart/2005/8/layout/vList5"/>
    <dgm:cxn modelId="{8DF23CA1-3A13-489E-BA52-F3A2149FA11A}" type="presOf" srcId="{4166DE36-DEA0-4AB6-89C0-96D8E3CA8C11}" destId="{1F0F74FC-6591-4E41-B94C-E9ADC1C72B61}" srcOrd="0" destOrd="0" presId="urn:microsoft.com/office/officeart/2005/8/layout/vList5"/>
    <dgm:cxn modelId="{C30CFF98-0446-4A3B-87E0-3B71FAE54E22}" type="presOf" srcId="{E3E6F15B-23EC-420C-9B11-4178D958C56A}" destId="{57180785-B8E2-4942-A7D9-DA6E539B524A}" srcOrd="0" destOrd="1" presId="urn:microsoft.com/office/officeart/2005/8/layout/vList5"/>
    <dgm:cxn modelId="{47D47F5F-713F-441B-9E46-8B5B77B43DCD}" srcId="{5A61DC55-4772-4F01-B3DC-7FD5FD572408}" destId="{4166DE36-DEA0-4AB6-89C0-96D8E3CA8C11}" srcOrd="0" destOrd="0" parTransId="{21B2D38F-F876-43F7-B252-9A881CDADE2D}" sibTransId="{4D9CF270-9910-4C4F-B626-2136FB7290F4}"/>
    <dgm:cxn modelId="{4920D2DB-78EB-42F8-8529-5F53A85F9529}" srcId="{4166DE36-DEA0-4AB6-89C0-96D8E3CA8C11}" destId="{09E87F7D-83A9-4898-98E7-F5E44D08ABCD}" srcOrd="0" destOrd="0" parTransId="{FCDA2594-8E2F-4FDD-9857-731455A6AA61}" sibTransId="{73C434FD-5D88-495E-AD37-3F7C75AA728F}"/>
    <dgm:cxn modelId="{9E8236A4-31C5-4CB5-A81A-BD446060CA18}" srcId="{4166DE36-DEA0-4AB6-89C0-96D8E3CA8C11}" destId="{E1067E68-5A7D-4939-8BE4-C00C83D0D86B}" srcOrd="2" destOrd="0" parTransId="{F2E87104-9C29-4386-8BF2-A03A736BC3B1}" sibTransId="{A572553E-15D3-4B44-A06A-D1EFE3D0FC58}"/>
    <dgm:cxn modelId="{CC1A9BB7-6396-4344-A300-78E5338EA405}" srcId="{4166DE36-DEA0-4AB6-89C0-96D8E3CA8C11}" destId="{E3E6F15B-23EC-420C-9B11-4178D958C56A}" srcOrd="1" destOrd="0" parTransId="{8AA40931-3600-4841-92D1-51E0C143C6AC}" sibTransId="{2A6F2A7D-0016-4741-A41A-DFEC5489E47E}"/>
    <dgm:cxn modelId="{B2FF0930-E376-4F70-931F-F93241FA622B}" type="presOf" srcId="{5A61DC55-4772-4F01-B3DC-7FD5FD572408}" destId="{C3BAD416-AC8F-441C-BFE2-F507C2B730B3}" srcOrd="0" destOrd="0" presId="urn:microsoft.com/office/officeart/2005/8/layout/vList5"/>
    <dgm:cxn modelId="{FE40C4D3-24B3-4A4E-A7DF-C68D1F5C6C09}" type="presOf" srcId="{09E87F7D-83A9-4898-98E7-F5E44D08ABCD}" destId="{57180785-B8E2-4942-A7D9-DA6E539B524A}" srcOrd="0" destOrd="0" presId="urn:microsoft.com/office/officeart/2005/8/layout/vList5"/>
    <dgm:cxn modelId="{1F30A28B-9CE9-4B73-8196-F4384A66805A}" type="presParOf" srcId="{C3BAD416-AC8F-441C-BFE2-F507C2B730B3}" destId="{0496541F-8B8E-4E5B-895F-89B339E6EF9B}" srcOrd="0" destOrd="0" presId="urn:microsoft.com/office/officeart/2005/8/layout/vList5"/>
    <dgm:cxn modelId="{8BA77F55-D66B-499E-AFC2-BDEECCFF2C39}" type="presParOf" srcId="{0496541F-8B8E-4E5B-895F-89B339E6EF9B}" destId="{1F0F74FC-6591-4E41-B94C-E9ADC1C72B61}" srcOrd="0" destOrd="0" presId="urn:microsoft.com/office/officeart/2005/8/layout/vList5"/>
    <dgm:cxn modelId="{B27BA1A5-CCF4-44A1-A8CE-43C8D0776296}" type="presParOf" srcId="{0496541F-8B8E-4E5B-895F-89B339E6EF9B}" destId="{57180785-B8E2-4942-A7D9-DA6E539B524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A7260-ADF0-450C-9992-F83D32466C6D}">
      <dsp:nvSpPr>
        <dsp:cNvPr id="0" name=""/>
        <dsp:cNvSpPr/>
      </dsp:nvSpPr>
      <dsp:spPr>
        <a:xfrm>
          <a:off x="5268166" y="1208097"/>
          <a:ext cx="458350" cy="2181032"/>
        </a:xfrm>
        <a:custGeom>
          <a:avLst/>
          <a:gdLst/>
          <a:ahLst/>
          <a:cxnLst/>
          <a:rect l="0" t="0" r="0" b="0"/>
          <a:pathLst>
            <a:path>
              <a:moveTo>
                <a:pt x="0" y="0"/>
              </a:moveTo>
              <a:lnTo>
                <a:pt x="0" y="2181032"/>
              </a:lnTo>
              <a:lnTo>
                <a:pt x="458350" y="2181032"/>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82E06C1-95EB-4F0E-AB79-F007E8CC3AEA}">
      <dsp:nvSpPr>
        <dsp:cNvPr id="0" name=""/>
        <dsp:cNvSpPr/>
      </dsp:nvSpPr>
      <dsp:spPr>
        <a:xfrm>
          <a:off x="5268166" y="1208097"/>
          <a:ext cx="458350" cy="1393393"/>
        </a:xfrm>
        <a:custGeom>
          <a:avLst/>
          <a:gdLst/>
          <a:ahLst/>
          <a:cxnLst/>
          <a:rect l="0" t="0" r="0" b="0"/>
          <a:pathLst>
            <a:path>
              <a:moveTo>
                <a:pt x="0" y="0"/>
              </a:moveTo>
              <a:lnTo>
                <a:pt x="0" y="1393393"/>
              </a:lnTo>
              <a:lnTo>
                <a:pt x="458350" y="1393393"/>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EF08864-3CD9-4739-AD31-97B5D9C799A3}">
      <dsp:nvSpPr>
        <dsp:cNvPr id="0" name=""/>
        <dsp:cNvSpPr/>
      </dsp:nvSpPr>
      <dsp:spPr>
        <a:xfrm>
          <a:off x="5268166" y="1208097"/>
          <a:ext cx="391757" cy="576438"/>
        </a:xfrm>
        <a:custGeom>
          <a:avLst/>
          <a:gdLst/>
          <a:ahLst/>
          <a:cxnLst/>
          <a:rect l="0" t="0" r="0" b="0"/>
          <a:pathLst>
            <a:path>
              <a:moveTo>
                <a:pt x="0" y="0"/>
              </a:moveTo>
              <a:lnTo>
                <a:pt x="0" y="576438"/>
              </a:lnTo>
              <a:lnTo>
                <a:pt x="391757" y="57643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44ECDDA-5557-4F80-8554-6B6966454247}">
      <dsp:nvSpPr>
        <dsp:cNvPr id="0" name=""/>
        <dsp:cNvSpPr/>
      </dsp:nvSpPr>
      <dsp:spPr>
        <a:xfrm>
          <a:off x="3881058" y="568736"/>
          <a:ext cx="1950866" cy="225453"/>
        </a:xfrm>
        <a:custGeom>
          <a:avLst/>
          <a:gdLst/>
          <a:ahLst/>
          <a:cxnLst/>
          <a:rect l="0" t="0" r="0" b="0"/>
          <a:pathLst>
            <a:path>
              <a:moveTo>
                <a:pt x="0" y="0"/>
              </a:moveTo>
              <a:lnTo>
                <a:pt x="0" y="73875"/>
              </a:lnTo>
              <a:lnTo>
                <a:pt x="1950866" y="73875"/>
              </a:lnTo>
              <a:lnTo>
                <a:pt x="1950866" y="22545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9436111-2089-4866-A0FF-8F4F8FD365A8}">
      <dsp:nvSpPr>
        <dsp:cNvPr id="0" name=""/>
        <dsp:cNvSpPr/>
      </dsp:nvSpPr>
      <dsp:spPr>
        <a:xfrm>
          <a:off x="584288" y="1201132"/>
          <a:ext cx="530377" cy="3331765"/>
        </a:xfrm>
        <a:custGeom>
          <a:avLst/>
          <a:gdLst/>
          <a:ahLst/>
          <a:cxnLst/>
          <a:rect l="0" t="0" r="0" b="0"/>
          <a:pathLst>
            <a:path>
              <a:moveTo>
                <a:pt x="0" y="0"/>
              </a:moveTo>
              <a:lnTo>
                <a:pt x="0" y="3331765"/>
              </a:lnTo>
              <a:lnTo>
                <a:pt x="530377" y="3331765"/>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6EB8151-DD61-4A65-88AB-7ED76AF51407}">
      <dsp:nvSpPr>
        <dsp:cNvPr id="0" name=""/>
        <dsp:cNvSpPr/>
      </dsp:nvSpPr>
      <dsp:spPr>
        <a:xfrm>
          <a:off x="584288" y="1201132"/>
          <a:ext cx="545029" cy="2679462"/>
        </a:xfrm>
        <a:custGeom>
          <a:avLst/>
          <a:gdLst/>
          <a:ahLst/>
          <a:cxnLst/>
          <a:rect l="0" t="0" r="0" b="0"/>
          <a:pathLst>
            <a:path>
              <a:moveTo>
                <a:pt x="0" y="0"/>
              </a:moveTo>
              <a:lnTo>
                <a:pt x="0" y="2679462"/>
              </a:lnTo>
              <a:lnTo>
                <a:pt x="545029" y="2679462"/>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FC284F0-4884-41C9-B292-C54B23321E5A}">
      <dsp:nvSpPr>
        <dsp:cNvPr id="0" name=""/>
        <dsp:cNvSpPr/>
      </dsp:nvSpPr>
      <dsp:spPr>
        <a:xfrm>
          <a:off x="584288" y="1201132"/>
          <a:ext cx="530377" cy="1974111"/>
        </a:xfrm>
        <a:custGeom>
          <a:avLst/>
          <a:gdLst/>
          <a:ahLst/>
          <a:cxnLst/>
          <a:rect l="0" t="0" r="0" b="0"/>
          <a:pathLst>
            <a:path>
              <a:moveTo>
                <a:pt x="0" y="0"/>
              </a:moveTo>
              <a:lnTo>
                <a:pt x="0" y="1974111"/>
              </a:lnTo>
              <a:lnTo>
                <a:pt x="530377" y="1974111"/>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A15840A-593B-4244-93B9-EEAAF7EED439}">
      <dsp:nvSpPr>
        <dsp:cNvPr id="0" name=""/>
        <dsp:cNvSpPr/>
      </dsp:nvSpPr>
      <dsp:spPr>
        <a:xfrm>
          <a:off x="584288" y="1201132"/>
          <a:ext cx="530377" cy="1265119"/>
        </a:xfrm>
        <a:custGeom>
          <a:avLst/>
          <a:gdLst/>
          <a:ahLst/>
          <a:cxnLst/>
          <a:rect l="0" t="0" r="0" b="0"/>
          <a:pathLst>
            <a:path>
              <a:moveTo>
                <a:pt x="0" y="0"/>
              </a:moveTo>
              <a:lnTo>
                <a:pt x="0" y="1265119"/>
              </a:lnTo>
              <a:lnTo>
                <a:pt x="530377" y="126511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FC4B154-7717-46E2-B36A-00736FCBD8E3}">
      <dsp:nvSpPr>
        <dsp:cNvPr id="0" name=""/>
        <dsp:cNvSpPr/>
      </dsp:nvSpPr>
      <dsp:spPr>
        <a:xfrm>
          <a:off x="584288" y="1201132"/>
          <a:ext cx="530377" cy="507827"/>
        </a:xfrm>
        <a:custGeom>
          <a:avLst/>
          <a:gdLst/>
          <a:ahLst/>
          <a:cxnLst/>
          <a:rect l="0" t="0" r="0" b="0"/>
          <a:pathLst>
            <a:path>
              <a:moveTo>
                <a:pt x="0" y="0"/>
              </a:moveTo>
              <a:lnTo>
                <a:pt x="0" y="507827"/>
              </a:lnTo>
              <a:lnTo>
                <a:pt x="530377" y="50782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C9F1392-52A3-4D67-A7D3-155D9880E6DC}">
      <dsp:nvSpPr>
        <dsp:cNvPr id="0" name=""/>
        <dsp:cNvSpPr/>
      </dsp:nvSpPr>
      <dsp:spPr>
        <a:xfrm>
          <a:off x="1152412" y="568736"/>
          <a:ext cx="2728646" cy="225453"/>
        </a:xfrm>
        <a:custGeom>
          <a:avLst/>
          <a:gdLst/>
          <a:ahLst/>
          <a:cxnLst/>
          <a:rect l="0" t="0" r="0" b="0"/>
          <a:pathLst>
            <a:path>
              <a:moveTo>
                <a:pt x="2728646" y="0"/>
              </a:moveTo>
              <a:lnTo>
                <a:pt x="2728646" y="73875"/>
              </a:lnTo>
              <a:lnTo>
                <a:pt x="0" y="73875"/>
              </a:lnTo>
              <a:lnTo>
                <a:pt x="0" y="22545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E3DAA5-EE72-4141-9980-FF5538B8FB27}">
      <dsp:nvSpPr>
        <dsp:cNvPr id="0" name=""/>
        <dsp:cNvSpPr/>
      </dsp:nvSpPr>
      <dsp:spPr>
        <a:xfrm>
          <a:off x="3053438" y="79913"/>
          <a:ext cx="1655239" cy="488822"/>
        </a:xfrm>
        <a:prstGeom prst="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err="1" smtClean="0"/>
            <a:t>Sinh</a:t>
          </a:r>
          <a:r>
            <a:rPr lang="en-US" sz="2000" b="1" kern="1200" dirty="0" smtClean="0"/>
            <a:t> </a:t>
          </a:r>
          <a:r>
            <a:rPr lang="en-US" sz="2000" b="1" kern="1200" dirty="0" err="1" smtClean="0"/>
            <a:t>trắc</a:t>
          </a:r>
          <a:r>
            <a:rPr lang="en-US" sz="2000" b="1" kern="1200" dirty="0" smtClean="0"/>
            <a:t> </a:t>
          </a:r>
          <a:r>
            <a:rPr lang="en-US" sz="2000" b="1" kern="1200" dirty="0" err="1" smtClean="0"/>
            <a:t>học</a:t>
          </a:r>
          <a:endParaRPr lang="en-US" sz="2000" b="1" kern="1200" dirty="0"/>
        </a:p>
      </dsp:txBody>
      <dsp:txXfrm>
        <a:off x="3053438" y="79913"/>
        <a:ext cx="1655239" cy="488822"/>
      </dsp:txXfrm>
    </dsp:sp>
    <dsp:sp modelId="{7F04509C-0782-4D27-8B65-6C09090792C0}">
      <dsp:nvSpPr>
        <dsp:cNvPr id="0" name=""/>
        <dsp:cNvSpPr/>
      </dsp:nvSpPr>
      <dsp:spPr>
        <a:xfrm>
          <a:off x="442257" y="794190"/>
          <a:ext cx="1420309" cy="406942"/>
        </a:xfrm>
        <a:prstGeom prst="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kern="1200" dirty="0" err="1" smtClean="0"/>
            <a:t>Hướng</a:t>
          </a:r>
          <a:r>
            <a:rPr lang="en-US" sz="1500" b="1" kern="1200" dirty="0" smtClean="0"/>
            <a:t> </a:t>
          </a:r>
          <a:r>
            <a:rPr lang="en-US" sz="1500" b="1" kern="1200" dirty="0" err="1" smtClean="0"/>
            <a:t>sinh</a:t>
          </a:r>
          <a:r>
            <a:rPr lang="en-US" sz="1500" b="1" kern="1200" dirty="0" smtClean="0"/>
            <a:t> </a:t>
          </a:r>
          <a:r>
            <a:rPr lang="en-US" sz="1500" b="1" kern="1200" dirty="0" err="1" smtClean="0"/>
            <a:t>lý</a:t>
          </a:r>
          <a:endParaRPr lang="en-US" sz="1500" b="1" kern="1200" dirty="0"/>
        </a:p>
      </dsp:txBody>
      <dsp:txXfrm>
        <a:off x="442257" y="794190"/>
        <a:ext cx="1420309" cy="406942"/>
      </dsp:txXfrm>
    </dsp:sp>
    <dsp:sp modelId="{BA359DD9-621C-45D3-B273-DFDDD4E451C4}">
      <dsp:nvSpPr>
        <dsp:cNvPr id="0" name=""/>
        <dsp:cNvSpPr/>
      </dsp:nvSpPr>
      <dsp:spPr>
        <a:xfrm>
          <a:off x="1114666" y="1504286"/>
          <a:ext cx="1097045" cy="409345"/>
        </a:xfrm>
        <a:prstGeom prst="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i="0" kern="1200" dirty="0" err="1" smtClean="0">
              <a:solidFill>
                <a:srgbClr val="FF0000"/>
              </a:solidFill>
            </a:rPr>
            <a:t>Khuôn</a:t>
          </a:r>
          <a:r>
            <a:rPr lang="en-US" sz="1500" b="1" i="0" kern="1200" dirty="0" smtClean="0">
              <a:solidFill>
                <a:srgbClr val="FF0000"/>
              </a:solidFill>
            </a:rPr>
            <a:t> </a:t>
          </a:r>
          <a:r>
            <a:rPr lang="en-US" sz="1500" b="1" i="0" kern="1200" dirty="0" err="1" smtClean="0">
              <a:solidFill>
                <a:srgbClr val="FF0000"/>
              </a:solidFill>
            </a:rPr>
            <a:t>mặt</a:t>
          </a:r>
          <a:endParaRPr lang="en-US" sz="1500" b="1" i="0" kern="1200" dirty="0" smtClean="0">
            <a:solidFill>
              <a:srgbClr val="FF0000"/>
            </a:solidFill>
          </a:endParaRPr>
        </a:p>
      </dsp:txBody>
      <dsp:txXfrm>
        <a:off x="1114666" y="1504286"/>
        <a:ext cx="1097045" cy="409345"/>
      </dsp:txXfrm>
    </dsp:sp>
    <dsp:sp modelId="{E06379E6-447F-4B99-B4A7-56BFFAD7EE6F}">
      <dsp:nvSpPr>
        <dsp:cNvPr id="0" name=""/>
        <dsp:cNvSpPr/>
      </dsp:nvSpPr>
      <dsp:spPr>
        <a:xfrm>
          <a:off x="1114666" y="2261423"/>
          <a:ext cx="1097882" cy="409655"/>
        </a:xfrm>
        <a:prstGeom prst="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err="1" smtClean="0"/>
            <a:t>Vân</a:t>
          </a:r>
          <a:r>
            <a:rPr lang="en-US" sz="1500" kern="1200" dirty="0" smtClean="0"/>
            <a:t> </a:t>
          </a:r>
          <a:r>
            <a:rPr lang="en-US" sz="1500" kern="1200" dirty="0" err="1" smtClean="0"/>
            <a:t>tay</a:t>
          </a:r>
          <a:endParaRPr lang="en-US" sz="1500" kern="1200" dirty="0"/>
        </a:p>
      </dsp:txBody>
      <dsp:txXfrm>
        <a:off x="1114666" y="2261423"/>
        <a:ext cx="1097882" cy="409655"/>
      </dsp:txXfrm>
    </dsp:sp>
    <dsp:sp modelId="{5B398197-DE42-452F-B386-785ED56FAEDC}">
      <dsp:nvSpPr>
        <dsp:cNvPr id="0" name=""/>
        <dsp:cNvSpPr/>
      </dsp:nvSpPr>
      <dsp:spPr>
        <a:xfrm>
          <a:off x="1114666" y="2974234"/>
          <a:ext cx="1077426" cy="402019"/>
        </a:xfrm>
        <a:prstGeom prst="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err="1" smtClean="0"/>
            <a:t>Bàn</a:t>
          </a:r>
          <a:r>
            <a:rPr lang="en-US" sz="1500" kern="1200" dirty="0" smtClean="0"/>
            <a:t> </a:t>
          </a:r>
          <a:r>
            <a:rPr lang="en-US" sz="1500" kern="1200" dirty="0" err="1" smtClean="0"/>
            <a:t>tay</a:t>
          </a:r>
          <a:endParaRPr lang="en-US" sz="1500" kern="1200" dirty="0"/>
        </a:p>
      </dsp:txBody>
      <dsp:txXfrm>
        <a:off x="1114666" y="2974234"/>
        <a:ext cx="1077426" cy="402019"/>
      </dsp:txXfrm>
    </dsp:sp>
    <dsp:sp modelId="{A0DCFCDD-124F-456F-B779-5DF75198F492}">
      <dsp:nvSpPr>
        <dsp:cNvPr id="0" name=""/>
        <dsp:cNvSpPr/>
      </dsp:nvSpPr>
      <dsp:spPr>
        <a:xfrm>
          <a:off x="1129318" y="3679408"/>
          <a:ext cx="1078350" cy="402373"/>
        </a:xfrm>
        <a:prstGeom prst="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err="1" smtClean="0"/>
            <a:t>Tròng</a:t>
          </a:r>
          <a:r>
            <a:rPr lang="en-US" sz="1500" kern="1200" dirty="0" smtClean="0"/>
            <a:t> </a:t>
          </a:r>
          <a:r>
            <a:rPr lang="en-US" sz="1500" kern="1200" dirty="0" err="1" smtClean="0"/>
            <a:t>mắt</a:t>
          </a:r>
          <a:endParaRPr lang="en-US" sz="1500" kern="1200" dirty="0"/>
        </a:p>
      </dsp:txBody>
      <dsp:txXfrm>
        <a:off x="1129318" y="3679408"/>
        <a:ext cx="1078350" cy="402373"/>
      </dsp:txXfrm>
    </dsp:sp>
    <dsp:sp modelId="{D82C51D9-17BA-4D5D-933C-DB83838EB2C2}">
      <dsp:nvSpPr>
        <dsp:cNvPr id="0" name=""/>
        <dsp:cNvSpPr/>
      </dsp:nvSpPr>
      <dsp:spPr>
        <a:xfrm>
          <a:off x="1114666" y="4340300"/>
          <a:ext cx="1032314" cy="385194"/>
        </a:xfrm>
        <a:prstGeom prst="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ADN</a:t>
          </a:r>
          <a:endParaRPr lang="en-US" sz="1500" kern="1200" dirty="0"/>
        </a:p>
      </dsp:txBody>
      <dsp:txXfrm>
        <a:off x="1114666" y="4340300"/>
        <a:ext cx="1032314" cy="385194"/>
      </dsp:txXfrm>
    </dsp:sp>
    <dsp:sp modelId="{222E5E3B-BF21-4C78-A4D1-745E55E44A0F}">
      <dsp:nvSpPr>
        <dsp:cNvPr id="0" name=""/>
        <dsp:cNvSpPr/>
      </dsp:nvSpPr>
      <dsp:spPr>
        <a:xfrm>
          <a:off x="5127226" y="794190"/>
          <a:ext cx="1409395" cy="413907"/>
        </a:xfrm>
        <a:prstGeom prst="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kern="1200" dirty="0" err="1" smtClean="0"/>
            <a:t>Hướng</a:t>
          </a:r>
          <a:r>
            <a:rPr lang="en-US" sz="1500" b="1" kern="1200" dirty="0" smtClean="0"/>
            <a:t> </a:t>
          </a:r>
          <a:r>
            <a:rPr lang="en-US" sz="1500" b="1" kern="1200" dirty="0" err="1" smtClean="0"/>
            <a:t>hành</a:t>
          </a:r>
          <a:r>
            <a:rPr lang="en-US" sz="1500" b="1" kern="1200" dirty="0" smtClean="0"/>
            <a:t> vi</a:t>
          </a:r>
          <a:endParaRPr lang="en-US" sz="1500" b="1" kern="1200" dirty="0"/>
        </a:p>
      </dsp:txBody>
      <dsp:txXfrm>
        <a:off x="5127226" y="794190"/>
        <a:ext cx="1409395" cy="413907"/>
      </dsp:txXfrm>
    </dsp:sp>
    <dsp:sp modelId="{7BCE571D-D453-48F9-9D74-E3258E4614BD}">
      <dsp:nvSpPr>
        <dsp:cNvPr id="0" name=""/>
        <dsp:cNvSpPr/>
      </dsp:nvSpPr>
      <dsp:spPr>
        <a:xfrm>
          <a:off x="5659924" y="1511252"/>
          <a:ext cx="1285419" cy="546566"/>
        </a:xfrm>
        <a:prstGeom prst="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Keystroke</a:t>
          </a:r>
          <a:endParaRPr lang="en-US" sz="1500" kern="1200" dirty="0"/>
        </a:p>
      </dsp:txBody>
      <dsp:txXfrm>
        <a:off x="5659924" y="1511252"/>
        <a:ext cx="1285419" cy="546566"/>
      </dsp:txXfrm>
    </dsp:sp>
    <dsp:sp modelId="{1EC11F76-E532-4A1B-B5A3-93060DDE18D9}">
      <dsp:nvSpPr>
        <dsp:cNvPr id="0" name=""/>
        <dsp:cNvSpPr/>
      </dsp:nvSpPr>
      <dsp:spPr>
        <a:xfrm>
          <a:off x="5726517" y="2360973"/>
          <a:ext cx="1131301" cy="481034"/>
        </a:xfrm>
        <a:prstGeom prst="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err="1" smtClean="0"/>
            <a:t>Chữ</a:t>
          </a:r>
          <a:r>
            <a:rPr lang="en-US" sz="1500" kern="1200" dirty="0" smtClean="0"/>
            <a:t> </a:t>
          </a:r>
          <a:r>
            <a:rPr lang="en-US" sz="1500" kern="1200" dirty="0" err="1" smtClean="0"/>
            <a:t>ký</a:t>
          </a:r>
          <a:endParaRPr lang="en-US" sz="1500" kern="1200" dirty="0"/>
        </a:p>
      </dsp:txBody>
      <dsp:txXfrm>
        <a:off x="5726517" y="2360973"/>
        <a:ext cx="1131301" cy="481034"/>
      </dsp:txXfrm>
    </dsp:sp>
    <dsp:sp modelId="{7F2F306A-048B-4A4F-93DF-CF2872AF690C}">
      <dsp:nvSpPr>
        <dsp:cNvPr id="0" name=""/>
        <dsp:cNvSpPr/>
      </dsp:nvSpPr>
      <dsp:spPr>
        <a:xfrm>
          <a:off x="5726517" y="3145162"/>
          <a:ext cx="1147527" cy="487934"/>
        </a:xfrm>
        <a:prstGeom prst="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err="1" smtClean="0"/>
            <a:t>Giọng</a:t>
          </a:r>
          <a:r>
            <a:rPr lang="en-US" sz="1500" kern="1200" dirty="0" smtClean="0"/>
            <a:t> </a:t>
          </a:r>
          <a:r>
            <a:rPr lang="en-US" sz="1500" kern="1200" dirty="0" err="1" smtClean="0"/>
            <a:t>nói</a:t>
          </a:r>
          <a:endParaRPr lang="en-US" sz="1500" kern="1200" dirty="0"/>
        </a:p>
      </dsp:txBody>
      <dsp:txXfrm>
        <a:off x="5726517" y="3145162"/>
        <a:ext cx="1147527" cy="487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EA6AB-ECA2-42BD-A210-D55A58847AF7}">
      <dsp:nvSpPr>
        <dsp:cNvPr id="0" name=""/>
        <dsp:cNvSpPr/>
      </dsp:nvSpPr>
      <dsp:spPr>
        <a:xfrm>
          <a:off x="0" y="14050"/>
          <a:ext cx="8745662" cy="1417745"/>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rtl="0">
            <a:lnSpc>
              <a:spcPct val="90000"/>
            </a:lnSpc>
            <a:spcBef>
              <a:spcPct val="0"/>
            </a:spcBef>
            <a:spcAft>
              <a:spcPct val="35000"/>
            </a:spcAft>
          </a:pPr>
          <a:r>
            <a:rPr lang="en-US" sz="2900" kern="1200" smtClean="0"/>
            <a:t>Nhận dạng mặt người là một trong những bài toán khó khăn nhất trong lĩnh vực nhận dạng ảnh bởi yếu tố sau :</a:t>
          </a:r>
          <a:endParaRPr lang="en-US" sz="2900" kern="1200"/>
        </a:p>
      </dsp:txBody>
      <dsp:txXfrm>
        <a:off x="0" y="14050"/>
        <a:ext cx="8745662" cy="1417745"/>
      </dsp:txXfrm>
    </dsp:sp>
    <dsp:sp modelId="{77C59A70-005C-4668-8229-F32134DDBBCC}">
      <dsp:nvSpPr>
        <dsp:cNvPr id="0" name=""/>
        <dsp:cNvSpPr/>
      </dsp:nvSpPr>
      <dsp:spPr>
        <a:xfrm>
          <a:off x="0" y="1431796"/>
          <a:ext cx="8745662" cy="3423015"/>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rtl="0">
            <a:lnSpc>
              <a:spcPct val="90000"/>
            </a:lnSpc>
            <a:spcBef>
              <a:spcPct val="0"/>
            </a:spcBef>
            <a:spcAft>
              <a:spcPct val="15000"/>
            </a:spcAft>
            <a:buChar char="••"/>
          </a:pPr>
          <a:r>
            <a:rPr lang="en-US" sz="2900" kern="1200" smtClean="0"/>
            <a:t>Máy ảnh không rõ và nhiễu.</a:t>
          </a:r>
          <a:endParaRPr lang="en-US" sz="2900" kern="1200"/>
        </a:p>
        <a:p>
          <a:pPr marL="285750" lvl="1" indent="-285750" algn="l" defTabSz="1289050" rtl="0">
            <a:lnSpc>
              <a:spcPct val="90000"/>
            </a:lnSpc>
            <a:spcBef>
              <a:spcPct val="0"/>
            </a:spcBef>
            <a:spcAft>
              <a:spcPct val="15000"/>
            </a:spcAft>
            <a:buChar char="••"/>
          </a:pPr>
          <a:r>
            <a:rPr lang="en-US" sz="2900" kern="1200" smtClean="0"/>
            <a:t>Nền phức tạp.</a:t>
          </a:r>
          <a:endParaRPr lang="en-US" sz="2900" kern="1200"/>
        </a:p>
        <a:p>
          <a:pPr marL="285750" lvl="1" indent="-285750" algn="l" defTabSz="1289050" rtl="0">
            <a:lnSpc>
              <a:spcPct val="90000"/>
            </a:lnSpc>
            <a:spcBef>
              <a:spcPct val="0"/>
            </a:spcBef>
            <a:spcAft>
              <a:spcPct val="15000"/>
            </a:spcAft>
            <a:buChar char="••"/>
          </a:pPr>
          <a:r>
            <a:rPr lang="en-US" sz="2900" kern="1200" smtClean="0"/>
            <a:t>Độ sáng.</a:t>
          </a:r>
          <a:endParaRPr lang="en-US" sz="2900" kern="1200"/>
        </a:p>
        <a:p>
          <a:pPr marL="285750" lvl="1" indent="-285750" algn="l" defTabSz="1289050" rtl="0">
            <a:lnSpc>
              <a:spcPct val="90000"/>
            </a:lnSpc>
            <a:spcBef>
              <a:spcPct val="0"/>
            </a:spcBef>
            <a:spcAft>
              <a:spcPct val="15000"/>
            </a:spcAft>
            <a:buChar char="••"/>
          </a:pPr>
          <a:r>
            <a:rPr lang="en-US" sz="2900" kern="1200" smtClean="0"/>
            <a:t>Sự dịch chuyển, xoay, biến đổi tỉ lệ giữa các thành phần.</a:t>
          </a:r>
          <a:endParaRPr lang="en-US" sz="2900" kern="1200"/>
        </a:p>
        <a:p>
          <a:pPr marL="285750" lvl="1" indent="-285750" algn="l" defTabSz="1289050" rtl="0">
            <a:lnSpc>
              <a:spcPct val="90000"/>
            </a:lnSpc>
            <a:spcBef>
              <a:spcPct val="0"/>
            </a:spcBef>
            <a:spcAft>
              <a:spcPct val="15000"/>
            </a:spcAft>
            <a:buChar char="••"/>
          </a:pPr>
          <a:r>
            <a:rPr lang="en-US" sz="2900" kern="1200" smtClean="0"/>
            <a:t>Cảm xúc thể hiện trên gương mặt .</a:t>
          </a:r>
          <a:endParaRPr lang="en-US" sz="2900" kern="1200"/>
        </a:p>
        <a:p>
          <a:pPr marL="285750" lvl="1" indent="-285750" algn="l" defTabSz="1289050" rtl="0">
            <a:lnSpc>
              <a:spcPct val="90000"/>
            </a:lnSpc>
            <a:spcBef>
              <a:spcPct val="0"/>
            </a:spcBef>
            <a:spcAft>
              <a:spcPct val="15000"/>
            </a:spcAft>
            <a:buChar char="••"/>
          </a:pPr>
          <a:r>
            <a:rPr lang="en-US" sz="2900" kern="1200" smtClean="0"/>
            <a:t>Hoá trang, kiểu tóc.</a:t>
          </a:r>
          <a:endParaRPr lang="en-US" sz="2900" kern="1200"/>
        </a:p>
      </dsp:txBody>
      <dsp:txXfrm>
        <a:off x="0" y="1431796"/>
        <a:ext cx="8745662" cy="34230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1133F-7E23-45D2-89F2-C90A8DB11D1B}">
      <dsp:nvSpPr>
        <dsp:cNvPr id="0" name=""/>
        <dsp:cNvSpPr/>
      </dsp:nvSpPr>
      <dsp:spPr>
        <a:xfrm>
          <a:off x="0" y="144016"/>
          <a:ext cx="8229600" cy="196910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Phát triển nhận dạng khuôn mặt bao gồm hai vấn đề là miêu tả khuôn mặt và bộ thiết kế phân lớp</a:t>
          </a:r>
          <a:endParaRPr lang="en-US" sz="2400" kern="1200"/>
        </a:p>
      </dsp:txBody>
      <dsp:txXfrm>
        <a:off x="96124" y="240140"/>
        <a:ext cx="8037352" cy="1776861"/>
      </dsp:txXfrm>
    </dsp:sp>
    <dsp:sp modelId="{837F88B4-1A1B-4A8D-B851-F7BF32D359B0}">
      <dsp:nvSpPr>
        <dsp:cNvPr id="0" name=""/>
        <dsp:cNvSpPr/>
      </dsp:nvSpPr>
      <dsp:spPr>
        <a:xfrm>
          <a:off x="0" y="2194353"/>
          <a:ext cx="8229600" cy="196910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Mục đích của miêu tả khuôn mặt là dùng để dẫn xuất được các đặc trưng từ ảnh gốc, sau đó có thể nhận diện được nhiều thể hiện khác nhau thuộc về khuôn mặt của một cá nhân với số ảnh ít nhất có thể và có thể tách biệt được khuôn mặt đó với nhiều khuôn mặt khác nhau.</a:t>
          </a:r>
          <a:endParaRPr lang="en-US" sz="2400" kern="1200"/>
        </a:p>
      </dsp:txBody>
      <dsp:txXfrm>
        <a:off x="96124" y="2290477"/>
        <a:ext cx="8037352" cy="17768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80785-B8E2-4942-A7D9-DA6E539B524A}">
      <dsp:nvSpPr>
        <dsp:cNvPr id="0" name=""/>
        <dsp:cNvSpPr/>
      </dsp:nvSpPr>
      <dsp:spPr>
        <a:xfrm rot="5400000">
          <a:off x="4155948" y="-833247"/>
          <a:ext cx="2880360" cy="5266944"/>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rtl="0">
            <a:lnSpc>
              <a:spcPct val="90000"/>
            </a:lnSpc>
            <a:spcBef>
              <a:spcPct val="0"/>
            </a:spcBef>
            <a:spcAft>
              <a:spcPct val="15000"/>
            </a:spcAft>
            <a:buChar char="••"/>
          </a:pPr>
          <a:r>
            <a:rPr lang="en-US" sz="2800" kern="1200" smtClean="0"/>
            <a:t>Phân biệt được những khuôn mặt của các cá thể khác nhau</a:t>
          </a:r>
          <a:endParaRPr lang="en-US" sz="2800" kern="1200"/>
        </a:p>
        <a:p>
          <a:pPr marL="285750" lvl="1" indent="-285750" algn="l" defTabSz="1244600" rtl="0">
            <a:lnSpc>
              <a:spcPct val="90000"/>
            </a:lnSpc>
            <a:spcBef>
              <a:spcPct val="0"/>
            </a:spcBef>
            <a:spcAft>
              <a:spcPct val="15000"/>
            </a:spcAft>
            <a:buChar char="••"/>
          </a:pPr>
          <a:r>
            <a:rPr lang="en-US" sz="2800" kern="1200" smtClean="0"/>
            <a:t>Trích xuất dễ dàng từ ảnh gốc để tăng tốc độ xử lý</a:t>
          </a:r>
          <a:endParaRPr lang="en-US" sz="2800" kern="1200"/>
        </a:p>
        <a:p>
          <a:pPr marL="285750" lvl="1" indent="-285750" algn="l" defTabSz="1244600" rtl="0">
            <a:lnSpc>
              <a:spcPct val="90000"/>
            </a:lnSpc>
            <a:spcBef>
              <a:spcPct val="0"/>
            </a:spcBef>
            <a:spcAft>
              <a:spcPct val="15000"/>
            </a:spcAft>
            <a:buChar char="••"/>
          </a:pPr>
          <a:r>
            <a:rPr lang="en-US" sz="2800" kern="1200" smtClean="0"/>
            <a:t>Lưu trữ bộ nhớ thấp</a:t>
          </a:r>
          <a:endParaRPr lang="en-US" sz="2800" kern="1200"/>
        </a:p>
      </dsp:txBody>
      <dsp:txXfrm rot="-5400000">
        <a:off x="2962656" y="500653"/>
        <a:ext cx="5126336" cy="2599144"/>
      </dsp:txXfrm>
    </dsp:sp>
    <dsp:sp modelId="{1F0F74FC-6591-4E41-B94C-E9ADC1C72B61}">
      <dsp:nvSpPr>
        <dsp:cNvPr id="0" name=""/>
        <dsp:cNvSpPr/>
      </dsp:nvSpPr>
      <dsp:spPr>
        <a:xfrm>
          <a:off x="0" y="0"/>
          <a:ext cx="2962656" cy="36004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t>Những đặc tính của miêu tả khuôn mặt cần có để thiết kế hệ thống nhận dạng khuôn mặt</a:t>
          </a:r>
          <a:endParaRPr lang="en-US" sz="2800" kern="1200"/>
        </a:p>
      </dsp:txBody>
      <dsp:txXfrm>
        <a:off x="144625" y="144625"/>
        <a:ext cx="2673406" cy="33112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FC819-9EAC-46CC-A676-724ED1F26949}" type="datetimeFigureOut">
              <a:rPr lang="en-US" smtClean="0"/>
              <a:t>05/03/2014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1A45A-AA37-4C12-A620-BCE63C67379E}" type="slidenum">
              <a:rPr lang="en-US" smtClean="0"/>
              <a:t>‹#›</a:t>
            </a:fld>
            <a:endParaRPr lang="en-US"/>
          </a:p>
        </p:txBody>
      </p:sp>
    </p:spTree>
    <p:extLst>
      <p:ext uri="{BB962C8B-B14F-4D97-AF65-F5344CB8AC3E}">
        <p14:creationId xmlns:p14="http://schemas.microsoft.com/office/powerpoint/2010/main" val="161888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trong đó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𝑛</m:t>
                        </m:r>
                      </m:e>
                      <m:sub>
                        <m:r>
                          <a:rPr lang="en-US" sz="1200" i="1" kern="1200">
                            <a:solidFill>
                              <a:schemeClr val="tx1"/>
                            </a:solidFill>
                            <a:effectLst/>
                            <a:latin typeface="Cambria Math" panose="02040503050406030204" pitchFamily="18" charset="0"/>
                            <a:ea typeface="+mn-ea"/>
                            <a:cs typeface="+mn-cs"/>
                          </a:rPr>
                          <m:t>𝑗</m:t>
                        </m:r>
                      </m:sub>
                    </m:sSub>
                  </m:oMath>
                </a14:m>
                <a:r>
                  <a:rPr lang="en-US" sz="1200" kern="1200">
                    <a:solidFill>
                      <a:schemeClr val="tx1"/>
                    </a:solidFill>
                    <a:effectLst/>
                    <a:latin typeface="+mn-lt"/>
                    <a:ea typeface="+mn-ea"/>
                    <a:cs typeface="+mn-cs"/>
                  </a:rPr>
                  <a:t> là số nhãn khác nhau do toán tử LBP tạo ra trong miền thứ </a:t>
                </a:r>
                <a:r>
                  <a:rPr lang="en-US" sz="1200" i="1" kern="1200">
                    <a:solidFill>
                      <a:schemeClr val="tx1"/>
                    </a:solidFill>
                    <a:effectLst/>
                    <a:latin typeface="+mn-lt"/>
                    <a:ea typeface="+mn-ea"/>
                    <a:cs typeface="+mn-cs"/>
                  </a:rPr>
                  <a:t>j</a:t>
                </a:r>
                <a:r>
                  <a:rPr lang="en-US" sz="1200" kern="1200">
                    <a:solidFill>
                      <a:schemeClr val="tx1"/>
                    </a:solidFill>
                    <a:effectLst/>
                    <a:latin typeface="+mn-lt"/>
                    <a:ea typeface="+mn-ea"/>
                    <a:cs typeface="+mn-cs"/>
                  </a:rPr>
                  <a:t> (j = 0: XY, 1: XT và 2: YT) và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𝑓</m:t>
                        </m:r>
                      </m:e>
                      <m:sub>
                        <m:r>
                          <a:rPr lang="en-US" sz="1200" i="1" kern="1200">
                            <a:solidFill>
                              <a:schemeClr val="tx1"/>
                            </a:solidFill>
                            <a:effectLst/>
                            <a:latin typeface="Cambria Math" panose="02040503050406030204" pitchFamily="18" charset="0"/>
                            <a:ea typeface="+mn-ea"/>
                            <a:cs typeface="+mn-cs"/>
                          </a:rPr>
                          <m:t>𝑗</m:t>
                        </m:r>
                      </m:sub>
                    </m:sSub>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𝑥</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𝑦</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𝑡</m:t>
                        </m:r>
                      </m:e>
                    </m:d>
                  </m:oMath>
                </a14:m>
                <a:r>
                  <a:rPr lang="en-US" sz="1200" kern="1200">
                    <a:solidFill>
                      <a:schemeClr val="tx1"/>
                    </a:solidFill>
                    <a:effectLst/>
                    <a:latin typeface="+mn-lt"/>
                    <a:ea typeface="+mn-ea"/>
                    <a:cs typeface="+mn-cs"/>
                  </a:rPr>
                  <a:t> biểu thị luật LBP của điểm ảnh trung tâm (x, y, t) trong miền thứ </a:t>
                </a:r>
                <a:r>
                  <a:rPr lang="en-US" sz="1200" i="1" kern="1200">
                    <a:solidFill>
                      <a:schemeClr val="tx1"/>
                    </a:solidFill>
                    <a:effectLst/>
                    <a:latin typeface="+mn-lt"/>
                    <a:ea typeface="+mn-ea"/>
                    <a:cs typeface="+mn-cs"/>
                  </a:rPr>
                  <a:t>j</a:t>
                </a:r>
                <a:r>
                  <a:rPr lang="en-US" sz="1200" kern="1200">
                    <a:solidFill>
                      <a:schemeClr val="tx1"/>
                    </a:solidFill>
                    <a:effectLst/>
                    <a:latin typeface="+mn-lt"/>
                    <a:ea typeface="+mn-ea"/>
                    <a:cs typeface="+mn-cs"/>
                  </a:rPr>
                  <a:t>.</a:t>
                </a:r>
                <a:endParaRPr lang="en-US"/>
              </a:p>
            </p:txBody>
          </p:sp>
        </mc:Choice>
        <mc:Fallback xmlns="">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trong đó </a:t>
                </a:r>
                <a:r>
                  <a:rPr lang="en-US" sz="1200" i="0" kern="1200">
                    <a:solidFill>
                      <a:schemeClr val="tx1"/>
                    </a:solidFill>
                    <a:effectLst/>
                    <a:latin typeface="+mn-lt"/>
                    <a:ea typeface="+mn-ea"/>
                    <a:cs typeface="+mn-cs"/>
                  </a:rPr>
                  <a:t>𝑛_𝑗</a:t>
                </a:r>
                <a:r>
                  <a:rPr lang="en-US" sz="1200" kern="1200">
                    <a:solidFill>
                      <a:schemeClr val="tx1"/>
                    </a:solidFill>
                    <a:effectLst/>
                    <a:latin typeface="+mn-lt"/>
                    <a:ea typeface="+mn-ea"/>
                    <a:cs typeface="+mn-cs"/>
                  </a:rPr>
                  <a:t> là số nhãn khác nhau do toán tử LBP tạo ra trong miền thứ </a:t>
                </a:r>
                <a:r>
                  <a:rPr lang="en-US" sz="1200" i="1" kern="1200">
                    <a:solidFill>
                      <a:schemeClr val="tx1"/>
                    </a:solidFill>
                    <a:effectLst/>
                    <a:latin typeface="+mn-lt"/>
                    <a:ea typeface="+mn-ea"/>
                    <a:cs typeface="+mn-cs"/>
                  </a:rPr>
                  <a:t>j</a:t>
                </a:r>
                <a:r>
                  <a:rPr lang="en-US" sz="1200" kern="1200">
                    <a:solidFill>
                      <a:schemeClr val="tx1"/>
                    </a:solidFill>
                    <a:effectLst/>
                    <a:latin typeface="+mn-lt"/>
                    <a:ea typeface="+mn-ea"/>
                    <a:cs typeface="+mn-cs"/>
                  </a:rPr>
                  <a:t> (j = 0: XY, 1: XT và 2: YT) và </a:t>
                </a:r>
                <a:r>
                  <a:rPr lang="en-US" sz="1200" i="0" kern="1200">
                    <a:solidFill>
                      <a:schemeClr val="tx1"/>
                    </a:solidFill>
                    <a:effectLst/>
                    <a:latin typeface="+mn-lt"/>
                    <a:ea typeface="+mn-ea"/>
                    <a:cs typeface="+mn-cs"/>
                  </a:rPr>
                  <a:t>𝑓_𝑗 (𝑥,𝑦,𝑡)</a:t>
                </a:r>
                <a:r>
                  <a:rPr lang="en-US" sz="1200" kern="1200">
                    <a:solidFill>
                      <a:schemeClr val="tx1"/>
                    </a:solidFill>
                    <a:effectLst/>
                    <a:latin typeface="+mn-lt"/>
                    <a:ea typeface="+mn-ea"/>
                    <a:cs typeface="+mn-cs"/>
                  </a:rPr>
                  <a:t> biểu thị luật LBP của điểm ảnh trung tâm (x, y, t) trong miền thứ </a:t>
                </a:r>
                <a:r>
                  <a:rPr lang="en-US" sz="1200" i="1" kern="1200">
                    <a:solidFill>
                      <a:schemeClr val="tx1"/>
                    </a:solidFill>
                    <a:effectLst/>
                    <a:latin typeface="+mn-lt"/>
                    <a:ea typeface="+mn-ea"/>
                    <a:cs typeface="+mn-cs"/>
                  </a:rPr>
                  <a:t>j</a:t>
                </a:r>
                <a:r>
                  <a:rPr lang="en-US" sz="1200" kern="1200">
                    <a:solidFill>
                      <a:schemeClr val="tx1"/>
                    </a:solidFill>
                    <a:effectLst/>
                    <a:latin typeface="+mn-lt"/>
                    <a:ea typeface="+mn-ea"/>
                    <a:cs typeface="+mn-cs"/>
                  </a:rPr>
                  <a:t>.</a:t>
                </a:r>
                <a:endParaRPr lang="en-US"/>
              </a:p>
            </p:txBody>
          </p:sp>
        </mc:Fallback>
      </mc:AlternateContent>
      <p:sp>
        <p:nvSpPr>
          <p:cNvPr id="4" name="Slide Number Placeholder 3"/>
          <p:cNvSpPr>
            <a:spLocks noGrp="1"/>
          </p:cNvSpPr>
          <p:nvPr>
            <p:ph type="sldNum" sz="quarter" idx="10"/>
          </p:nvPr>
        </p:nvSpPr>
        <p:spPr/>
        <p:txBody>
          <a:bodyPr/>
          <a:lstStyle/>
          <a:p>
            <a:fld id="{16F1A45A-AA37-4C12-A620-BCE63C67379E}" type="slidenum">
              <a:rPr lang="en-US" smtClean="0"/>
              <a:t>18</a:t>
            </a:fld>
            <a:endParaRPr lang="en-US"/>
          </a:p>
        </p:txBody>
      </p:sp>
    </p:spTree>
    <p:extLst>
      <p:ext uri="{BB962C8B-B14F-4D97-AF65-F5344CB8AC3E}">
        <p14:creationId xmlns:p14="http://schemas.microsoft.com/office/powerpoint/2010/main" val="354139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AD883F1-F16F-476F-82C8-1A7C8595A232}" type="slidenum">
              <a:rPr lang="es-ES"/>
              <a:pPr/>
              <a:t>‹#›</a:t>
            </a:fld>
            <a:endParaRPr lang="es-ES"/>
          </a:p>
        </p:txBody>
      </p:sp>
    </p:spTree>
    <p:extLst>
      <p:ext uri="{BB962C8B-B14F-4D97-AF65-F5344CB8AC3E}">
        <p14:creationId xmlns:p14="http://schemas.microsoft.com/office/powerpoint/2010/main" val="335366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5DDCA58-1367-45CF-95CA-C83B2D6CA030}" type="slidenum">
              <a:rPr lang="es-ES"/>
              <a:pPr/>
              <a:t>‹#›</a:t>
            </a:fld>
            <a:endParaRPr lang="es-ES"/>
          </a:p>
        </p:txBody>
      </p:sp>
    </p:spTree>
    <p:extLst>
      <p:ext uri="{BB962C8B-B14F-4D97-AF65-F5344CB8AC3E}">
        <p14:creationId xmlns:p14="http://schemas.microsoft.com/office/powerpoint/2010/main" val="70468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40D65F4-7618-454D-9A5E-81E6BC068484}" type="slidenum">
              <a:rPr lang="es-ES"/>
              <a:pPr/>
              <a:t>‹#›</a:t>
            </a:fld>
            <a:endParaRPr lang="es-ES"/>
          </a:p>
        </p:txBody>
      </p:sp>
    </p:spTree>
    <p:extLst>
      <p:ext uri="{BB962C8B-B14F-4D97-AF65-F5344CB8AC3E}">
        <p14:creationId xmlns:p14="http://schemas.microsoft.com/office/powerpoint/2010/main" val="138190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DD7EEB9-3B1F-443D-A327-EF74A3900257}" type="slidenum">
              <a:rPr lang="es-ES"/>
              <a:pPr/>
              <a:t>‹#›</a:t>
            </a:fld>
            <a:endParaRPr lang="es-ES"/>
          </a:p>
        </p:txBody>
      </p:sp>
    </p:spTree>
    <p:extLst>
      <p:ext uri="{BB962C8B-B14F-4D97-AF65-F5344CB8AC3E}">
        <p14:creationId xmlns:p14="http://schemas.microsoft.com/office/powerpoint/2010/main" val="386675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BB1D9A2-82E1-44EB-9392-CF4971E7B8B4}" type="slidenum">
              <a:rPr lang="es-ES"/>
              <a:pPr/>
              <a:t>‹#›</a:t>
            </a:fld>
            <a:endParaRPr lang="es-ES"/>
          </a:p>
        </p:txBody>
      </p:sp>
    </p:spTree>
    <p:extLst>
      <p:ext uri="{BB962C8B-B14F-4D97-AF65-F5344CB8AC3E}">
        <p14:creationId xmlns:p14="http://schemas.microsoft.com/office/powerpoint/2010/main" val="27008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DF183EC-2442-4009-828D-5B94B39BAC77}" type="slidenum">
              <a:rPr lang="es-ES"/>
              <a:pPr/>
              <a:t>‹#›</a:t>
            </a:fld>
            <a:endParaRPr lang="es-ES"/>
          </a:p>
        </p:txBody>
      </p:sp>
    </p:spTree>
    <p:extLst>
      <p:ext uri="{BB962C8B-B14F-4D97-AF65-F5344CB8AC3E}">
        <p14:creationId xmlns:p14="http://schemas.microsoft.com/office/powerpoint/2010/main" val="334070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9D7EB08-020D-4AE0-A8C1-51BD18B73400}" type="slidenum">
              <a:rPr lang="es-ES"/>
              <a:pPr/>
              <a:t>‹#›</a:t>
            </a:fld>
            <a:endParaRPr lang="es-ES"/>
          </a:p>
        </p:txBody>
      </p:sp>
    </p:spTree>
    <p:extLst>
      <p:ext uri="{BB962C8B-B14F-4D97-AF65-F5344CB8AC3E}">
        <p14:creationId xmlns:p14="http://schemas.microsoft.com/office/powerpoint/2010/main" val="263567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EC4FA1D-849D-4971-9482-55396286C024}" type="slidenum">
              <a:rPr lang="es-ES"/>
              <a:pPr/>
              <a:t>‹#›</a:t>
            </a:fld>
            <a:endParaRPr lang="es-ES"/>
          </a:p>
        </p:txBody>
      </p:sp>
    </p:spTree>
    <p:extLst>
      <p:ext uri="{BB962C8B-B14F-4D97-AF65-F5344CB8AC3E}">
        <p14:creationId xmlns:p14="http://schemas.microsoft.com/office/powerpoint/2010/main" val="107252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71D9254E-84FC-40D2-9546-95E1CEA7FD5D}" type="slidenum">
              <a:rPr lang="es-ES"/>
              <a:pPr/>
              <a:t>‹#›</a:t>
            </a:fld>
            <a:endParaRPr lang="es-ES"/>
          </a:p>
        </p:txBody>
      </p:sp>
    </p:spTree>
    <p:extLst>
      <p:ext uri="{BB962C8B-B14F-4D97-AF65-F5344CB8AC3E}">
        <p14:creationId xmlns:p14="http://schemas.microsoft.com/office/powerpoint/2010/main" val="20748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2A7F7A2-1589-4CD1-845D-AADC6A95D2EF}" type="slidenum">
              <a:rPr lang="es-ES"/>
              <a:pPr/>
              <a:t>‹#›</a:t>
            </a:fld>
            <a:endParaRPr lang="es-ES"/>
          </a:p>
        </p:txBody>
      </p:sp>
    </p:spTree>
    <p:extLst>
      <p:ext uri="{BB962C8B-B14F-4D97-AF65-F5344CB8AC3E}">
        <p14:creationId xmlns:p14="http://schemas.microsoft.com/office/powerpoint/2010/main" val="216032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5DFAF52-078A-4B61-87A6-05C8AEAB6042}" type="slidenum">
              <a:rPr lang="es-ES"/>
              <a:pPr/>
              <a:t>‹#›</a:t>
            </a:fld>
            <a:endParaRPr lang="es-ES"/>
          </a:p>
        </p:txBody>
      </p:sp>
    </p:spTree>
    <p:extLst>
      <p:ext uri="{BB962C8B-B14F-4D97-AF65-F5344CB8AC3E}">
        <p14:creationId xmlns:p14="http://schemas.microsoft.com/office/powerpoint/2010/main" val="52404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992D4F8-3DA6-4344-9BEC-455734E6DA14}"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lex7huynh@gmail.com" TargetMode="External"/><Relationship Id="rId2" Type="http://schemas.openxmlformats.org/officeDocument/2006/relationships/hyperlink" Target="mailto:masterminh219@gmail.com" TargetMode="External"/><Relationship Id="rId1" Type="http://schemas.openxmlformats.org/officeDocument/2006/relationships/slideLayout" Target="../slideLayouts/slideLayout2.xml"/><Relationship Id="rId5" Type="http://schemas.openxmlformats.org/officeDocument/2006/relationships/hyperlink" Target="mailto:tanhv90@gmail.com" TargetMode="External"/><Relationship Id="rId4" Type="http://schemas.openxmlformats.org/officeDocument/2006/relationships/hyperlink" Target="mailto:kht_vvkt@yahoo.com.v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bytefish.de/blog/local_binary_patterns" TargetMode="External"/><Relationship Id="rId2" Type="http://schemas.openxmlformats.org/officeDocument/2006/relationships/hyperlink" Target="http://docs.opencv.org/trunk/modules/contrib/doc/facerec/facerec_tutorial.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150"/>
          <p:cNvSpPr>
            <a:spLocks noGrp="1" noChangeArrowheads="1"/>
          </p:cNvSpPr>
          <p:nvPr>
            <p:ph type="ctrTitle"/>
          </p:nvPr>
        </p:nvSpPr>
        <p:spPr>
          <a:xfrm>
            <a:off x="2701925" y="4729163"/>
            <a:ext cx="6264275" cy="647700"/>
          </a:xfrm>
        </p:spPr>
        <p:txBody>
          <a:bodyPr/>
          <a:lstStyle/>
          <a:p>
            <a:pPr algn="l" eaLnBrk="1" hangingPunct="1"/>
            <a:r>
              <a:rPr lang="es-UY" sz="3600" b="1" smtClean="0">
                <a:solidFill>
                  <a:schemeClr val="bg1"/>
                </a:solidFill>
              </a:rPr>
              <a:t>Local Binary Pattern</a:t>
            </a:r>
            <a:endParaRPr lang="es-ES" sz="3600" b="1"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501086" y="1268760"/>
            <a:ext cx="8123802" cy="4950460"/>
          </a:xfrm>
          <a:prstGeom prst="rect">
            <a:avLst/>
          </a:prstGeom>
          <a:noFill/>
          <a:ln>
            <a:noFill/>
          </a:ln>
        </p:spPr>
      </p:pic>
    </p:spTree>
    <p:extLst>
      <p:ext uri="{BB962C8B-B14F-4D97-AF65-F5344CB8AC3E}">
        <p14:creationId xmlns:p14="http://schemas.microsoft.com/office/powerpoint/2010/main" val="1266613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6387" name="Content Placeholder 2"/>
          <p:cNvSpPr>
            <a:spLocks noGrp="1"/>
          </p:cNvSpPr>
          <p:nvPr>
            <p:ph idx="1"/>
          </p:nvPr>
        </p:nvSpPr>
        <p:spPr>
          <a:xfrm>
            <a:off x="0" y="1196975"/>
            <a:ext cx="7940675" cy="935038"/>
          </a:xfrm>
        </p:spPr>
        <p:txBody>
          <a:bodyPr anchor="ctr"/>
          <a:lstStyle/>
          <a:p>
            <a:pPr marL="457200" lvl="1" indent="0">
              <a:buFontTx/>
              <a:buNone/>
            </a:pPr>
            <a:r>
              <a:rPr lang="en-US" smtClean="0"/>
              <a:t>LBP trong miền không gian</a:t>
            </a:r>
            <a:endParaRPr lang="en-US" i="1" smtClean="0"/>
          </a:p>
        </p:txBody>
      </p:sp>
      <p:sp>
        <p:nvSpPr>
          <p:cNvPr id="16388"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Tx/>
              <a:buChar char="•"/>
            </a:pPr>
            <a:r>
              <a:rPr lang="vi-VN" sz="2800"/>
              <a:t>Biểu đồ tần số bao gồm 28 = 256 giá trị nhãn khác nhau được sử dụng để mô tả hình ảnh.</a:t>
            </a:r>
            <a:endParaRPr lang="en-US" sz="2800"/>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4" y="3356992"/>
            <a:ext cx="8777288" cy="2377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8436" name="Content Placeholder 2"/>
          <p:cNvSpPr txBox="1">
            <a:spLocks/>
          </p:cNvSpPr>
          <p:nvPr/>
        </p:nvSpPr>
        <p:spPr bwMode="auto">
          <a:xfrm>
            <a:off x="0" y="1628800"/>
            <a:ext cx="8757179"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just">
              <a:spcBef>
                <a:spcPct val="20000"/>
              </a:spcBef>
              <a:buFont typeface="Arial" panose="020B0604020202020204" pitchFamily="34" charset="0"/>
              <a:buChar char="•"/>
            </a:pPr>
            <a:r>
              <a:rPr lang="en-US" sz="2800"/>
              <a:t>Toán tử đồng nhất           được ký hiệu </a:t>
            </a:r>
            <a:r>
              <a:rPr lang="en-US" sz="2800" smtClean="0"/>
              <a:t>là            .</a:t>
            </a:r>
            <a:endParaRPr lang="en-US" sz="2800"/>
          </a:p>
          <a:p>
            <a:pPr lvl="1" algn="just">
              <a:spcBef>
                <a:spcPct val="20000"/>
              </a:spcBef>
              <a:buFont typeface="Arial" panose="020B0604020202020204" pitchFamily="34" charset="0"/>
              <a:buChar char="•"/>
            </a:pPr>
            <a:r>
              <a:rPr lang="en-US" sz="2800"/>
              <a:t>LBP có chiều dài là P thì mẫu có tối đa hai sự chuyển đổi (mẫu đồng nhất) là P (P – 1). </a:t>
            </a:r>
          </a:p>
          <a:p>
            <a:pPr lvl="1" algn="just">
              <a:spcBef>
                <a:spcPct val="20000"/>
              </a:spcBef>
              <a:buFont typeface="Arial" panose="020B0604020202020204" pitchFamily="34" charset="0"/>
              <a:buChar char="•"/>
            </a:pPr>
            <a:r>
              <a:rPr lang="en-US" sz="2800"/>
              <a:t>Sử dụng mẫu LBP đồng nhất giúp tiết kiệm bộ nhớ và phát hiện những mẫu kết cấu bề mặt cục bộ quan trọng như các điểm cuối đường thẳng, cạnh biên và các </a:t>
            </a:r>
            <a:r>
              <a:rPr lang="en-US" sz="2800" smtClean="0"/>
              <a:t>góc.</a:t>
            </a:r>
            <a:endParaRPr lang="en-US" sz="2800" i="1"/>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124" y="1628800"/>
            <a:ext cx="1157841" cy="62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172" y="1662255"/>
            <a:ext cx="1075966" cy="50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lgn="just"/>
                <a:r>
                  <a:rPr lang="en-US" sz="2800"/>
                  <a:t>Sau khi LBP đánh nhãn hình ảnh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𝑙</m:t>
                        </m:r>
                      </m:sub>
                    </m:sSub>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oMath>
                </a14:m>
                <a:r>
                  <a:rPr lang="en-US" sz="2800"/>
                  <a:t> đã thu được, biểu đồ tấn số LBP có thể được định nghĩa như </a:t>
                </a:r>
                <a:r>
                  <a:rPr lang="en-US" sz="2800" smtClean="0"/>
                  <a:t>sau</a:t>
                </a: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𝑖</m:t>
                          </m:r>
                        </m:sub>
                      </m:sSub>
                      <m:r>
                        <a:rPr lang="en-US" sz="2800" i="1">
                          <a:latin typeface="Cambria Math" panose="02040503050406030204" pitchFamily="18" charset="0"/>
                        </a:rPr>
                        <m:t>=</m:t>
                      </m:r>
                      <m:nary>
                        <m:naryPr>
                          <m:chr m:val="∑"/>
                          <m:limLoc m:val="undOvr"/>
                          <m:supHide m:val="on"/>
                          <m:ctrlPr>
                            <a:rPr lang="en-US" sz="2800" i="1">
                              <a:latin typeface="Cambria Math" panose="02040503050406030204" pitchFamily="18" charset="0"/>
                            </a:rPr>
                          </m:ctrlPr>
                        </m:naryPr>
                        <m:sub>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sub>
                        <m:sup/>
                        <m:e>
                          <m:r>
                            <a:rPr lang="en-US" sz="2800" i="1">
                              <a:latin typeface="Cambria Math" panose="02040503050406030204" pitchFamily="18" charset="0"/>
                            </a:rPr>
                            <m:t>𝐼</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𝑙</m:t>
                              </m:r>
                            </m:sub>
                          </m:sSub>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e>
                      </m:nary>
                      <m:r>
                        <a:rPr lang="en-US" sz="2800" i="1">
                          <a:latin typeface="Cambria Math" panose="02040503050406030204" pitchFamily="18" charset="0"/>
                        </a:rPr>
                        <m:t>, </m:t>
                      </m:r>
                      <m:r>
                        <a:rPr lang="en-US" sz="2800" i="1">
                          <a:latin typeface="Cambria Math" panose="02040503050406030204" pitchFamily="18" charset="0"/>
                        </a:rPr>
                        <m:t>𝑖</m:t>
                      </m:r>
                      <m:r>
                        <a:rPr lang="en-US" sz="2800" i="1">
                          <a:latin typeface="Cambria Math" panose="02040503050406030204" pitchFamily="18" charset="0"/>
                        </a:rPr>
                        <m:t>=0,…,</m:t>
                      </m:r>
                      <m:r>
                        <a:rPr lang="en-US" sz="2800" i="1">
                          <a:latin typeface="Cambria Math" panose="02040503050406030204" pitchFamily="18" charset="0"/>
                        </a:rPr>
                        <m:t>𝑛</m:t>
                      </m:r>
                      <m:r>
                        <a:rPr lang="en-US" sz="2800" i="1">
                          <a:latin typeface="Cambria Math" panose="02040503050406030204" pitchFamily="18" charset="0"/>
                        </a:rPr>
                        <m:t>−1,</m:t>
                      </m:r>
                    </m:oMath>
                  </m:oMathPara>
                </a14:m>
                <a:endParaRPr lang="en-US" sz="2800" smtClean="0"/>
              </a:p>
              <a:p>
                <a:pPr marL="0" indent="0" algn="just">
                  <a:buNone/>
                </a:pPr>
                <a:r>
                  <a:rPr lang="en-US" sz="2800"/>
                  <a:t>trong đó n là số lượng nhãn khác nhau do toán tử LBP tạo ra </a:t>
                </a:r>
                <a:r>
                  <a:rPr lang="en-US" sz="2800" smtClean="0"/>
                  <a:t>và</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eqArr>
                            <m:eqArrPr>
                              <m:ctrlPr>
                                <a:rPr lang="en-US" sz="2800" i="1">
                                  <a:latin typeface="Cambria Math" panose="02040503050406030204" pitchFamily="18" charset="0"/>
                                </a:rPr>
                              </m:ctrlPr>
                            </m:eqArrPr>
                            <m:e>
                              <m:r>
                                <a:rPr lang="en-US" sz="2800" i="1">
                                  <a:latin typeface="Cambria Math" panose="02040503050406030204" pitchFamily="18" charset="0"/>
                                </a:rPr>
                                <m:t>1,</m:t>
                              </m:r>
                            </m:e>
                            <m:e>
                              <m:r>
                                <a:rPr lang="en-US" sz="2800" i="1">
                                  <a:latin typeface="Cambria Math" panose="02040503050406030204" pitchFamily="18" charset="0"/>
                                </a:rPr>
                                <m:t>0,</m:t>
                              </m:r>
                            </m:e>
                          </m:eqArr>
                          <m:f>
                            <m:fPr>
                              <m:type m:val="noBar"/>
                              <m:ctrlPr>
                                <a:rPr lang="en-US" sz="2800" i="1">
                                  <a:latin typeface="Cambria Math" panose="02040503050406030204" pitchFamily="18" charset="0"/>
                                </a:rPr>
                              </m:ctrlPr>
                            </m:fPr>
                            <m:num>
                              <m:r>
                                <a:rPr lang="en-US" sz="2800" i="1">
                                  <a:latin typeface="Cambria Math" panose="02040503050406030204" pitchFamily="18" charset="0"/>
                                </a:rPr>
                                <m:t> </m:t>
                              </m:r>
                              <m:r>
                                <a:rPr lang="en-US" sz="2800" i="1">
                                  <a:latin typeface="Cambria Math" panose="02040503050406030204" pitchFamily="18" charset="0"/>
                                </a:rPr>
                                <m:t>𝑛</m:t>
                              </m:r>
                              <m:r>
                                <a:rPr lang="en-US" sz="2800" i="1">
                                  <a:latin typeface="Cambria Math" panose="02040503050406030204" pitchFamily="18" charset="0"/>
                                </a:rPr>
                                <m:t>ế</m:t>
                              </m:r>
                              <m:r>
                                <a:rPr lang="en-US" sz="2800" i="1">
                                  <a:latin typeface="Cambria Math" panose="02040503050406030204" pitchFamily="18" charset="0"/>
                                </a:rPr>
                                <m:t>𝑢</m:t>
                              </m:r>
                              <m:r>
                                <a:rPr lang="en-US" sz="2800" i="1">
                                  <a:latin typeface="Cambria Math" panose="02040503050406030204" pitchFamily="18" charset="0"/>
                                </a:rPr>
                                <m:t> </m:t>
                              </m:r>
                              <m:r>
                                <a:rPr lang="en-US" sz="2800" i="1">
                                  <a:latin typeface="Cambria Math" panose="02040503050406030204" pitchFamily="18" charset="0"/>
                                </a:rPr>
                                <m:t>𝐴</m:t>
                              </m:r>
                              <m:r>
                                <a:rPr lang="en-US" sz="2800" i="1">
                                  <a:latin typeface="Cambria Math" panose="02040503050406030204" pitchFamily="18" charset="0"/>
                                </a:rPr>
                                <m:t> đú</m:t>
                              </m:r>
                              <m:r>
                                <a:rPr lang="en-US" sz="2800" i="1">
                                  <a:latin typeface="Cambria Math" panose="02040503050406030204" pitchFamily="18" charset="0"/>
                                </a:rPr>
                                <m:t>𝑛𝑔</m:t>
                              </m:r>
                              <m:r>
                                <a:rPr lang="en-US" sz="2800" i="1">
                                  <a:latin typeface="Cambria Math" panose="02040503050406030204" pitchFamily="18" charset="0"/>
                                </a:rPr>
                                <m:t>,</m:t>
                              </m:r>
                            </m:num>
                            <m:den>
                              <m:r>
                                <a:rPr lang="en-US" sz="2800" i="1">
                                  <a:latin typeface="Cambria Math" panose="02040503050406030204" pitchFamily="18" charset="0"/>
                                </a:rPr>
                                <m:t>𝑛</m:t>
                              </m:r>
                              <m:r>
                                <a:rPr lang="en-US" sz="2800" i="1">
                                  <a:latin typeface="Cambria Math" panose="02040503050406030204" pitchFamily="18" charset="0"/>
                                </a:rPr>
                                <m:t>ế</m:t>
                              </m:r>
                              <m:r>
                                <a:rPr lang="en-US" sz="2800" i="1">
                                  <a:latin typeface="Cambria Math" panose="02040503050406030204" pitchFamily="18" charset="0"/>
                                </a:rPr>
                                <m:t>𝑢</m:t>
                              </m:r>
                              <m:r>
                                <a:rPr lang="en-US" sz="2800" i="1">
                                  <a:latin typeface="Cambria Math" panose="02040503050406030204" pitchFamily="18" charset="0"/>
                                </a:rPr>
                                <m:t> </m:t>
                              </m:r>
                              <m:r>
                                <a:rPr lang="en-US" sz="2800" i="1">
                                  <a:latin typeface="Cambria Math" panose="02040503050406030204" pitchFamily="18" charset="0"/>
                                </a:rPr>
                                <m:t>𝐴</m:t>
                              </m:r>
                              <m:r>
                                <a:rPr lang="en-US" sz="2800" i="1">
                                  <a:latin typeface="Cambria Math" panose="02040503050406030204" pitchFamily="18" charset="0"/>
                                </a:rPr>
                                <m:t> </m:t>
                              </m:r>
                              <m:r>
                                <a:rPr lang="en-US" sz="2800" i="1">
                                  <a:latin typeface="Cambria Math" panose="02040503050406030204" pitchFamily="18" charset="0"/>
                                </a:rPr>
                                <m:t>𝑠𝑎𝑖</m:t>
                              </m:r>
                              <m:r>
                                <a:rPr lang="en-US" sz="2800" i="1">
                                  <a:latin typeface="Cambria Math" panose="02040503050406030204" pitchFamily="18" charset="0"/>
                                </a:rPr>
                                <m:t>.</m:t>
                              </m:r>
                            </m:den>
                          </m:f>
                        </m:e>
                      </m:d>
                    </m:oMath>
                  </m:oMathPara>
                </a14:m>
                <a:endParaRPr lang="en-US" sz="2800"/>
              </a:p>
              <a:p>
                <a:pPr marL="0" indent="0">
                  <a:buNone/>
                </a:pPr>
                <a:endParaRPr lang="en-US" sz="280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481" t="-1617" r="-1481"/>
                </a:stretch>
              </a:blipFill>
            </p:spPr>
            <p:txBody>
              <a:bodyPr/>
              <a:lstStyle/>
              <a:p>
                <a:r>
                  <a:rPr lang="en-US">
                    <a:noFill/>
                  </a:rPr>
                  <a:t> </a:t>
                </a:r>
              </a:p>
            </p:txBody>
          </p:sp>
        </mc:Fallback>
      </mc:AlternateContent>
    </p:spTree>
    <p:extLst>
      <p:ext uri="{BB962C8B-B14F-4D97-AF65-F5344CB8AC3E}">
        <p14:creationId xmlns:p14="http://schemas.microsoft.com/office/powerpoint/2010/main" val="1185664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a:t>Các biểu đồ tần số phải được chuẩn hóa để có một mô tả nhất quán khi mà các miếng ảnh có biểu đồ tần số không cùng kích </a:t>
                </a:r>
                <a:r>
                  <a:rPr lang="en-US" smtClean="0"/>
                  <a:t>thước:</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𝑖</m:t>
                              </m:r>
                            </m:sub>
                          </m:sSub>
                        </m:num>
                        <m:den>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−1</m:t>
                              </m:r>
                            </m:sup>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𝑗</m:t>
                                  </m:r>
                                </m:sub>
                              </m:sSub>
                            </m:e>
                          </m:nary>
                        </m:den>
                      </m:f>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1852"/>
                </a:stretch>
              </a:blipFill>
            </p:spPr>
            <p:txBody>
              <a:bodyPr/>
              <a:lstStyle/>
              <a:p>
                <a:r>
                  <a:rPr lang="en-US">
                    <a:noFill/>
                  </a:rPr>
                  <a:t> </a:t>
                </a:r>
              </a:p>
            </p:txBody>
          </p:sp>
        </mc:Fallback>
      </mc:AlternateContent>
    </p:spTree>
    <p:extLst>
      <p:ext uri="{BB962C8B-B14F-4D97-AF65-F5344CB8AC3E}">
        <p14:creationId xmlns:p14="http://schemas.microsoft.com/office/powerpoint/2010/main" val="3733347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pic>
        <p:nvPicPr>
          <p:cNvPr id="1639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02112"/>
            <a:ext cx="400050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796136" y="1859190"/>
            <a:ext cx="2520280" cy="646331"/>
          </a:xfrm>
          <a:prstGeom prst="rect">
            <a:avLst/>
          </a:prstGeom>
          <a:noFill/>
        </p:spPr>
        <p:txBody>
          <a:bodyPr wrap="square" rtlCol="0">
            <a:spAutoFit/>
          </a:bodyPr>
          <a:lstStyle/>
          <a:p>
            <a:r>
              <a:rPr lang="en-US"/>
              <a:t>Tập lân cận của các (P, R) khác nhau.</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339186"/>
            <a:ext cx="6295295" cy="1656184"/>
          </a:xfrm>
          <a:prstGeom prst="rect">
            <a:avLst/>
          </a:prstGeom>
          <a:noFill/>
          <a:ln>
            <a:noFill/>
          </a:ln>
        </p:spPr>
      </p:pic>
      <p:sp>
        <p:nvSpPr>
          <p:cNvPr id="4" name="TextBox 3"/>
          <p:cNvSpPr txBox="1"/>
          <p:nvPr/>
        </p:nvSpPr>
        <p:spPr>
          <a:xfrm>
            <a:off x="2771800" y="5423225"/>
            <a:ext cx="4041491" cy="369332"/>
          </a:xfrm>
          <a:prstGeom prst="rect">
            <a:avLst/>
          </a:prstGeom>
          <a:noFill/>
        </p:spPr>
        <p:txBody>
          <a:bodyPr wrap="none" rtlCol="0">
            <a:spAutoFit/>
          </a:bodyPr>
          <a:lstStyle/>
          <a:p>
            <a:r>
              <a:rPr lang="en-US" smtClean="0"/>
              <a:t>Kết </a:t>
            </a:r>
            <a:r>
              <a:rPr lang="en-US"/>
              <a:t>cấu bề mặt gốc phát hiện bởi LBP</a:t>
            </a:r>
          </a:p>
        </p:txBody>
      </p:sp>
    </p:spTree>
    <p:extLst>
      <p:ext uri="{BB962C8B-B14F-4D97-AF65-F5344CB8AC3E}">
        <p14:creationId xmlns:p14="http://schemas.microsoft.com/office/powerpoint/2010/main" val="237525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pic>
        <p:nvPicPr>
          <p:cNvPr id="3" name="Picture 2"/>
          <p:cNvPicPr>
            <a:picLocks noChangeAspect="1"/>
          </p:cNvPicPr>
          <p:nvPr/>
        </p:nvPicPr>
        <p:blipFill>
          <a:blip r:embed="rId2"/>
          <a:stretch>
            <a:fillRect/>
          </a:stretch>
        </p:blipFill>
        <p:spPr>
          <a:xfrm>
            <a:off x="899592" y="1700808"/>
            <a:ext cx="7146794" cy="352839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9459" name="Content Placeholder 2"/>
          <p:cNvSpPr>
            <a:spLocks noGrp="1"/>
          </p:cNvSpPr>
          <p:nvPr>
            <p:ph idx="1"/>
          </p:nvPr>
        </p:nvSpPr>
        <p:spPr>
          <a:xfrm>
            <a:off x="0" y="1125538"/>
            <a:ext cx="9144000" cy="935037"/>
          </a:xfrm>
        </p:spPr>
        <p:txBody>
          <a:bodyPr anchor="ctr"/>
          <a:lstStyle/>
          <a:p>
            <a:pPr marL="457200" lvl="1" indent="0">
              <a:buFontTx/>
              <a:buNone/>
            </a:pPr>
            <a:r>
              <a:rPr lang="en-US" smtClean="0"/>
              <a:t>LBP trong không gian và thời gian (LBP-3D)</a:t>
            </a:r>
            <a:endParaRPr lang="en-US" i="1" smtClean="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20888"/>
            <a:ext cx="7264975" cy="2128882"/>
          </a:xfrm>
          <a:prstGeom prst="rect">
            <a:avLst/>
          </a:prstGeom>
          <a:noFill/>
          <a:ln>
            <a:noFill/>
          </a:ln>
        </p:spPr>
      </p:pic>
      <p:sp>
        <p:nvSpPr>
          <p:cNvPr id="2" name="TextBox 1"/>
          <p:cNvSpPr txBox="1"/>
          <p:nvPr/>
        </p:nvSpPr>
        <p:spPr>
          <a:xfrm>
            <a:off x="1115616" y="5013176"/>
            <a:ext cx="7250703" cy="646331"/>
          </a:xfrm>
          <a:prstGeom prst="rect">
            <a:avLst/>
          </a:prstGeom>
          <a:noFill/>
        </p:spPr>
        <p:txBody>
          <a:bodyPr wrap="none" rtlCol="0">
            <a:spAutoFit/>
          </a:bodyPr>
          <a:lstStyle/>
          <a:p>
            <a:pPr algn="ctr"/>
            <a:r>
              <a:rPr lang="en-US" b="1"/>
              <a:t>a.</a:t>
            </a:r>
            <a:r>
              <a:rPr lang="en-US"/>
              <a:t> Ba miền của kết cấu bề mặt động; </a:t>
            </a:r>
            <a:r>
              <a:rPr lang="en-US" b="1"/>
              <a:t>b.</a:t>
            </a:r>
            <a:r>
              <a:rPr lang="en-US"/>
              <a:t> Biểu đồ tần số cho mỗi miền;</a:t>
            </a:r>
            <a:br>
              <a:rPr lang="en-US"/>
            </a:br>
            <a:r>
              <a:rPr lang="en-US"/>
              <a:t> </a:t>
            </a:r>
            <a:r>
              <a:rPr lang="en-US" b="1"/>
              <a:t>c.</a:t>
            </a:r>
            <a:r>
              <a:rPr lang="en-US"/>
              <a:t> Nối các biểu đổ lại với nhau</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2531" name="Content Placeholder 2"/>
          <p:cNvSpPr>
            <a:spLocks noGrp="1"/>
          </p:cNvSpPr>
          <p:nvPr>
            <p:ph idx="1"/>
          </p:nvPr>
        </p:nvSpPr>
        <p:spPr>
          <a:xfrm>
            <a:off x="0" y="1125538"/>
            <a:ext cx="9144000" cy="935037"/>
          </a:xfrm>
        </p:spPr>
        <p:txBody>
          <a:bodyPr anchor="ctr"/>
          <a:lstStyle/>
          <a:p>
            <a:pPr marL="457200" lvl="1" indent="0">
              <a:buFontTx/>
              <a:buNone/>
            </a:pPr>
            <a:r>
              <a:rPr lang="en-US"/>
              <a:t>LBP trong không gian và thời gian (LBP-3D)</a:t>
            </a:r>
            <a:endParaRPr lang="en-US" i="1"/>
          </a:p>
        </p:txBody>
      </p:sp>
      <p:sp>
        <p:nvSpPr>
          <p:cNvPr id="19460" name="Content Placeholder 2"/>
          <p:cNvSpPr txBox="1">
            <a:spLocks noRot="1" noChangeAspect="1" noMove="1" noResize="1" noEditPoints="1" noAdjustHandles="1" noChangeArrowheads="1" noChangeShapeType="1" noTextEdit="1"/>
          </p:cNvSpPr>
          <p:nvPr/>
        </p:nvSpPr>
        <p:spPr bwMode="auto">
          <a:xfrm>
            <a:off x="547688" y="1844675"/>
            <a:ext cx="8229600" cy="4321175"/>
          </a:xfrm>
          <a:prstGeom prst="rect">
            <a:avLst/>
          </a:prstGeom>
          <a:blipFill rotWithShape="1">
            <a:blip r:embed="rId3"/>
            <a:stretch>
              <a:fillRect l="-1333" t="-1412"/>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noFill/>
                <a:latin typeface="Arial" charset="0"/>
                <a:cs typeface="Arial" charset="0"/>
              </a:rPr>
              <a:t> </a:t>
            </a:r>
          </a:p>
        </p:txBody>
      </p:sp>
      <mc:AlternateContent xmlns:mc="http://schemas.openxmlformats.org/markup-compatibility/2006" xmlns:a14="http://schemas.microsoft.com/office/drawing/2010/main">
        <mc:Choice Requires="a14">
          <p:sp>
            <p:nvSpPr>
              <p:cNvPr id="2" name="TextBox 1"/>
              <p:cNvSpPr txBox="1"/>
              <p:nvPr/>
            </p:nvSpPr>
            <p:spPr>
              <a:xfrm>
                <a:off x="485433" y="4797152"/>
                <a:ext cx="8316416" cy="10343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𝑡</m:t>
                          </m:r>
                        </m:sub>
                        <m:sup/>
                        <m:e>
                          <m:r>
                            <a:rPr lang="en-US" sz="2400" i="1">
                              <a:latin typeface="Cambria Math" panose="02040503050406030204" pitchFamily="18" charset="0"/>
                            </a:rPr>
                            <m:t>𝐼</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e>
                      </m:nary>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𝑗</m:t>
                          </m:r>
                        </m:sub>
                      </m:sSub>
                      <m:r>
                        <a:rPr lang="en-US" sz="2400" i="1">
                          <a:latin typeface="Cambria Math" panose="02040503050406030204" pitchFamily="18" charset="0"/>
                        </a:rPr>
                        <m:t>−1; </m:t>
                      </m:r>
                      <m:r>
                        <a:rPr lang="en-US" sz="2400" i="1">
                          <a:latin typeface="Cambria Math" panose="02040503050406030204" pitchFamily="18" charset="0"/>
                        </a:rPr>
                        <m:t>𝑗</m:t>
                      </m:r>
                      <m:r>
                        <a:rPr lang="en-US" sz="2400" i="1">
                          <a:latin typeface="Cambria Math" panose="02040503050406030204" pitchFamily="18" charset="0"/>
                        </a:rPr>
                        <m:t>=0, 1, 2</m:t>
                      </m:r>
                    </m:oMath>
                  </m:oMathPara>
                </a14:m>
                <a:endParaRPr lang="en-US" sz="2400"/>
              </a:p>
            </p:txBody>
          </p:sp>
        </mc:Choice>
        <mc:Fallback xmlns="">
          <p:sp>
            <p:nvSpPr>
              <p:cNvPr id="2" name="TextBox 1"/>
              <p:cNvSpPr txBox="1">
                <a:spLocks noRot="1" noChangeAspect="1" noMove="1" noResize="1" noEditPoints="1" noAdjustHandles="1" noChangeArrowheads="1" noChangeShapeType="1" noTextEdit="1"/>
              </p:cNvSpPr>
              <p:nvPr/>
            </p:nvSpPr>
            <p:spPr>
              <a:xfrm>
                <a:off x="485433" y="4797152"/>
                <a:ext cx="8316416" cy="1034386"/>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mc:AlternateContent xmlns:mc="http://schemas.openxmlformats.org/markup-compatibility/2006" xmlns:a14="http://schemas.microsoft.com/office/drawing/2010/main">
        <mc:Choice Requires="a14">
          <p:sp>
            <p:nvSpPr>
              <p:cNvPr id="23556"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Tx/>
                  <a:buChar char="•"/>
                </a:pPr>
                <a:r>
                  <a:rPr lang="en-US" sz="2800"/>
                  <a:t>Tương tự như LBP thuần túy, biểu đồ tần số phải được chuẩn hóa để có một mô tả chặt </a:t>
                </a:r>
                <a:r>
                  <a:rPr lang="en-US" sz="2800" smtClean="0"/>
                  <a:t>chẽ dùng </a:t>
                </a:r>
                <a:r>
                  <a:rPr lang="en-US" sz="2800"/>
                  <a:t>để so sánh các kết cấu bề mặt động</a:t>
                </a:r>
                <a:r>
                  <a:rPr lang="en-US" sz="2800" smtClean="0"/>
                  <a:t>:</a:t>
                </a:r>
              </a:p>
              <a:p>
                <a:pPr marL="0" indent="0">
                  <a:spcBef>
                    <a:spcPct val="200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𝑖</m:t>
                          </m:r>
                        </m:sub>
                      </m:sSub>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b>
                          </m:sSub>
                        </m:num>
                        <m:den>
                          <m:nary>
                            <m:naryPr>
                              <m:chr m:val="∑"/>
                              <m:limLoc m:val="subSup"/>
                              <m:ctrlPr>
                                <a:rPr lang="en-US" sz="2800" i="1">
                                  <a:latin typeface="Cambria Math" panose="02040503050406030204" pitchFamily="18" charset="0"/>
                                </a:rPr>
                              </m:ctrlPr>
                            </m:naryPr>
                            <m:sub>
                              <m:r>
                                <a:rPr lang="en-US" sz="2800" i="1">
                                  <a:latin typeface="Cambria Math" panose="02040503050406030204" pitchFamily="18" charset="0"/>
                                </a:rPr>
                                <m:t>𝑘</m:t>
                              </m:r>
                              <m:r>
                                <a:rPr lang="en-US" sz="2800" i="1">
                                  <a:latin typeface="Cambria Math" panose="02040503050406030204" pitchFamily="18" charset="0"/>
                                </a:rPr>
                                <m:t>=0</m:t>
                              </m:r>
                            </m:sub>
                            <m:sup>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𝑗</m:t>
                                  </m:r>
                                </m:sub>
                              </m:sSub>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𝑗</m:t>
                                  </m:r>
                                </m:sub>
                              </m:sSub>
                            </m:e>
                          </m:nary>
                        </m:den>
                      </m:f>
                    </m:oMath>
                  </m:oMathPara>
                </a14:m>
                <a:endParaRPr lang="en-US" sz="2800"/>
              </a:p>
              <a:p>
                <a:pPr>
                  <a:spcBef>
                    <a:spcPct val="20000"/>
                  </a:spcBef>
                  <a:buFontTx/>
                  <a:buChar char="•"/>
                </a:pPr>
                <a:endParaRPr lang="en-US" sz="2800"/>
              </a:p>
            </p:txBody>
          </p:sp>
        </mc:Choice>
        <mc:Fallback xmlns="">
          <p:sp>
            <p:nvSpPr>
              <p:cNvPr id="23556" name="Content Placeholder 2"/>
              <p:cNvSpPr txBox="1">
                <a:spLocks noRot="1" noChangeAspect="1" noMove="1" noResize="1" noEditPoints="1" noAdjustHandles="1" noChangeArrowheads="1" noChangeShapeType="1" noTextEdit="1"/>
              </p:cNvSpPr>
              <p:nvPr/>
            </p:nvSpPr>
            <p:spPr bwMode="auto">
              <a:xfrm>
                <a:off x="547688" y="1844675"/>
                <a:ext cx="8229600" cy="4321175"/>
              </a:xfrm>
              <a:prstGeom prst="rect">
                <a:avLst/>
              </a:prstGeom>
              <a:blipFill rotWithShape="0">
                <a:blip r:embed="rId2"/>
                <a:stretch>
                  <a:fillRect l="-1333" t="-1554" r="-148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95288" y="188913"/>
            <a:ext cx="8229600" cy="981075"/>
          </a:xfrm>
        </p:spPr>
        <p:txBody>
          <a:bodyPr/>
          <a:lstStyle/>
          <a:p>
            <a:pPr eaLnBrk="1" hangingPunct="1"/>
            <a:r>
              <a:rPr lang="en-US" smtClean="0">
                <a:solidFill>
                  <a:schemeClr val="bg1"/>
                </a:solidFill>
              </a:rPr>
              <a:t>Thành viên nhóm</a:t>
            </a:r>
          </a:p>
        </p:txBody>
      </p:sp>
      <p:graphicFrame>
        <p:nvGraphicFramePr>
          <p:cNvPr id="7" name="Table 6"/>
          <p:cNvGraphicFramePr>
            <a:graphicFrameLocks noGrp="1"/>
          </p:cNvGraphicFramePr>
          <p:nvPr>
            <p:extLst>
              <p:ext uri="{D42A27DB-BD31-4B8C-83A1-F6EECF244321}">
                <p14:modId xmlns:p14="http://schemas.microsoft.com/office/powerpoint/2010/main" val="1013144212"/>
              </p:ext>
            </p:extLst>
          </p:nvPr>
        </p:nvGraphicFramePr>
        <p:xfrm>
          <a:off x="107504" y="1556792"/>
          <a:ext cx="8856983" cy="3600400"/>
        </p:xfrm>
        <a:graphic>
          <a:graphicData uri="http://schemas.openxmlformats.org/drawingml/2006/table">
            <a:tbl>
              <a:tblPr firstRow="1" firstCol="1" bandRow="1">
                <a:tableStyleId>{93296810-A885-4BE3-A3E7-6D5BEEA58F35}</a:tableStyleId>
              </a:tblPr>
              <a:tblGrid>
                <a:gridCol w="1444583"/>
                <a:gridCol w="2455179"/>
                <a:gridCol w="1942750"/>
                <a:gridCol w="3014471"/>
              </a:tblGrid>
              <a:tr h="450050">
                <a:tc>
                  <a:txBody>
                    <a:bodyPr/>
                    <a:lstStyle/>
                    <a:p>
                      <a:pPr algn="ctr">
                        <a:spcAft>
                          <a:spcPts val="0"/>
                        </a:spcAft>
                      </a:pPr>
                      <a:r>
                        <a:rPr lang="en-US" sz="1800">
                          <a:effectLst/>
                        </a:rPr>
                        <a:t>MSHV</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Họ tên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Số điện thoại</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E-mail</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900100">
                <a:tc>
                  <a:txBody>
                    <a:bodyPr/>
                    <a:lstStyle/>
                    <a:p>
                      <a:pPr algn="just">
                        <a:spcAft>
                          <a:spcPts val="0"/>
                        </a:spcAft>
                      </a:pPr>
                      <a:r>
                        <a:rPr lang="en-US" sz="1800">
                          <a:effectLst/>
                        </a:rPr>
                        <a:t>13 11 015</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Đỗ Đặng Minh</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0168-993-5242</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2"/>
                        </a:rPr>
                        <a:t>masterminh219@gmail.com</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900100">
                <a:tc>
                  <a:txBody>
                    <a:bodyPr/>
                    <a:lstStyle/>
                    <a:p>
                      <a:pPr algn="just">
                        <a:spcAft>
                          <a:spcPts val="0"/>
                        </a:spcAft>
                      </a:pPr>
                      <a:r>
                        <a:rPr lang="en-US" sz="1800">
                          <a:effectLst/>
                        </a:rPr>
                        <a:t>13 11 026</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Huỳnh Công Toàn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0121-516-1090</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3"/>
                        </a:rPr>
                        <a:t>alex7huynh@gmail.com</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900100">
                <a:tc>
                  <a:txBody>
                    <a:bodyPr/>
                    <a:lstStyle/>
                    <a:p>
                      <a:pPr algn="just">
                        <a:spcAft>
                          <a:spcPts val="0"/>
                        </a:spcAft>
                      </a:pPr>
                      <a:r>
                        <a:rPr lang="en-US" sz="1800">
                          <a:effectLst/>
                        </a:rPr>
                        <a:t>13 11 048</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Dương Xuân Long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097-357-0042</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4"/>
                        </a:rPr>
                        <a:t>kht_vvkt@yahoo.com.vn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450050">
                <a:tc>
                  <a:txBody>
                    <a:bodyPr/>
                    <a:lstStyle/>
                    <a:p>
                      <a:pPr algn="just">
                        <a:spcAft>
                          <a:spcPts val="0"/>
                        </a:spcAft>
                      </a:pPr>
                      <a:r>
                        <a:rPr lang="en-US" sz="1800">
                          <a:effectLst/>
                        </a:rPr>
                        <a:t>13 11 058</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Hồ Văn Tấn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090-290-9334</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5"/>
                        </a:rPr>
                        <a:t>tanhv90@gmail.com</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386242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65672" y="1554436"/>
            <a:ext cx="7488832" cy="3024336"/>
          </a:xfrm>
          <a:prstGeom prst="rect">
            <a:avLst/>
          </a:prstGeom>
          <a:noFill/>
          <a:ln>
            <a:noFill/>
          </a:ln>
        </p:spPr>
      </p:pic>
      <p:sp>
        <p:nvSpPr>
          <p:cNvPr id="3" name="TextBox 2"/>
          <p:cNvSpPr txBox="1"/>
          <p:nvPr/>
        </p:nvSpPr>
        <p:spPr>
          <a:xfrm>
            <a:off x="2987824" y="5112395"/>
            <a:ext cx="3690434" cy="369332"/>
          </a:xfrm>
          <a:prstGeom prst="rect">
            <a:avLst/>
          </a:prstGeom>
          <a:noFill/>
        </p:spPr>
        <p:txBody>
          <a:bodyPr wrap="none" rtlCol="0">
            <a:spAutoFit/>
          </a:bodyPr>
          <a:lstStyle/>
          <a:p>
            <a:r>
              <a:rPr lang="en-US"/>
              <a:t>Biểu diễn khuôn mặt sử dụng LBP</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19112" y="1844824"/>
            <a:ext cx="8105776"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48024" y="4650730"/>
            <a:ext cx="7776864" cy="923330"/>
          </a:xfrm>
          <a:prstGeom prst="rect">
            <a:avLst/>
          </a:prstGeom>
          <a:noFill/>
        </p:spPr>
        <p:txBody>
          <a:bodyPr wrap="square" rtlCol="0">
            <a:spAutoFit/>
          </a:bodyPr>
          <a:lstStyle/>
          <a:p>
            <a:pPr algn="just"/>
            <a:r>
              <a:rPr lang="en-US" i="1"/>
              <a:t>Ví dụ về nét đặc trưng theo khối. </a:t>
            </a:r>
            <a:r>
              <a:rPr lang="en-US" b="1" i="1"/>
              <a:t>(a)</a:t>
            </a:r>
            <a:r>
              <a:rPr lang="en-US" i="1"/>
              <a:t> Những khối mặt </a:t>
            </a:r>
            <a:r>
              <a:rPr lang="en-US" b="1" i="1"/>
              <a:t>(b)</a:t>
            </a:r>
            <a:r>
              <a:rPr lang="en-US" i="1"/>
              <a:t> Đặc trưng LBP bởi ba mặt phẳng trực giao </a:t>
            </a:r>
            <a:r>
              <a:rPr lang="en-US" b="1" i="1"/>
              <a:t>(c)</a:t>
            </a:r>
            <a:r>
              <a:rPr lang="en-US" i="1"/>
              <a:t> Liên kết một khối mặt theo sự xuất hiện và chuyển động.</a:t>
            </a:r>
            <a:endParaRPr lang="en-US"/>
          </a:p>
        </p:txBody>
      </p:sp>
    </p:spTree>
    <p:extLst>
      <p:ext uri="{BB962C8B-B14F-4D97-AF65-F5344CB8AC3E}">
        <p14:creationId xmlns:p14="http://schemas.microsoft.com/office/powerpoint/2010/main" val="1925071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 name="TextBox 1"/>
          <p:cNvSpPr txBox="1"/>
          <p:nvPr/>
        </p:nvSpPr>
        <p:spPr>
          <a:xfrm>
            <a:off x="755576" y="5329853"/>
            <a:ext cx="7776864" cy="923330"/>
          </a:xfrm>
          <a:prstGeom prst="rect">
            <a:avLst/>
          </a:prstGeom>
          <a:noFill/>
        </p:spPr>
        <p:txBody>
          <a:bodyPr wrap="square" rtlCol="0">
            <a:spAutoFit/>
          </a:bodyPr>
          <a:lstStyle/>
          <a:p>
            <a:pPr algn="just"/>
            <a:r>
              <a:rPr lang="en-US" b="1" i="1"/>
              <a:t>(a)</a:t>
            </a:r>
            <a:r>
              <a:rPr lang="en-US" i="1"/>
              <a:t> Một ví dụ về hình ảnh khuôn mặt được chia theo ma trận 7x7 </a:t>
            </a:r>
            <a:r>
              <a:rPr lang="en-US" b="1" i="1"/>
              <a:t>(b)</a:t>
            </a:r>
            <a:r>
              <a:rPr lang="en-US" i="1"/>
              <a:t> các trọng đặt ra cho χ2 trọng biện pháp đồng dạng. các hình vuông màu đen chỉ trọng lượng 0.0, màu xám 1.0, ánh sáng màu xám và trắng 2.0 4.0</a:t>
            </a:r>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02356" y="1364178"/>
            <a:ext cx="6283304" cy="3959006"/>
          </a:xfrm>
          <a:prstGeom prst="rect">
            <a:avLst/>
          </a:prstGeom>
          <a:noFill/>
          <a:ln>
            <a:noFill/>
          </a:ln>
        </p:spPr>
      </p:pic>
    </p:spTree>
    <p:extLst>
      <p:ext uri="{BB962C8B-B14F-4D97-AF65-F5344CB8AC3E}">
        <p14:creationId xmlns:p14="http://schemas.microsoft.com/office/powerpoint/2010/main" val="3770890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 name="TextBox 1"/>
          <p:cNvSpPr txBox="1"/>
          <p:nvPr/>
        </p:nvSpPr>
        <p:spPr>
          <a:xfrm>
            <a:off x="621656" y="4797152"/>
            <a:ext cx="7776864" cy="369332"/>
          </a:xfrm>
          <a:prstGeom prst="rect">
            <a:avLst/>
          </a:prstGeom>
          <a:noFill/>
        </p:spPr>
        <p:txBody>
          <a:bodyPr wrap="square" rtlCol="0">
            <a:spAutoFit/>
          </a:bodyPr>
          <a:lstStyle/>
          <a:p>
            <a:pPr algn="ctr"/>
            <a:r>
              <a:rPr lang="en-US" i="1"/>
              <a:t>Các cặp cảm xúc khuôn mặt khác nhau</a:t>
            </a:r>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8744775" cy="2042818"/>
          </a:xfrm>
          <a:prstGeom prst="rect">
            <a:avLst/>
          </a:prstGeom>
          <a:noFill/>
          <a:ln>
            <a:noFill/>
          </a:ln>
        </p:spPr>
      </p:pic>
    </p:spTree>
    <p:extLst>
      <p:ext uri="{BB962C8B-B14F-4D97-AF65-F5344CB8AC3E}">
        <p14:creationId xmlns:p14="http://schemas.microsoft.com/office/powerpoint/2010/main" val="881973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9314" y="1412776"/>
            <a:ext cx="9124686" cy="4536504"/>
          </a:xfrm>
          <a:prstGeom prst="rect">
            <a:avLst/>
          </a:prstGeom>
          <a:noFill/>
          <a:ln>
            <a:noFill/>
          </a:ln>
        </p:spPr>
      </p:pic>
    </p:spTree>
    <p:extLst>
      <p:ext uri="{BB962C8B-B14F-4D97-AF65-F5344CB8AC3E}">
        <p14:creationId xmlns:p14="http://schemas.microsoft.com/office/powerpoint/2010/main" val="2218044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p:sp>
        <p:nvSpPr>
          <p:cNvPr id="3" name="TextBox 2"/>
          <p:cNvSpPr txBox="1"/>
          <p:nvPr/>
        </p:nvSpPr>
        <p:spPr>
          <a:xfrm>
            <a:off x="395289" y="1700808"/>
            <a:ext cx="8425183" cy="2308324"/>
          </a:xfrm>
          <a:prstGeom prst="rect">
            <a:avLst/>
          </a:prstGeom>
          <a:noFill/>
        </p:spPr>
        <p:txBody>
          <a:bodyPr wrap="square" rtlCol="0">
            <a:spAutoFit/>
          </a:bodyPr>
          <a:lstStyle/>
          <a:p>
            <a:r>
              <a:rPr lang="en-US" u="sng"/>
              <a:t>Bước </a:t>
            </a:r>
            <a:r>
              <a:rPr lang="en-US" u="sng" smtClean="0"/>
              <a:t>1</a:t>
            </a:r>
          </a:p>
          <a:p>
            <a:pPr marL="285750" indent="-285750">
              <a:buFont typeface="Arial" panose="020B0604020202020204" pitchFamily="34" charset="0"/>
              <a:buChar char="•"/>
            </a:pPr>
            <a:r>
              <a:rPr lang="en-US" smtClean="0"/>
              <a:t>Chương </a:t>
            </a:r>
            <a:r>
              <a:rPr lang="en-US"/>
              <a:t>trình tiến hành đọc các dữ liệu mẫu để huấn </a:t>
            </a:r>
            <a:r>
              <a:rPr lang="en-US" smtClean="0"/>
              <a:t>luyện.</a:t>
            </a:r>
          </a:p>
          <a:p>
            <a:pPr marL="285750" indent="-285750">
              <a:buFont typeface="Arial" panose="020B0604020202020204" pitchFamily="34" charset="0"/>
              <a:buChar char="•"/>
            </a:pPr>
            <a:r>
              <a:rPr lang="en-US" smtClean="0"/>
              <a:t>Với </a:t>
            </a:r>
            <a:r>
              <a:rPr lang="en-US"/>
              <a:t>mỗi ảnh đọc được, tiến hành gọi phương thức </a:t>
            </a:r>
            <a:r>
              <a:rPr lang="en-US" i="1"/>
              <a:t>createLBPHFaceRecognizer</a:t>
            </a:r>
            <a:r>
              <a:rPr lang="en-US"/>
              <a:t> với tham số thiết lập trước để thiết lập bộ nhận dạng dùng biểu đồ tần số của </a:t>
            </a:r>
            <a:r>
              <a:rPr lang="en-US" smtClean="0"/>
              <a:t>LBP.</a:t>
            </a:r>
          </a:p>
          <a:p>
            <a:pPr marL="285750" indent="-285750">
              <a:buFont typeface="Arial" panose="020B0604020202020204" pitchFamily="34" charset="0"/>
              <a:buChar char="•"/>
            </a:pPr>
            <a:r>
              <a:rPr lang="en-US" smtClean="0"/>
              <a:t>Các </a:t>
            </a:r>
            <a:r>
              <a:rPr lang="en-US"/>
              <a:t>tham số này bao gồm bán kính </a:t>
            </a:r>
            <a:r>
              <a:rPr lang="en-US" i="1"/>
              <a:t>R</a:t>
            </a:r>
            <a:r>
              <a:rPr lang="en-US"/>
              <a:t>, số điểm lấy mẫu </a:t>
            </a:r>
            <a:r>
              <a:rPr lang="en-US" i="1"/>
              <a:t>P</a:t>
            </a:r>
            <a:r>
              <a:rPr lang="en-US"/>
              <a:t>, kích thước lưới </a:t>
            </a:r>
            <a:r>
              <a:rPr lang="en-US" i="1"/>
              <a:t>grid_x</a:t>
            </a:r>
            <a:r>
              <a:rPr lang="en-US"/>
              <a:t> </a:t>
            </a:r>
            <a:r>
              <a:rPr lang="en-US" i="1"/>
              <a:t>grid_y</a:t>
            </a:r>
            <a:r>
              <a:rPr lang="en-US"/>
              <a:t> của biểu đồ tần số và ngưỡng trên </a:t>
            </a:r>
            <a:r>
              <a:rPr lang="en-US" i="1"/>
              <a:t>threshold</a:t>
            </a:r>
            <a:r>
              <a:rPr lang="en-US"/>
              <a:t>.</a:t>
            </a:r>
          </a:p>
          <a:p>
            <a:endParaRPr lang="en-US"/>
          </a:p>
        </p:txBody>
      </p:sp>
    </p:spTree>
    <p:extLst>
      <p:ext uri="{BB962C8B-B14F-4D97-AF65-F5344CB8AC3E}">
        <p14:creationId xmlns:p14="http://schemas.microsoft.com/office/powerpoint/2010/main" val="2960313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mc:AlternateContent xmlns:mc="http://schemas.openxmlformats.org/markup-compatibility/2006" xmlns:a14="http://schemas.microsoft.com/office/drawing/2010/main">
        <mc:Choice Requires="a14">
          <p:sp>
            <p:nvSpPr>
              <p:cNvPr id="3" name="TextBox 2"/>
              <p:cNvSpPr txBox="1"/>
              <p:nvPr/>
            </p:nvSpPr>
            <p:spPr>
              <a:xfrm>
                <a:off x="395289" y="1700808"/>
                <a:ext cx="8425183" cy="3342069"/>
              </a:xfrm>
              <a:prstGeom prst="rect">
                <a:avLst/>
              </a:prstGeom>
              <a:noFill/>
            </p:spPr>
            <p:txBody>
              <a:bodyPr wrap="square" rtlCol="0">
                <a:spAutoFit/>
              </a:bodyPr>
              <a:lstStyle/>
              <a:p>
                <a:pPr algn="just"/>
                <a:r>
                  <a:rPr lang="en-US" u="sng"/>
                  <a:t>Bước </a:t>
                </a:r>
                <a:r>
                  <a:rPr lang="en-US" u="sng" smtClean="0"/>
                  <a:t>2</a:t>
                </a:r>
              </a:p>
              <a:p>
                <a:pPr marL="285750" indent="-285750" algn="just">
                  <a:buFont typeface="Arial" panose="020B0604020202020204" pitchFamily="34" charset="0"/>
                  <a:buChar char="•"/>
                </a:pPr>
                <a:r>
                  <a:rPr lang="en-US"/>
                  <a:t>Mỗi ảnh sẽ được chia nhỏ thành thành các ô. Với mỗi ô sẽ tiến hành xây dựng biểu đồ tần số. Chương trình sẽ gọi đến phương thức </a:t>
                </a:r>
                <a:r>
                  <a:rPr lang="en-US" i="1"/>
                  <a:t>elbp_</a:t>
                </a:r>
                <a:r>
                  <a:rPr lang="en-US"/>
                  <a:t> và </a:t>
                </a:r>
                <a:r>
                  <a:rPr lang="en-US" i="1"/>
                  <a:t>spatial_histogram</a:t>
                </a:r>
                <a:r>
                  <a:rPr lang="en-US"/>
                  <a:t> để xây dựng biểu đồ tần số và toán tử </a:t>
                </a:r>
                <a:r>
                  <a:rPr lang="en-US" smtClean="0"/>
                  <a:t>LBP.</a:t>
                </a:r>
              </a:p>
              <a:p>
                <a:pPr algn="just"/>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𝐿𝐵𝑃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𝐶</m:t>
                              </m:r>
                            </m:sub>
                          </m:sSub>
                        </m:e>
                      </m:d>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𝑝</m:t>
                          </m:r>
                          <m:r>
                            <a:rPr lang="en-US" i="1">
                              <a:latin typeface="Cambria Math" panose="02040503050406030204" pitchFamily="18" charset="0"/>
                            </a:rPr>
                            <m:t>=0</m:t>
                          </m:r>
                        </m:sub>
                        <m:sup>
                          <m:r>
                            <a:rPr lang="en-US" i="1">
                              <a:latin typeface="Cambria Math" panose="02040503050406030204" pitchFamily="18" charset="0"/>
                            </a:rPr>
                            <m:t>𝑃</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𝑝</m:t>
                              </m:r>
                            </m:sup>
                          </m:sSup>
                        </m:e>
                      </m:nary>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𝐶</m:t>
                          </m:r>
                        </m:sub>
                      </m:sSub>
                      <m:r>
                        <a:rPr lang="en-US" i="1">
                          <a:latin typeface="Cambria Math" panose="02040503050406030204" pitchFamily="18" charset="0"/>
                        </a:rPr>
                        <m:t>)</m:t>
                      </m:r>
                    </m:oMath>
                  </m:oMathPara>
                </a14:m>
                <a:endParaRPr lang="en-US" smtClean="0"/>
              </a:p>
              <a:p>
                <a:pPr algn="just"/>
                <a:r>
                  <a:rPr lang="en-US"/>
                  <a:t>với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𝐶</m:t>
                            </m:r>
                          </m:sub>
                        </m:sSub>
                      </m:e>
                    </m:d>
                  </m:oMath>
                </a14:m>
                <a:r>
                  <a:rPr lang="en-US"/>
                  <a:t> là điểm ảnh trung tâm với cường độ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𝐶</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𝑝</m:t>
                        </m:r>
                      </m:sub>
                    </m:sSub>
                    <m:r>
                      <a:rPr lang="en-US" i="1">
                        <a:latin typeface="Cambria Math" panose="02040503050406030204" pitchFamily="18" charset="0"/>
                      </a:rPr>
                      <m:t> </m:t>
                    </m:r>
                  </m:oMath>
                </a14:m>
                <a:r>
                  <a:rPr lang="en-US"/>
                  <a:t>là cường độ các điểm ảnh lân cận. Hàm s được định nghĩa như sau</a:t>
                </a:r>
                <a:r>
                  <a:rPr lang="en-US" smtClean="0"/>
                  <a:t>:</a:t>
                </a:r>
              </a:p>
              <a:p>
                <a:pPr algn="just"/>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0,</m:t>
                              </m:r>
                            </m:e>
                          </m:eqArr>
                          <m:f>
                            <m:fPr>
                              <m:type m:val="noBa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ế</m:t>
                              </m:r>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&gt;0,</m:t>
                              </m:r>
                            </m:num>
                            <m:den>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ế</m:t>
                              </m:r>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𝑛𝑔</m:t>
                              </m:r>
                              <m:r>
                                <a:rPr lang="en-US" i="1">
                                  <a:latin typeface="Cambria Math" panose="02040503050406030204" pitchFamily="18" charset="0"/>
                                </a:rPr>
                                <m:t>ượ</m:t>
                              </m:r>
                              <m:r>
                                <a:rPr lang="en-US" i="1">
                                  <a:latin typeface="Cambria Math" panose="02040503050406030204" pitchFamily="18" charset="0"/>
                                </a:rPr>
                                <m:t>𝑐</m:t>
                              </m:r>
                              <m:r>
                                <a:rPr lang="en-US" i="1">
                                  <a:latin typeface="Cambria Math" panose="02040503050406030204" pitchFamily="18" charset="0"/>
                                </a:rPr>
                                <m:t> </m:t>
                              </m:r>
                              <m:r>
                                <a:rPr lang="en-US" i="1">
                                  <a:latin typeface="Cambria Math" panose="02040503050406030204" pitchFamily="18" charset="0"/>
                                </a:rPr>
                                <m:t>𝑙</m:t>
                              </m:r>
                              <m:r>
                                <a:rPr lang="en-US" i="1">
                                  <a:latin typeface="Cambria Math" panose="02040503050406030204" pitchFamily="18" charset="0"/>
                                </a:rPr>
                                <m:t>ạ</m:t>
                              </m:r>
                              <m:r>
                                <a:rPr lang="en-US" i="1">
                                  <a:latin typeface="Cambria Math" panose="02040503050406030204" pitchFamily="18" charset="0"/>
                                </a:rPr>
                                <m:t>𝑖</m:t>
                              </m:r>
                              <m:r>
                                <a:rPr lang="en-US" i="1">
                                  <a:latin typeface="Cambria Math" panose="02040503050406030204" pitchFamily="18" charset="0"/>
                                </a:rPr>
                                <m:t>.</m:t>
                              </m:r>
                            </m:den>
                          </m:f>
                        </m:e>
                      </m:d>
                    </m:oMath>
                  </m:oMathPara>
                </a14:m>
                <a:endParaRPr lang="en-US"/>
              </a:p>
            </p:txBody>
          </p:sp>
        </mc:Choice>
        <mc:Fallback xmlns="">
          <p:sp>
            <p:nvSpPr>
              <p:cNvPr id="3" name="TextBox 2"/>
              <p:cNvSpPr txBox="1">
                <a:spLocks noRot="1" noChangeAspect="1" noMove="1" noResize="1" noEditPoints="1" noAdjustHandles="1" noChangeArrowheads="1" noChangeShapeType="1" noTextEdit="1"/>
              </p:cNvSpPr>
              <p:nvPr/>
            </p:nvSpPr>
            <p:spPr>
              <a:xfrm>
                <a:off x="395289" y="1700808"/>
                <a:ext cx="8425183" cy="3342069"/>
              </a:xfrm>
              <a:prstGeom prst="rect">
                <a:avLst/>
              </a:prstGeom>
              <a:blipFill rotWithShape="0">
                <a:blip r:embed="rId2"/>
                <a:stretch>
                  <a:fillRect l="-651" t="-912" r="-579"/>
                </a:stretch>
              </a:blipFill>
            </p:spPr>
            <p:txBody>
              <a:bodyPr/>
              <a:lstStyle/>
              <a:p>
                <a:r>
                  <a:rPr lang="en-US">
                    <a:noFill/>
                  </a:rPr>
                  <a:t> </a:t>
                </a:r>
              </a:p>
            </p:txBody>
          </p:sp>
        </mc:Fallback>
      </mc:AlternateContent>
    </p:spTree>
    <p:extLst>
      <p:ext uri="{BB962C8B-B14F-4D97-AF65-F5344CB8AC3E}">
        <p14:creationId xmlns:p14="http://schemas.microsoft.com/office/powerpoint/2010/main" val="4056789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mc:AlternateContent xmlns:mc="http://schemas.openxmlformats.org/markup-compatibility/2006" xmlns:a14="http://schemas.microsoft.com/office/drawing/2010/main">
        <mc:Choice Requires="a14">
          <p:sp>
            <p:nvSpPr>
              <p:cNvPr id="3" name="TextBox 2"/>
              <p:cNvSpPr txBox="1"/>
              <p:nvPr/>
            </p:nvSpPr>
            <p:spPr>
              <a:xfrm>
                <a:off x="395289" y="1700808"/>
                <a:ext cx="8425183" cy="3136564"/>
              </a:xfrm>
              <a:prstGeom prst="rect">
                <a:avLst/>
              </a:prstGeom>
              <a:noFill/>
            </p:spPr>
            <p:txBody>
              <a:bodyPr wrap="square" rtlCol="0">
                <a:spAutoFit/>
              </a:bodyPr>
              <a:lstStyle/>
              <a:p>
                <a:r>
                  <a:rPr lang="en-US" u="sng"/>
                  <a:t>Bước </a:t>
                </a:r>
                <a:r>
                  <a:rPr lang="en-US" u="sng" smtClean="0"/>
                  <a:t>2</a:t>
                </a:r>
              </a:p>
              <a:p>
                <a:pPr marL="285750" indent="-285750">
                  <a:buFont typeface="Arial" panose="020B0604020202020204" pitchFamily="34" charset="0"/>
                  <a:buChar char="•"/>
                </a:pPr>
                <a:r>
                  <a:rPr lang="en-US"/>
                  <a:t>Với điểm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𝐶</m:t>
                            </m:r>
                          </m:sub>
                        </m:sSub>
                      </m:e>
                    </m:d>
                  </m:oMath>
                </a14:m>
                <a:r>
                  <a:rPr lang="en-US"/>
                  <a:t> cho trước, có thể tính được vị trí của điểm lân cận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m:t>
                            </m:r>
                          </m:sub>
                        </m:sSub>
                      </m:e>
                    </m:d>
                  </m:oMath>
                </a14:m>
                <a:r>
                  <a:rPr lang="en-US"/>
                  <a:t> như </a:t>
                </a:r>
                <a:r>
                  <a:rPr lang="en-US" smtClean="0"/>
                  <a:t>sau:</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r>
                        <a:rPr lang="en-US" i="1">
                          <a:latin typeface="Cambria Math" panose="02040503050406030204" pitchFamily="18" charset="0"/>
                        </a:rPr>
                        <m:t>+</m:t>
                      </m:r>
                      <m:r>
                        <a:rPr lang="en-US" i="1">
                          <a:latin typeface="Cambria Math" panose="02040503050406030204" pitchFamily="18" charset="0"/>
                        </a:rPr>
                        <m:t>𝑅𝑐𝑜𝑠</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𝑝</m:t>
                              </m:r>
                            </m:num>
                            <m:den>
                              <m:r>
                                <a:rPr lang="en-US" i="1">
                                  <a:latin typeface="Cambria Math" panose="02040503050406030204" pitchFamily="18" charset="0"/>
                                </a:rPr>
                                <m:t>𝑃</m:t>
                              </m:r>
                            </m:den>
                          </m:f>
                        </m:e>
                      </m:d>
                    </m:oMath>
                  </m:oMathPara>
                </a14:m>
                <a:endParaRPr lang="en-US"/>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𝑐</m:t>
                          </m:r>
                        </m:sub>
                      </m:sSub>
                      <m:r>
                        <a:rPr lang="en-US" i="1">
                          <a:latin typeface="Cambria Math" panose="02040503050406030204" pitchFamily="18" charset="0"/>
                        </a:rPr>
                        <m:t>−</m:t>
                      </m:r>
                      <m:r>
                        <a:rPr lang="en-US" i="1">
                          <a:latin typeface="Cambria Math" panose="02040503050406030204" pitchFamily="18" charset="0"/>
                        </a:rPr>
                        <m:t>𝑅𝑠𝑖𝑛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𝑝</m:t>
                              </m:r>
                            </m:num>
                            <m:den>
                              <m:r>
                                <a:rPr lang="en-US" i="1">
                                  <a:latin typeface="Cambria Math" panose="02040503050406030204" pitchFamily="18" charset="0"/>
                                </a:rPr>
                                <m:t>𝑃</m:t>
                              </m:r>
                            </m:den>
                          </m:f>
                        </m:e>
                      </m:d>
                    </m:oMath>
                  </m:oMathPara>
                </a14:m>
                <a:endParaRPr lang="en-US" smtClean="0"/>
              </a:p>
              <a:p>
                <a:pPr marL="285750" indent="-285750">
                  <a:buFont typeface="Arial" panose="020B0604020202020204" pitchFamily="34" charset="0"/>
                  <a:buChar char="•"/>
                </a:pPr>
                <a:r>
                  <a:rPr lang="en-US"/>
                  <a:t>Sau khi tính lần lượt cho tất cả các điểm lân cận, chúng ta có được biểu đồ tần số biểu diễn bằng ma trận với giá trị 0 và 1.</a:t>
                </a:r>
              </a:p>
              <a:p>
                <a:endParaRPr lang="en-US"/>
              </a:p>
            </p:txBody>
          </p:sp>
        </mc:Choice>
        <mc:Fallback xmlns="">
          <p:sp>
            <p:nvSpPr>
              <p:cNvPr id="3" name="TextBox 2"/>
              <p:cNvSpPr txBox="1">
                <a:spLocks noRot="1" noChangeAspect="1" noMove="1" noResize="1" noEditPoints="1" noAdjustHandles="1" noChangeArrowheads="1" noChangeShapeType="1" noTextEdit="1"/>
              </p:cNvSpPr>
              <p:nvPr/>
            </p:nvSpPr>
            <p:spPr>
              <a:xfrm>
                <a:off x="395289" y="1700808"/>
                <a:ext cx="8425183" cy="3136564"/>
              </a:xfrm>
              <a:prstGeom prst="rect">
                <a:avLst/>
              </a:prstGeom>
              <a:blipFill rotWithShape="0">
                <a:blip r:embed="rId2"/>
                <a:stretch>
                  <a:fillRect l="-651" t="-971"/>
                </a:stretch>
              </a:blipFill>
            </p:spPr>
            <p:txBody>
              <a:bodyPr/>
              <a:lstStyle/>
              <a:p>
                <a:r>
                  <a:rPr lang="en-US">
                    <a:noFill/>
                  </a:rPr>
                  <a:t> </a:t>
                </a:r>
              </a:p>
            </p:txBody>
          </p:sp>
        </mc:Fallback>
      </mc:AlternateContent>
    </p:spTree>
    <p:extLst>
      <p:ext uri="{BB962C8B-B14F-4D97-AF65-F5344CB8AC3E}">
        <p14:creationId xmlns:p14="http://schemas.microsoft.com/office/powerpoint/2010/main" val="831961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p:sp>
        <p:nvSpPr>
          <p:cNvPr id="3" name="TextBox 2"/>
          <p:cNvSpPr txBox="1"/>
          <p:nvPr/>
        </p:nvSpPr>
        <p:spPr>
          <a:xfrm>
            <a:off x="395289" y="1700808"/>
            <a:ext cx="8425183" cy="3416320"/>
          </a:xfrm>
          <a:prstGeom prst="rect">
            <a:avLst/>
          </a:prstGeom>
          <a:noFill/>
        </p:spPr>
        <p:txBody>
          <a:bodyPr wrap="square" rtlCol="0">
            <a:spAutoFit/>
          </a:bodyPr>
          <a:lstStyle/>
          <a:p>
            <a:pPr algn="just"/>
            <a:r>
              <a:rPr lang="en-US" u="sng"/>
              <a:t>Bước 3</a:t>
            </a:r>
            <a:endParaRPr lang="en-US" u="sng" smtClean="0"/>
          </a:p>
          <a:p>
            <a:pPr marL="285750" indent="-285750" algn="just">
              <a:buFont typeface="Arial" panose="020B0604020202020204" pitchFamily="34" charset="0"/>
              <a:buChar char="•"/>
            </a:pPr>
            <a:r>
              <a:rPr lang="en-US"/>
              <a:t>Khi tiến hành truy vấn một ảnh X xem có thuộc tập nào trong cơ sở dữ liệu mẫu, chương trình gọi phương thức </a:t>
            </a:r>
            <a:r>
              <a:rPr lang="en-US" i="1"/>
              <a:t>predict</a:t>
            </a:r>
            <a:r>
              <a:rPr lang="en-US"/>
              <a:t> tiến hành chuyển ảnh X thành biểu đồ tần số tương tự như các bước trên.</a:t>
            </a:r>
          </a:p>
          <a:p>
            <a:pPr marL="285750" indent="-285750" algn="just">
              <a:buFont typeface="Arial" panose="020B0604020202020204" pitchFamily="34" charset="0"/>
              <a:buChar char="•"/>
            </a:pPr>
            <a:r>
              <a:rPr lang="en-US"/>
              <a:t>Sau đó tiến hành so sánh biểu đồ tần số của ảnh X lần lượt với các ma trận trong danh sách các ma trận đã có từ bước huấn luyện, thu được một giá trị tạm gọi là </a:t>
            </a:r>
            <a:r>
              <a:rPr lang="en-US" i="1"/>
              <a:t>dist</a:t>
            </a:r>
            <a:r>
              <a:rPr lang="en-US"/>
              <a:t>. Nếu giá trị </a:t>
            </a:r>
            <a:r>
              <a:rPr lang="en-US" i="1"/>
              <a:t>dist</a:t>
            </a:r>
            <a:r>
              <a:rPr lang="en-US"/>
              <a:t> thu được khi so sánh với một ma trận của ảnh Y nằm dưới ngưỡng trên </a:t>
            </a:r>
            <a:r>
              <a:rPr lang="en-US" i="1"/>
              <a:t>threshold</a:t>
            </a:r>
            <a:r>
              <a:rPr lang="en-US"/>
              <a:t> và </a:t>
            </a:r>
            <a:r>
              <a:rPr lang="en-US" i="1"/>
              <a:t>dist</a:t>
            </a:r>
            <a:r>
              <a:rPr lang="en-US"/>
              <a:t> là nhỏ nhất thì nhãn của Y cũng chính là nhãn của X.</a:t>
            </a:r>
          </a:p>
          <a:p>
            <a:pPr marL="285750" indent="-285750" algn="just">
              <a:buFont typeface="Arial" panose="020B0604020202020204" pitchFamily="34" charset="0"/>
              <a:buChar char="•"/>
            </a:pPr>
            <a:r>
              <a:rPr lang="en-US"/>
              <a:t>Nếu nhãn ban đầu (mặc định là -1) sau khi kết thúc quá trình so sánh vẫn không thay đổi thì có kết luận ảnh X không nằm trong bộ dữ liệu mẫu đã được huấn luyện.</a:t>
            </a:r>
          </a:p>
        </p:txBody>
      </p:sp>
    </p:spTree>
    <p:extLst>
      <p:ext uri="{BB962C8B-B14F-4D97-AF65-F5344CB8AC3E}">
        <p14:creationId xmlns:p14="http://schemas.microsoft.com/office/powerpoint/2010/main" val="2070236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pic>
        <p:nvPicPr>
          <p:cNvPr id="6" name="Picture 5"/>
          <p:cNvPicPr/>
          <p:nvPr/>
        </p:nvPicPr>
        <p:blipFill>
          <a:blip r:embed="rId2"/>
          <a:stretch>
            <a:fillRect/>
          </a:stretch>
        </p:blipFill>
        <p:spPr>
          <a:xfrm>
            <a:off x="827584" y="1340768"/>
            <a:ext cx="6779071" cy="4923893"/>
          </a:xfrm>
          <a:prstGeom prst="rect">
            <a:avLst/>
          </a:prstGeom>
        </p:spPr>
      </p:pic>
    </p:spTree>
    <p:extLst>
      <p:ext uri="{BB962C8B-B14F-4D97-AF65-F5344CB8AC3E}">
        <p14:creationId xmlns:p14="http://schemas.microsoft.com/office/powerpoint/2010/main" val="3559522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288" y="188913"/>
            <a:ext cx="8229600" cy="981075"/>
          </a:xfrm>
        </p:spPr>
        <p:txBody>
          <a:bodyPr/>
          <a:lstStyle/>
          <a:p>
            <a:pPr eaLnBrk="1" hangingPunct="1"/>
            <a:r>
              <a:rPr lang="en-US" smtClean="0">
                <a:solidFill>
                  <a:schemeClr val="bg1"/>
                </a:solidFill>
              </a:rPr>
              <a:t>NỘI DUNG</a:t>
            </a:r>
          </a:p>
        </p:txBody>
      </p:sp>
      <p:sp>
        <p:nvSpPr>
          <p:cNvPr id="2" name="Rounded Rectangle 1"/>
          <p:cNvSpPr/>
          <p:nvPr/>
        </p:nvSpPr>
        <p:spPr>
          <a:xfrm>
            <a:off x="2051050" y="1520825"/>
            <a:ext cx="4824413" cy="792163"/>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solidFill>
                  <a:schemeClr val="bg1"/>
                </a:solidFill>
              </a:rPr>
              <a:t>1. Tổng Quan Về Nhận Dạng Khuôn Mặt</a:t>
            </a:r>
          </a:p>
        </p:txBody>
      </p:sp>
      <p:sp>
        <p:nvSpPr>
          <p:cNvPr id="7" name="Rounded Rectangle 6"/>
          <p:cNvSpPr/>
          <p:nvPr/>
        </p:nvSpPr>
        <p:spPr>
          <a:xfrm>
            <a:off x="2058988" y="2781300"/>
            <a:ext cx="4824412" cy="792163"/>
          </a:xfrm>
          <a:prstGeom prst="roundRect">
            <a:avLst/>
          </a:prstGeom>
          <a:gradFill flip="none" rotWithShape="1">
            <a:gsLst>
              <a:gs pos="0">
                <a:srgbClr val="0099CC">
                  <a:shade val="30000"/>
                  <a:satMod val="115000"/>
                </a:srgbClr>
              </a:gs>
              <a:gs pos="50000">
                <a:srgbClr val="0099CC">
                  <a:shade val="67500"/>
                  <a:satMod val="115000"/>
                </a:srgbClr>
              </a:gs>
              <a:gs pos="100000">
                <a:srgbClr val="0099CC">
                  <a:shade val="100000"/>
                  <a:satMod val="115000"/>
                </a:srgbClr>
              </a:gs>
            </a:gsLst>
            <a:lin ang="5400000" scaled="1"/>
            <a:tileRect/>
          </a:gradFill>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solidFill>
                  <a:schemeClr val="bg1"/>
                </a:solidFill>
              </a:rPr>
              <a:t>    2. </a:t>
            </a:r>
            <a:r>
              <a:rPr lang="en-US" dirty="0" err="1">
                <a:solidFill>
                  <a:schemeClr val="bg1"/>
                </a:solidFill>
              </a:rPr>
              <a:t>Tổng</a:t>
            </a:r>
            <a:r>
              <a:rPr lang="en-US" dirty="0">
                <a:solidFill>
                  <a:schemeClr val="bg1"/>
                </a:solidFill>
              </a:rPr>
              <a:t> </a:t>
            </a:r>
            <a:r>
              <a:rPr lang="en-US" dirty="0" err="1">
                <a:solidFill>
                  <a:schemeClr val="bg1"/>
                </a:solidFill>
              </a:rPr>
              <a:t>Quan</a:t>
            </a:r>
            <a:r>
              <a:rPr lang="en-US" dirty="0">
                <a:solidFill>
                  <a:schemeClr val="bg1"/>
                </a:solidFill>
              </a:rPr>
              <a:t> </a:t>
            </a:r>
            <a:r>
              <a:rPr lang="en-US" dirty="0" err="1">
                <a:solidFill>
                  <a:schemeClr val="bg1"/>
                </a:solidFill>
              </a:rPr>
              <a:t>về</a:t>
            </a:r>
            <a:r>
              <a:rPr lang="en-US" dirty="0">
                <a:solidFill>
                  <a:schemeClr val="bg1"/>
                </a:solidFill>
              </a:rPr>
              <a:t> LBP</a:t>
            </a:r>
          </a:p>
        </p:txBody>
      </p:sp>
      <p:sp>
        <p:nvSpPr>
          <p:cNvPr id="8" name="Rounded Rectangle 7"/>
          <p:cNvSpPr/>
          <p:nvPr/>
        </p:nvSpPr>
        <p:spPr>
          <a:xfrm>
            <a:off x="2089150" y="4005263"/>
            <a:ext cx="4824413" cy="792162"/>
          </a:xfrm>
          <a:prstGeom prst="round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solidFill>
                  <a:schemeClr val="bg1"/>
                </a:solidFill>
              </a:rPr>
              <a:t>   3. </a:t>
            </a:r>
            <a:r>
              <a:rPr lang="en-US" dirty="0" err="1">
                <a:solidFill>
                  <a:schemeClr val="bg1"/>
                </a:solidFill>
              </a:rPr>
              <a:t>Bài</a:t>
            </a:r>
            <a:r>
              <a:rPr lang="en-US" dirty="0">
                <a:solidFill>
                  <a:schemeClr val="bg1"/>
                </a:solidFill>
              </a:rPr>
              <a:t> </a:t>
            </a:r>
            <a:r>
              <a:rPr lang="en-US" dirty="0" err="1">
                <a:solidFill>
                  <a:schemeClr val="bg1"/>
                </a:solidFill>
              </a:rPr>
              <a:t>Toán</a:t>
            </a:r>
            <a:r>
              <a:rPr lang="en-US" dirty="0">
                <a:solidFill>
                  <a:schemeClr val="bg1"/>
                </a:solidFill>
              </a:rPr>
              <a:t> </a:t>
            </a:r>
            <a:r>
              <a:rPr lang="en-US" dirty="0" err="1">
                <a:solidFill>
                  <a:schemeClr val="bg1"/>
                </a:solidFill>
              </a:rPr>
              <a:t>Ứng</a:t>
            </a:r>
            <a:r>
              <a:rPr lang="en-US" dirty="0">
                <a:solidFill>
                  <a:schemeClr val="bg1"/>
                </a:solidFill>
              </a:rPr>
              <a:t> </a:t>
            </a:r>
            <a:r>
              <a:rPr lang="en-US" dirty="0" err="1">
                <a:solidFill>
                  <a:schemeClr val="bg1"/>
                </a:solidFill>
              </a:rPr>
              <a:t>Dụng</a:t>
            </a:r>
            <a:endParaRPr lang="en-US" dirty="0">
              <a:solidFill>
                <a:schemeClr val="bg1"/>
              </a:solidFill>
            </a:endParaRPr>
          </a:p>
        </p:txBody>
      </p:sp>
      <p:sp>
        <p:nvSpPr>
          <p:cNvPr id="9" name="Rounded Rectangle 8"/>
          <p:cNvSpPr/>
          <p:nvPr/>
        </p:nvSpPr>
        <p:spPr>
          <a:xfrm>
            <a:off x="2058988" y="5229225"/>
            <a:ext cx="4824412" cy="792163"/>
          </a:xfrm>
          <a:prstGeom prst="roundRect">
            <a:avLst/>
          </a:prstGeom>
          <a:gradFill flip="none" rotWithShape="1">
            <a:gsLst>
              <a:gs pos="0">
                <a:schemeClr val="accent3">
                  <a:lumMod val="65000"/>
                  <a:shade val="30000"/>
                  <a:satMod val="115000"/>
                </a:schemeClr>
              </a:gs>
              <a:gs pos="50000">
                <a:schemeClr val="accent3">
                  <a:lumMod val="65000"/>
                  <a:shade val="67500"/>
                  <a:satMod val="115000"/>
                </a:schemeClr>
              </a:gs>
              <a:gs pos="100000">
                <a:schemeClr val="accent3">
                  <a:lumMod val="65000"/>
                  <a:shade val="100000"/>
                  <a:satMod val="115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chemeClr val="bg1"/>
                </a:solidFill>
              </a:rPr>
              <a:t>    4. Thực Nghiệm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lvl="1">
              <a:buFont typeface="Arial" pitchFamily="34" charset="0"/>
              <a:buChar char="•"/>
            </a:pPr>
            <a:r>
              <a:rPr lang="en-US" smtClean="0"/>
              <a:t>Với </a:t>
            </a:r>
            <a:r>
              <a:rPr lang="en-US" dirty="0" err="1"/>
              <a:t>thông</a:t>
            </a:r>
            <a:r>
              <a:rPr lang="en-US" dirty="0"/>
              <a:t> </a:t>
            </a:r>
            <a:r>
              <a:rPr lang="en-US" dirty="0" err="1"/>
              <a:t>số</a:t>
            </a:r>
            <a:r>
              <a:rPr lang="en-US" dirty="0"/>
              <a:t> threshold = </a:t>
            </a:r>
            <a:r>
              <a:rPr lang="en-US" dirty="0" smtClean="0"/>
              <a:t>40</a:t>
            </a:r>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16832"/>
            <a:ext cx="691276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2835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lvl="1">
              <a:buFont typeface="Arial" pitchFamily="34" charset="0"/>
              <a:buChar char="•"/>
            </a:pPr>
            <a:r>
              <a:rPr lang="en-US" smtClean="0"/>
              <a:t>Với </a:t>
            </a:r>
            <a:r>
              <a:rPr lang="en-US" dirty="0" err="1"/>
              <a:t>thông</a:t>
            </a:r>
            <a:r>
              <a:rPr lang="en-US" dirty="0"/>
              <a:t> </a:t>
            </a:r>
            <a:r>
              <a:rPr lang="en-US" dirty="0" err="1"/>
              <a:t>số</a:t>
            </a:r>
            <a:r>
              <a:rPr lang="en-US" dirty="0"/>
              <a:t> threshold = </a:t>
            </a:r>
            <a:r>
              <a:rPr lang="en-US" dirty="0" smtClean="0"/>
              <a:t>40</a:t>
            </a:r>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060848"/>
            <a:ext cx="6984776"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080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lvl="1">
              <a:buFont typeface="Arial" pitchFamily="34" charset="0"/>
              <a:buChar char="•"/>
            </a:pPr>
            <a:r>
              <a:rPr lang="en-US" smtClean="0"/>
              <a:t>Với </a:t>
            </a:r>
            <a:r>
              <a:rPr lang="en-US" dirty="0" err="1"/>
              <a:t>thông</a:t>
            </a:r>
            <a:r>
              <a:rPr lang="en-US" dirty="0"/>
              <a:t> </a:t>
            </a:r>
            <a:r>
              <a:rPr lang="en-US" dirty="0" err="1"/>
              <a:t>số</a:t>
            </a:r>
            <a:r>
              <a:rPr lang="en-US" dirty="0"/>
              <a:t> threshold = </a:t>
            </a:r>
            <a:r>
              <a:rPr lang="en-US" dirty="0" smtClean="0"/>
              <a:t>123</a:t>
            </a:r>
          </a:p>
          <a:p>
            <a:pPr marL="457200" lvl="1" indent="0">
              <a:buNone/>
            </a:pP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7344816"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8440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lvl="1">
              <a:buFont typeface="Arial" pitchFamily="34" charset="0"/>
              <a:buChar char="•"/>
            </a:pPr>
            <a:r>
              <a:rPr lang="en-US" smtClean="0"/>
              <a:t>Với </a:t>
            </a:r>
            <a:r>
              <a:rPr lang="en-US" dirty="0" err="1"/>
              <a:t>thông</a:t>
            </a:r>
            <a:r>
              <a:rPr lang="en-US" dirty="0"/>
              <a:t> </a:t>
            </a:r>
            <a:r>
              <a:rPr lang="en-US" dirty="0" err="1"/>
              <a:t>số</a:t>
            </a:r>
            <a:r>
              <a:rPr lang="en-US" dirty="0"/>
              <a:t> threshold = </a:t>
            </a:r>
            <a:r>
              <a:rPr lang="en-US" dirty="0" smtClean="0"/>
              <a:t>123</a:t>
            </a:r>
          </a:p>
          <a:p>
            <a:pPr marL="457200" lvl="1" indent="0">
              <a:buNone/>
            </a:pPr>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96" y="2204864"/>
            <a:ext cx="7272808"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499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lvl="1">
              <a:buFont typeface="Arial" pitchFamily="34" charset="0"/>
              <a:buChar char="•"/>
            </a:pPr>
            <a:r>
              <a:rPr lang="en-US" smtClean="0"/>
              <a:t>Với </a:t>
            </a:r>
            <a:r>
              <a:rPr lang="en-US" dirty="0" err="1"/>
              <a:t>thông</a:t>
            </a:r>
            <a:r>
              <a:rPr lang="en-US" dirty="0"/>
              <a:t> </a:t>
            </a:r>
            <a:r>
              <a:rPr lang="en-US" dirty="0" err="1"/>
              <a:t>số</a:t>
            </a:r>
            <a:r>
              <a:rPr lang="en-US" dirty="0"/>
              <a:t> threshold = </a:t>
            </a:r>
            <a:r>
              <a:rPr lang="en-US" dirty="0" smtClean="0"/>
              <a:t>160</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88840"/>
            <a:ext cx="7020780" cy="391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507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lvl="1">
              <a:buFont typeface="Arial" pitchFamily="34" charset="0"/>
              <a:buChar char="•"/>
            </a:pPr>
            <a:r>
              <a:rPr lang="en-US" smtClean="0"/>
              <a:t>Với </a:t>
            </a:r>
            <a:r>
              <a:rPr lang="en-US" dirty="0" err="1"/>
              <a:t>thông</a:t>
            </a:r>
            <a:r>
              <a:rPr lang="en-US" dirty="0"/>
              <a:t> </a:t>
            </a:r>
            <a:r>
              <a:rPr lang="en-US" dirty="0" err="1"/>
              <a:t>số</a:t>
            </a:r>
            <a:r>
              <a:rPr lang="en-US" dirty="0"/>
              <a:t> threshold = </a:t>
            </a:r>
            <a:r>
              <a:rPr lang="en-US" dirty="0" smtClean="0"/>
              <a:t>160</a:t>
            </a:r>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88" y="2132856"/>
            <a:ext cx="7416824"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1565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4. Thực Nghiệm</a:t>
            </a:r>
            <a:endParaRPr lang="en-US" b="1" dirty="0" smtClean="0"/>
          </a:p>
        </p:txBody>
      </p:sp>
      <p:graphicFrame>
        <p:nvGraphicFramePr>
          <p:cNvPr id="7" name="Chart 6"/>
          <p:cNvGraphicFramePr>
            <a:graphicFrameLocks/>
          </p:cNvGraphicFramePr>
          <p:nvPr>
            <p:extLst>
              <p:ext uri="{D42A27DB-BD31-4B8C-83A1-F6EECF244321}">
                <p14:modId xmlns:p14="http://schemas.microsoft.com/office/powerpoint/2010/main" val="381071511"/>
              </p:ext>
            </p:extLst>
          </p:nvPr>
        </p:nvGraphicFramePr>
        <p:xfrm>
          <a:off x="827584" y="1556792"/>
          <a:ext cx="7700962" cy="4581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5885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Tài liệu tham khảo</a:t>
            </a:r>
            <a:endParaRPr lang="en-US" b="1" dirty="0" smtClean="0"/>
          </a:p>
        </p:txBody>
      </p:sp>
      <p:sp>
        <p:nvSpPr>
          <p:cNvPr id="3" name="TextBox 2"/>
          <p:cNvSpPr txBox="1"/>
          <p:nvPr/>
        </p:nvSpPr>
        <p:spPr>
          <a:xfrm>
            <a:off x="395288" y="1556792"/>
            <a:ext cx="8569200" cy="3139321"/>
          </a:xfrm>
          <a:prstGeom prst="rect">
            <a:avLst/>
          </a:prstGeom>
          <a:noFill/>
        </p:spPr>
        <p:txBody>
          <a:bodyPr wrap="square" rtlCol="0">
            <a:spAutoFit/>
          </a:bodyPr>
          <a:lstStyle/>
          <a:p>
            <a:r>
              <a:rPr lang="en-US" b="1"/>
              <a:t>Tiếng Anh</a:t>
            </a:r>
            <a:endParaRPr lang="en-US"/>
          </a:p>
          <a:p>
            <a:pPr marL="342900" lvl="0" indent="-342900">
              <a:buFont typeface="+mj-lt"/>
              <a:buAutoNum type="arabicPeriod"/>
            </a:pPr>
            <a:r>
              <a:rPr lang="en-US"/>
              <a:t>Joni-Kristian Kämäräinen, Abdenour Hadid, and Matti Pietikäinen, </a:t>
            </a:r>
            <a:r>
              <a:rPr lang="en-US" i="1"/>
              <a:t>“Handbook of Face Recognition”</a:t>
            </a:r>
            <a:r>
              <a:rPr lang="en-US"/>
              <a:t>, 2</a:t>
            </a:r>
            <a:r>
              <a:rPr lang="en-US" baseline="30000"/>
              <a:t>nd</a:t>
            </a:r>
            <a:r>
              <a:rPr lang="en-US"/>
              <a:t> Edition, pp. 79-108. </a:t>
            </a:r>
          </a:p>
          <a:p>
            <a:pPr marL="342900" lvl="0" indent="-342900">
              <a:buFont typeface="+mj-lt"/>
              <a:buAutoNum type="arabicPeriod"/>
            </a:pPr>
            <a:r>
              <a:rPr lang="en-US"/>
              <a:t>Matti Pietikäinen, Abdenour Hadid, Guoying Zhao, Timo Ahonen, “</a:t>
            </a:r>
            <a:r>
              <a:rPr lang="en-US" i="1"/>
              <a:t>Computer Vision Using Local Binary Patterns</a:t>
            </a:r>
            <a:r>
              <a:rPr lang="en-US"/>
              <a:t>”, Springer, pp. 13-65</a:t>
            </a:r>
          </a:p>
          <a:p>
            <a:pPr marL="342900" lvl="0" indent="-342900">
              <a:buFont typeface="+mj-lt"/>
              <a:buAutoNum type="arabicPeriod"/>
            </a:pPr>
            <a:r>
              <a:rPr lang="en-US"/>
              <a:t>Ajeet Singh, BK Singh, Manish Verma, “</a:t>
            </a:r>
            <a:r>
              <a:rPr lang="en-US" i="1"/>
              <a:t>Comparison of HGPP, PCA, LDA, ICA and SVM</a:t>
            </a:r>
            <a:r>
              <a:rPr lang="en-US"/>
              <a:t>”</a:t>
            </a:r>
          </a:p>
          <a:p>
            <a:r>
              <a:rPr lang="en-US" b="1"/>
              <a:t>Trang web</a:t>
            </a:r>
            <a:endParaRPr lang="en-US"/>
          </a:p>
          <a:p>
            <a:pPr marL="342900" lvl="0" indent="-342900">
              <a:buFont typeface="+mj-lt"/>
              <a:buAutoNum type="arabicPeriod"/>
            </a:pPr>
            <a:r>
              <a:rPr lang="en-US" u="sng">
                <a:hlinkClick r:id="rId2"/>
              </a:rPr>
              <a:t>http://docs.opencv.org/trunk/modules/contrib/doc/facerec/facerec_tutorial.html</a:t>
            </a:r>
            <a:endParaRPr lang="en-US"/>
          </a:p>
          <a:p>
            <a:pPr marL="342900" lvl="0" indent="-342900">
              <a:buFont typeface="+mj-lt"/>
              <a:buAutoNum type="arabicPeriod"/>
            </a:pPr>
            <a:r>
              <a:rPr lang="en-US" u="sng">
                <a:hlinkClick r:id="rId3"/>
              </a:rPr>
              <a:t>http://www.bytefish.de/blog/local_binary_patterns</a:t>
            </a:r>
            <a:endParaRPr lang="en-US"/>
          </a:p>
          <a:p>
            <a:endParaRPr lang="en-US"/>
          </a:p>
        </p:txBody>
      </p:sp>
    </p:spTree>
    <p:extLst>
      <p:ext uri="{BB962C8B-B14F-4D97-AF65-F5344CB8AC3E}">
        <p14:creationId xmlns:p14="http://schemas.microsoft.com/office/powerpoint/2010/main" val="50585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289696848"/>
              </p:ext>
            </p:extLst>
          </p:nvPr>
        </p:nvGraphicFramePr>
        <p:xfrm>
          <a:off x="467710" y="1295400"/>
          <a:ext cx="7990490" cy="4727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2915816" y="3501008"/>
            <a:ext cx="504825" cy="542925"/>
          </a:xfrm>
          <a:prstGeom prst="rect">
            <a:avLst/>
          </a:prstGeom>
        </p:spPr>
      </p:pic>
      <p:pic>
        <p:nvPicPr>
          <p:cNvPr id="5" name="Picture 4"/>
          <p:cNvPicPr>
            <a:picLocks noChangeAspect="1"/>
          </p:cNvPicPr>
          <p:nvPr/>
        </p:nvPicPr>
        <p:blipFill>
          <a:blip r:embed="rId8"/>
          <a:stretch>
            <a:fillRect/>
          </a:stretch>
        </p:blipFill>
        <p:spPr>
          <a:xfrm>
            <a:off x="2915816" y="4096661"/>
            <a:ext cx="495300" cy="600075"/>
          </a:xfrm>
          <a:prstGeom prst="rect">
            <a:avLst/>
          </a:prstGeom>
        </p:spPr>
      </p:pic>
      <p:pic>
        <p:nvPicPr>
          <p:cNvPr id="7" name="Picture 6"/>
          <p:cNvPicPr>
            <a:picLocks noChangeAspect="1"/>
          </p:cNvPicPr>
          <p:nvPr/>
        </p:nvPicPr>
        <p:blipFill>
          <a:blip r:embed="rId9"/>
          <a:stretch>
            <a:fillRect/>
          </a:stretch>
        </p:blipFill>
        <p:spPr>
          <a:xfrm>
            <a:off x="2899689" y="4941168"/>
            <a:ext cx="561975" cy="476250"/>
          </a:xfrm>
          <a:prstGeom prst="rect">
            <a:avLst/>
          </a:prstGeom>
        </p:spPr>
      </p:pic>
      <p:pic>
        <p:nvPicPr>
          <p:cNvPr id="9" name="Picture 8"/>
          <p:cNvPicPr>
            <a:picLocks noChangeAspect="1"/>
          </p:cNvPicPr>
          <p:nvPr/>
        </p:nvPicPr>
        <p:blipFill>
          <a:blip r:embed="rId10"/>
          <a:stretch>
            <a:fillRect/>
          </a:stretch>
        </p:blipFill>
        <p:spPr>
          <a:xfrm>
            <a:off x="2952077" y="2770632"/>
            <a:ext cx="447675" cy="504825"/>
          </a:xfrm>
          <a:prstGeom prst="rect">
            <a:avLst/>
          </a:prstGeom>
        </p:spPr>
      </p:pic>
      <p:pic>
        <p:nvPicPr>
          <p:cNvPr id="10" name="Picture 9"/>
          <p:cNvPicPr>
            <a:picLocks noChangeAspect="1"/>
          </p:cNvPicPr>
          <p:nvPr/>
        </p:nvPicPr>
        <p:blipFill>
          <a:blip r:embed="rId11"/>
          <a:stretch>
            <a:fillRect/>
          </a:stretch>
        </p:blipFill>
        <p:spPr>
          <a:xfrm>
            <a:off x="2872953" y="5593971"/>
            <a:ext cx="581025" cy="542925"/>
          </a:xfrm>
          <a:prstGeom prst="rect">
            <a:avLst/>
          </a:prstGeom>
        </p:spPr>
      </p:pic>
      <p:pic>
        <p:nvPicPr>
          <p:cNvPr id="11" name="Picture 10"/>
          <p:cNvPicPr>
            <a:picLocks noChangeAspect="1"/>
          </p:cNvPicPr>
          <p:nvPr/>
        </p:nvPicPr>
        <p:blipFill>
          <a:blip r:embed="rId12"/>
          <a:stretch>
            <a:fillRect/>
          </a:stretch>
        </p:blipFill>
        <p:spPr>
          <a:xfrm>
            <a:off x="7668344" y="2814448"/>
            <a:ext cx="676275" cy="495300"/>
          </a:xfrm>
          <a:prstGeom prst="rect">
            <a:avLst/>
          </a:prstGeom>
        </p:spPr>
      </p:pic>
      <p:pic>
        <p:nvPicPr>
          <p:cNvPr id="12" name="Picture 11"/>
          <p:cNvPicPr>
            <a:picLocks noChangeAspect="1"/>
          </p:cNvPicPr>
          <p:nvPr/>
        </p:nvPicPr>
        <p:blipFill>
          <a:blip r:embed="rId13"/>
          <a:stretch>
            <a:fillRect/>
          </a:stretch>
        </p:blipFill>
        <p:spPr>
          <a:xfrm>
            <a:off x="7577856" y="3706136"/>
            <a:ext cx="857250" cy="390525"/>
          </a:xfrm>
          <a:prstGeom prst="rect">
            <a:avLst/>
          </a:prstGeom>
        </p:spPr>
      </p:pic>
      <p:pic>
        <p:nvPicPr>
          <p:cNvPr id="13" name="Picture 12"/>
          <p:cNvPicPr>
            <a:picLocks noChangeAspect="1"/>
          </p:cNvPicPr>
          <p:nvPr/>
        </p:nvPicPr>
        <p:blipFill>
          <a:blip r:embed="rId14"/>
          <a:stretch>
            <a:fillRect/>
          </a:stretch>
        </p:blipFill>
        <p:spPr>
          <a:xfrm>
            <a:off x="7668344" y="4493049"/>
            <a:ext cx="647700" cy="4000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257608" cy="3530630"/>
          </a:xfrm>
          <a:prstGeom prst="rect">
            <a:avLst/>
          </a:prstGeom>
          <a:noFill/>
          <a:ln>
            <a:noFill/>
          </a:ln>
        </p:spPr>
      </p:pic>
      <p:sp>
        <p:nvSpPr>
          <p:cNvPr id="3" name="TextBox 2"/>
          <p:cNvSpPr txBox="1"/>
          <p:nvPr/>
        </p:nvSpPr>
        <p:spPr>
          <a:xfrm>
            <a:off x="1331640" y="5439539"/>
            <a:ext cx="6153288" cy="646331"/>
          </a:xfrm>
          <a:prstGeom prst="rect">
            <a:avLst/>
          </a:prstGeom>
          <a:noFill/>
        </p:spPr>
        <p:txBody>
          <a:bodyPr wrap="none" rtlCol="0">
            <a:spAutoFit/>
          </a:bodyPr>
          <a:lstStyle/>
          <a:p>
            <a:pPr algn="ctr"/>
            <a:r>
              <a:rPr lang="en-US" smtClean="0"/>
              <a:t>Tình </a:t>
            </a:r>
            <a:r>
              <a:rPr lang="en-US"/>
              <a:t>huống sử dụng hệ thống MRTD ở sân bay (hình trái) </a:t>
            </a:r>
            <a:br>
              <a:rPr lang="en-US"/>
            </a:br>
            <a:r>
              <a:rPr lang="en-US"/>
              <a:t>và ứng dụng dựa trên MRTD (hình phải)</a:t>
            </a:r>
          </a:p>
        </p:txBody>
      </p:sp>
    </p:spTree>
    <p:extLst>
      <p:ext uri="{BB962C8B-B14F-4D97-AF65-F5344CB8AC3E}">
        <p14:creationId xmlns:p14="http://schemas.microsoft.com/office/powerpoint/2010/main" val="1682262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graphicFrame>
        <p:nvGraphicFramePr>
          <p:cNvPr id="5" name="Diagram 4"/>
          <p:cNvGraphicFramePr/>
          <p:nvPr>
            <p:extLst>
              <p:ext uri="{D42A27DB-BD31-4B8C-83A1-F6EECF244321}">
                <p14:modId xmlns:p14="http://schemas.microsoft.com/office/powerpoint/2010/main" val="2112065236"/>
              </p:ext>
            </p:extLst>
          </p:nvPr>
        </p:nvGraphicFramePr>
        <p:xfrm>
          <a:off x="137257" y="1412776"/>
          <a:ext cx="8745662" cy="4868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graphicFrame>
        <p:nvGraphicFramePr>
          <p:cNvPr id="2" name="Diagram 1"/>
          <p:cNvGraphicFramePr/>
          <p:nvPr>
            <p:extLst>
              <p:ext uri="{D42A27DB-BD31-4B8C-83A1-F6EECF244321}">
                <p14:modId xmlns:p14="http://schemas.microsoft.com/office/powerpoint/2010/main" val="1733684000"/>
              </p:ext>
            </p:extLst>
          </p:nvPr>
        </p:nvGraphicFramePr>
        <p:xfrm>
          <a:off x="539552" y="1628800"/>
          <a:ext cx="8229600" cy="4319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graphicFrame>
        <p:nvGraphicFramePr>
          <p:cNvPr id="2" name="Diagram 1"/>
          <p:cNvGraphicFramePr/>
          <p:nvPr>
            <p:extLst>
              <p:ext uri="{D42A27DB-BD31-4B8C-83A1-F6EECF244321}">
                <p14:modId xmlns:p14="http://schemas.microsoft.com/office/powerpoint/2010/main" val="2189158622"/>
              </p:ext>
            </p:extLst>
          </p:nvPr>
        </p:nvGraphicFramePr>
        <p:xfrm>
          <a:off x="395288" y="1988840"/>
          <a:ext cx="8229600"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84325" y="1742122"/>
            <a:ext cx="5975350" cy="3373755"/>
          </a:xfrm>
          <a:prstGeom prst="rect">
            <a:avLst/>
          </a:prstGeom>
          <a:noFill/>
          <a:ln>
            <a:noFill/>
          </a:ln>
        </p:spPr>
      </p:pic>
      <p:sp>
        <p:nvSpPr>
          <p:cNvPr id="2" name="TextBox 1"/>
          <p:cNvSpPr txBox="1"/>
          <p:nvPr/>
        </p:nvSpPr>
        <p:spPr>
          <a:xfrm>
            <a:off x="2987824" y="5427873"/>
            <a:ext cx="3506088" cy="369332"/>
          </a:xfrm>
          <a:prstGeom prst="rect">
            <a:avLst/>
          </a:prstGeom>
          <a:noFill/>
        </p:spPr>
        <p:txBody>
          <a:bodyPr wrap="none" rtlCol="0">
            <a:spAutoFit/>
          </a:bodyPr>
          <a:lstStyle/>
          <a:p>
            <a:r>
              <a:rPr lang="en-US"/>
              <a:t>Đặc trưng nhận dạng khuôn mặt</a:t>
            </a:r>
          </a:p>
        </p:txBody>
      </p:sp>
    </p:spTree>
    <p:extLst>
      <p:ext uri="{BB962C8B-B14F-4D97-AF65-F5344CB8AC3E}">
        <p14:creationId xmlns:p14="http://schemas.microsoft.com/office/powerpoint/2010/main" val="663942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5237</TotalTime>
  <Words>1277</Words>
  <Application>Microsoft Office PowerPoint</Application>
  <PresentationFormat>On-screen Show (4:3)</PresentationFormat>
  <Paragraphs>174</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Cambria Math</vt:lpstr>
      <vt:lpstr>Times New Roman</vt:lpstr>
      <vt:lpstr>Diseño predeterminado</vt:lpstr>
      <vt:lpstr>Local Binary Pattern</vt:lpstr>
      <vt:lpstr>Thành viên nhóm</vt:lpstr>
      <vt:lpstr>NỘI DUNG</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3. Bài Toán Ứng Dụng</vt:lpstr>
      <vt:lpstr>3. Bài Toán Ứng Dụng</vt:lpstr>
      <vt:lpstr>3. Bài Toán Ứng Dụng</vt:lpstr>
      <vt:lpstr>3. Bài Toán Ứng Dụng</vt:lpstr>
      <vt:lpstr>3. Bài Toán Ứng Dụng</vt:lpstr>
      <vt:lpstr>4. Thực Nghiệm</vt:lpstr>
      <vt:lpstr>4. Thực Nghiệm</vt:lpstr>
      <vt:lpstr>4. Thực Nghiệm</vt:lpstr>
      <vt:lpstr>4. Thực Nghiệm</vt:lpstr>
      <vt:lpstr>4. Thực Nghiệm</vt:lpstr>
      <vt:lpstr>4. Thực Nghiệm</vt:lpstr>
      <vt:lpstr>4. Thực Nghiệm</vt:lpstr>
      <vt:lpstr>4. Thực Nghiệm</vt:lpstr>
      <vt:lpstr>Tài liệu tham khảo</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Alex Huynh</cp:lastModifiedBy>
  <cp:revision>749</cp:revision>
  <dcterms:created xsi:type="dcterms:W3CDTF">2010-05-23T14:28:12Z</dcterms:created>
  <dcterms:modified xsi:type="dcterms:W3CDTF">2014-03-05T02:58:21Z</dcterms:modified>
</cp:coreProperties>
</file>