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9" r:id="rId3"/>
    <p:sldId id="320" r:id="rId4"/>
    <p:sldId id="312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EEB500"/>
    <a:srgbClr val="7EA5D0"/>
    <a:srgbClr val="3AA507"/>
    <a:srgbClr val="CDA229"/>
    <a:srgbClr val="46ACAE"/>
    <a:srgbClr val="8FCFFF"/>
    <a:srgbClr val="D9F5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5" autoAdjust="0"/>
    <p:restoredTop sz="90725" autoAdjust="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6357-9C91-4167-A972-E985BAD816A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vi-VN"/>
        </a:p>
      </dgm:t>
    </dgm:pt>
    <dgm:pt modelId="{B0B29364-8619-4595-97C3-608B15BEC228}">
      <dgm:prSet/>
      <dgm:spPr/>
      <dgm:t>
        <a:bodyPr/>
        <a:lstStyle/>
        <a:p>
          <a:r>
            <a:rPr lang="en-US" smtClean="0"/>
            <a:t>ASDA</a:t>
          </a:r>
          <a:endParaRPr lang="vi-VN"/>
        </a:p>
      </dgm:t>
    </dgm:pt>
    <dgm:pt modelId="{066CCF9F-F9EC-4974-BC4F-1FB258A8D9E7}" type="parTrans" cxnId="{4F9CEC8A-AC29-417F-B13A-1627C41C95B3}">
      <dgm:prSet/>
      <dgm:spPr/>
      <dgm:t>
        <a:bodyPr/>
        <a:lstStyle/>
        <a:p>
          <a:endParaRPr lang="vi-VN"/>
        </a:p>
      </dgm:t>
    </dgm:pt>
    <dgm:pt modelId="{4D99351C-3DC8-4C36-9084-7BCD935801CD}" type="sibTrans" cxnId="{4F9CEC8A-AC29-417F-B13A-1627C41C95B3}">
      <dgm:prSet/>
      <dgm:spPr/>
      <dgm:t>
        <a:bodyPr/>
        <a:lstStyle/>
        <a:p>
          <a:endParaRPr lang="vi-VN"/>
        </a:p>
      </dgm:t>
    </dgm:pt>
    <dgm:pt modelId="{31933326-C36D-4ED9-A75F-33F1E14837D8}" type="pres">
      <dgm:prSet presAssocID="{49096357-9C91-4167-A972-E985BAD816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5619883-06EF-40B0-97F4-84FDACE06C27}" type="pres">
      <dgm:prSet presAssocID="{B0B29364-8619-4595-97C3-608B15BEC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3037927-50B0-44F0-B088-1671EEF68BD5}" type="presOf" srcId="{B0B29364-8619-4595-97C3-608B15BEC228}" destId="{45619883-06EF-40B0-97F4-84FDACE06C27}" srcOrd="0" destOrd="0" presId="urn:microsoft.com/office/officeart/2005/8/layout/vList2"/>
    <dgm:cxn modelId="{4F9CEC8A-AC29-417F-B13A-1627C41C95B3}" srcId="{49096357-9C91-4167-A972-E985BAD816A0}" destId="{B0B29364-8619-4595-97C3-608B15BEC228}" srcOrd="0" destOrd="0" parTransId="{066CCF9F-F9EC-4974-BC4F-1FB258A8D9E7}" sibTransId="{4D99351C-3DC8-4C36-9084-7BCD935801CD}"/>
    <dgm:cxn modelId="{5E800945-FE86-4621-A09A-16A153C76E56}" type="presOf" srcId="{49096357-9C91-4167-A972-E985BAD816A0}" destId="{31933326-C36D-4ED9-A75F-33F1E14837D8}" srcOrd="0" destOrd="0" presId="urn:microsoft.com/office/officeart/2005/8/layout/vList2"/>
    <dgm:cxn modelId="{F5FE96E3-C692-4594-954B-1595C578AA9B}" type="presParOf" srcId="{31933326-C36D-4ED9-A75F-33F1E14837D8}" destId="{45619883-06EF-40B0-97F4-84FDACE06C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619883-06EF-40B0-97F4-84FDACE06C27}">
      <dsp:nvSpPr>
        <dsp:cNvPr id="0" name=""/>
        <dsp:cNvSpPr/>
      </dsp:nvSpPr>
      <dsp:spPr>
        <a:xfrm>
          <a:off x="0" y="1163587"/>
          <a:ext cx="85344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ASDA</a:t>
          </a:r>
          <a:endParaRPr lang="vi-VN" sz="6500" kern="1200"/>
        </a:p>
      </dsp:txBody>
      <dsp:txXfrm>
        <a:off x="0" y="1163587"/>
        <a:ext cx="8534400" cy="1559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C38A3E-525A-4B98-999D-237B2ACA07A6}" type="datetimeFigureOut">
              <a:rPr lang="zh-CN" altLang="en-US"/>
              <a:pPr>
                <a:defRPr/>
              </a:pPr>
              <a:t>2011/11/30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C3F1A7-5488-4149-A220-463BF0E77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53E998-E2E9-4DBD-AB36-2157DD94E48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Please email us if you have any questions.</a:t>
            </a:r>
            <a:endParaRPr lang="vi-VN" smtClean="0">
              <a:latin typeface="Calibri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4CBB0-F51F-41D1-ADFC-928E58146567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Gia công phần mềm hiện nay gặp nhiều thách thức và cơ hội như: cloud computing, software-as-a-service, mobile device web access, data center virtualization and consolidation. Chính những công nghệ này đang ảnh hưởng đến khả năng và sự phức tạp của gia công phần mềm.</a:t>
            </a:r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C2D286-7950-4CA7-9D87-3EFDD8B9C3D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4964A4-8746-46D0-B4FE-65104B92763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07181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7FFEB1-3670-4076-BB46-049234738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082" y="285728"/>
            <a:ext cx="7481918" cy="563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AD30C-0A58-4632-A72D-D27A54891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1EA6-80ED-4F7D-8761-43B0DEB1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15125" y="6429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F6C5B88A-5977-4237-B4E6-C64F6473C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62113" y="285750"/>
            <a:ext cx="748188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2" r:id="rId2"/>
    <p:sldLayoutId id="2147483703" r:id="rId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AA507"/>
        </a:buClr>
        <a:buFont typeface="Wingdings" pitchFamily="2" charset="2"/>
        <a:buChar char="v"/>
        <a:defRPr sz="2800" b="1">
          <a:solidFill>
            <a:srgbClr val="16161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uan178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7hanatos13@gmail.com" TargetMode="External"/><Relationship Id="rId4" Type="http://schemas.openxmlformats.org/officeDocument/2006/relationships/hyperlink" Target="mailto:tienvx2008g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2286000"/>
          </a:xfrm>
        </p:spPr>
        <p:txBody>
          <a:bodyPr/>
          <a:lstStyle/>
          <a:p>
            <a:pPr eaLnBrk="1" hangingPunct="1"/>
            <a:r>
              <a:rPr lang="en-US" altLang="zh-CN" sz="9600" smtClean="0">
                <a:solidFill>
                  <a:srgbClr val="0070C0"/>
                </a:solidFill>
                <a:latin typeface="Arial" charset="0"/>
                <a:ea typeface="SimSun" pitchFamily="2" charset="-122"/>
                <a:cs typeface="Arial" charset="0"/>
              </a:rPr>
              <a:t>HTML5</a:t>
            </a:r>
            <a:endParaRPr lang="en-US" altLang="zh-CN" sz="9600" b="0" smtClean="0">
              <a:solidFill>
                <a:srgbClr val="0070C0"/>
              </a:solidFill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gray">
          <a:xfrm>
            <a:off x="0" y="6019800"/>
            <a:ext cx="548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CÁC CÔNG NGHỆ LẬP TRÌNH HiỆN </a:t>
            </a:r>
            <a:r>
              <a:rPr lang="en-US" altLang="zh-CN" sz="16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ĐẠI TH2008/3</a:t>
            </a:r>
            <a:endParaRPr lang="en-US" altLang="zh-CN" sz="1600" b="1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GVLT: </a:t>
            </a:r>
            <a:r>
              <a:rPr lang="en-US" altLang="zh-CN" sz="16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NGUYỄN HUY KHÁNH</a:t>
            </a:r>
            <a:endParaRPr lang="en-US" altLang="zh-CN" sz="1600" b="1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232" y="1"/>
            <a:ext cx="2211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113" y="357188"/>
            <a:ext cx="7481887" cy="5635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NHÓM TRÌNH BÀY</a:t>
            </a:r>
            <a:endParaRPr lang="en-US" altLang="zh-CN" smtClean="0">
              <a:solidFill>
                <a:schemeClr val="accent1"/>
              </a:solidFill>
              <a:ea typeface="SimSun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143000" y="2895600"/>
          <a:ext cx="7093776" cy="1727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86193"/>
                <a:gridCol w="2600007"/>
                <a:gridCol w="3207576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thuan178@gmail.com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tienvx2008gs@gmail.com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5"/>
                        </a:rPr>
                        <a:t>7hanatos13@gmail.com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Introduction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REFERENCE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228600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457200" y="2343150"/>
            <a:ext cx="5257800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3600" b="1" kern="1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theme/theme1.xml><?xml version="1.0" encoding="utf-8"?>
<a:theme xmlns:a="http://schemas.openxmlformats.org/drawingml/2006/main" name="nature">
  <a:themeElements>
    <a:clrScheme name="223tgp_edu_light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3tgp_edu_light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</Template>
  <TotalTime>467</TotalTime>
  <Words>108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nature</vt:lpstr>
      <vt:lpstr>HTML5</vt:lpstr>
      <vt:lpstr>NHÓM TRÌNH BÀY</vt:lpstr>
      <vt:lpstr>Introduction</vt:lpstr>
      <vt:lpstr>REFERENCE</vt:lpstr>
      <vt:lpstr>Slide 5</vt:lpstr>
    </vt:vector>
  </TitlesOfParts>
  <Company>Balance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Fate</dc:creator>
  <cp:lastModifiedBy>Fate</cp:lastModifiedBy>
  <cp:revision>117</cp:revision>
  <dcterms:created xsi:type="dcterms:W3CDTF">2011-03-31T01:04:07Z</dcterms:created>
  <dcterms:modified xsi:type="dcterms:W3CDTF">2011-11-30T12:47:48Z</dcterms:modified>
</cp:coreProperties>
</file>