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diagrams/quickStyle2.xml" ContentType="application/vnd.openxmlformats-officedocument.drawingml.diagramStyl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19" r:id="rId3"/>
    <p:sldId id="326" r:id="rId4"/>
    <p:sldId id="320" r:id="rId5"/>
    <p:sldId id="321" r:id="rId6"/>
    <p:sldId id="323" r:id="rId7"/>
    <p:sldId id="324" r:id="rId8"/>
    <p:sldId id="325" r:id="rId9"/>
    <p:sldId id="327" r:id="rId10"/>
    <p:sldId id="328" r:id="rId11"/>
    <p:sldId id="329" r:id="rId12"/>
    <p:sldId id="330" r:id="rId13"/>
    <p:sldId id="334" r:id="rId14"/>
    <p:sldId id="335" r:id="rId15"/>
    <p:sldId id="336" r:id="rId16"/>
    <p:sldId id="343" r:id="rId17"/>
    <p:sldId id="337" r:id="rId18"/>
    <p:sldId id="345" r:id="rId19"/>
    <p:sldId id="346" r:id="rId20"/>
    <p:sldId id="344" r:id="rId21"/>
    <p:sldId id="331" r:id="rId22"/>
    <p:sldId id="338" r:id="rId23"/>
    <p:sldId id="332" r:id="rId24"/>
    <p:sldId id="339" r:id="rId25"/>
    <p:sldId id="333" r:id="rId26"/>
    <p:sldId id="340" r:id="rId27"/>
    <p:sldId id="341" r:id="rId28"/>
    <p:sldId id="342" r:id="rId29"/>
    <p:sldId id="312" r:id="rId30"/>
    <p:sldId id="27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8300"/>
    <a:srgbClr val="EEB500"/>
    <a:srgbClr val="7EA5D0"/>
    <a:srgbClr val="3AA507"/>
    <a:srgbClr val="CDA229"/>
    <a:srgbClr val="46ACAE"/>
    <a:srgbClr val="8FCFFF"/>
    <a:srgbClr val="D9F5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5" autoAdjust="0"/>
    <p:restoredTop sz="75217" autoAdjust="0"/>
  </p:normalViewPr>
  <p:slideViewPr>
    <p:cSldViewPr>
      <p:cViewPr varScale="1">
        <p:scale>
          <a:sx n="68" d="100"/>
          <a:sy n="68" d="100"/>
        </p:scale>
        <p:origin x="-14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1734B-1AF6-4575-BCAE-CE0B237691F2}"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vi-VN"/>
        </a:p>
      </dgm:t>
    </dgm:pt>
    <dgm:pt modelId="{5EBFB79F-24BF-4788-94E0-39BA79F51756}">
      <dgm:prSet/>
      <dgm:spPr>
        <a:solidFill>
          <a:srgbClr val="0070C0"/>
        </a:solidFill>
      </dgm:spPr>
      <dgm:t>
        <a:bodyPr/>
        <a:lstStyle/>
        <a:p>
          <a:pPr rtl="0"/>
          <a:r>
            <a:rPr lang="en-US" b="1" smtClean="0"/>
            <a:t>Introduction</a:t>
          </a:r>
          <a:endParaRPr lang="vi-VN" b="1"/>
        </a:p>
      </dgm:t>
    </dgm:pt>
    <dgm:pt modelId="{1C2F260B-5CB4-4FE8-A09B-E8A4FAC40B17}" type="parTrans" cxnId="{5BE1BF7D-A01E-452C-8CC6-35707C69BB57}">
      <dgm:prSet/>
      <dgm:spPr/>
      <dgm:t>
        <a:bodyPr/>
        <a:lstStyle/>
        <a:p>
          <a:endParaRPr lang="vi-VN"/>
        </a:p>
      </dgm:t>
    </dgm:pt>
    <dgm:pt modelId="{CBBEF212-D28B-4FB7-A876-F3D8323DC954}" type="sibTrans" cxnId="{5BE1BF7D-A01E-452C-8CC6-35707C69BB57}">
      <dgm:prSet/>
      <dgm:spPr/>
      <dgm:t>
        <a:bodyPr/>
        <a:lstStyle/>
        <a:p>
          <a:endParaRPr lang="vi-VN"/>
        </a:p>
      </dgm:t>
    </dgm:pt>
    <dgm:pt modelId="{C9D85D07-7735-4AA5-9B05-7617D47083C2}">
      <dgm:prSet/>
      <dgm:spPr/>
      <dgm:t>
        <a:bodyPr/>
        <a:lstStyle/>
        <a:p>
          <a:pPr rtl="0"/>
          <a:r>
            <a:rPr lang="en-US" smtClean="0"/>
            <a:t>Storage</a:t>
          </a:r>
          <a:endParaRPr lang="vi-VN"/>
        </a:p>
      </dgm:t>
    </dgm:pt>
    <dgm:pt modelId="{D2F6E3CF-994A-423E-B5A9-39C963462CB9}" type="parTrans" cxnId="{C05CF555-3521-46D8-8BDB-331BCFDAE28D}">
      <dgm:prSet/>
      <dgm:spPr/>
      <dgm:t>
        <a:bodyPr/>
        <a:lstStyle/>
        <a:p>
          <a:endParaRPr lang="vi-VN"/>
        </a:p>
      </dgm:t>
    </dgm:pt>
    <dgm:pt modelId="{0DBBB032-DCE8-402D-97CE-688B22AE8F7C}" type="sibTrans" cxnId="{C05CF555-3521-46D8-8BDB-331BCFDAE28D}">
      <dgm:prSet/>
      <dgm:spPr/>
      <dgm:t>
        <a:bodyPr/>
        <a:lstStyle/>
        <a:p>
          <a:endParaRPr lang="vi-VN"/>
        </a:p>
      </dgm:t>
    </dgm:pt>
    <dgm:pt modelId="{5E624266-44B7-4D6D-A70C-AB8971EC75E7}">
      <dgm:prSet/>
      <dgm:spPr/>
      <dgm:t>
        <a:bodyPr/>
        <a:lstStyle/>
        <a:p>
          <a:pPr rtl="0"/>
          <a:r>
            <a:rPr lang="en-US" smtClean="0"/>
            <a:t>Geolocation</a:t>
          </a:r>
          <a:endParaRPr lang="vi-VN"/>
        </a:p>
      </dgm:t>
    </dgm:pt>
    <dgm:pt modelId="{827E4C76-C500-4A6A-A267-D3348E7BC6AC}" type="parTrans" cxnId="{239C1DD9-C1B5-41E1-B954-A1F167C61A32}">
      <dgm:prSet/>
      <dgm:spPr/>
      <dgm:t>
        <a:bodyPr/>
        <a:lstStyle/>
        <a:p>
          <a:endParaRPr lang="vi-VN"/>
        </a:p>
      </dgm:t>
    </dgm:pt>
    <dgm:pt modelId="{FD8B2CB3-B3D2-4842-A30D-3A7F8E4EC93E}" type="sibTrans" cxnId="{239C1DD9-C1B5-41E1-B954-A1F167C61A32}">
      <dgm:prSet/>
      <dgm:spPr/>
      <dgm:t>
        <a:bodyPr/>
        <a:lstStyle/>
        <a:p>
          <a:endParaRPr lang="vi-VN"/>
        </a:p>
      </dgm:t>
    </dgm:pt>
    <dgm:pt modelId="{B78876E6-27B3-4D53-A50A-A4981874906F}">
      <dgm:prSet/>
      <dgm:spPr/>
      <dgm:t>
        <a:bodyPr/>
        <a:lstStyle/>
        <a:p>
          <a:pPr rtl="0"/>
          <a:r>
            <a:rPr lang="en-US" smtClean="0"/>
            <a:t>Semantic Tags</a:t>
          </a:r>
          <a:endParaRPr lang="vi-VN"/>
        </a:p>
      </dgm:t>
    </dgm:pt>
    <dgm:pt modelId="{7F676B6C-5404-440D-9F15-A475B112E885}" type="parTrans" cxnId="{1676295D-B449-4D76-8E63-6F24FA359423}">
      <dgm:prSet/>
      <dgm:spPr/>
      <dgm:t>
        <a:bodyPr/>
        <a:lstStyle/>
        <a:p>
          <a:endParaRPr lang="vi-VN"/>
        </a:p>
      </dgm:t>
    </dgm:pt>
    <dgm:pt modelId="{A15EA52D-71D8-476E-A98B-1EE5CB51510C}" type="sibTrans" cxnId="{1676295D-B449-4D76-8E63-6F24FA359423}">
      <dgm:prSet/>
      <dgm:spPr/>
      <dgm:t>
        <a:bodyPr/>
        <a:lstStyle/>
        <a:p>
          <a:endParaRPr lang="vi-VN"/>
        </a:p>
      </dgm:t>
    </dgm:pt>
    <dgm:pt modelId="{B43BB8DC-8EB2-4360-B455-C875A868A366}">
      <dgm:prSet/>
      <dgm:spPr/>
      <dgm:t>
        <a:bodyPr/>
        <a:lstStyle/>
        <a:p>
          <a:pPr rtl="0"/>
          <a:r>
            <a:rPr lang="en-US" smtClean="0"/>
            <a:t>Markup</a:t>
          </a:r>
          <a:endParaRPr lang="vi-VN"/>
        </a:p>
      </dgm:t>
    </dgm:pt>
    <dgm:pt modelId="{558F281C-A5B3-4CAA-A6C9-922593C423F6}" type="parTrans" cxnId="{DC20E208-3B5F-4775-8DDD-9FFC805D0546}">
      <dgm:prSet/>
      <dgm:spPr/>
      <dgm:t>
        <a:bodyPr/>
        <a:lstStyle/>
        <a:p>
          <a:endParaRPr lang="vi-VN"/>
        </a:p>
      </dgm:t>
    </dgm:pt>
    <dgm:pt modelId="{39588198-E4B8-416A-B002-A9224DD38CD1}" type="sibTrans" cxnId="{DC20E208-3B5F-4775-8DDD-9FFC805D0546}">
      <dgm:prSet/>
      <dgm:spPr/>
      <dgm:t>
        <a:bodyPr/>
        <a:lstStyle/>
        <a:p>
          <a:endParaRPr lang="vi-VN"/>
        </a:p>
      </dgm:t>
    </dgm:pt>
    <dgm:pt modelId="{F4589881-2FFC-4E58-98F2-8DFB270E88F5}">
      <dgm:prSet/>
      <dgm:spPr>
        <a:solidFill>
          <a:srgbClr val="002060"/>
        </a:solidFill>
      </dgm:spPr>
      <dgm:t>
        <a:bodyPr/>
        <a:lstStyle/>
        <a:p>
          <a:pPr rtl="0"/>
          <a:r>
            <a:rPr lang="en-US" smtClean="0"/>
            <a:t>Form</a:t>
          </a:r>
          <a:endParaRPr lang="vi-VN"/>
        </a:p>
      </dgm:t>
    </dgm:pt>
    <dgm:pt modelId="{0B3737D8-1F52-49D6-AF22-D336A954CA46}" type="parTrans" cxnId="{D094D937-ABFF-4D77-898E-7ABE0BEB34B0}">
      <dgm:prSet/>
      <dgm:spPr/>
      <dgm:t>
        <a:bodyPr/>
        <a:lstStyle/>
        <a:p>
          <a:endParaRPr lang="vi-VN"/>
        </a:p>
      </dgm:t>
    </dgm:pt>
    <dgm:pt modelId="{5617C3CF-86C7-452E-A4D1-3370535B57E8}" type="sibTrans" cxnId="{D094D937-ABFF-4D77-898E-7ABE0BEB34B0}">
      <dgm:prSet/>
      <dgm:spPr/>
      <dgm:t>
        <a:bodyPr/>
        <a:lstStyle/>
        <a:p>
          <a:endParaRPr lang="vi-VN"/>
        </a:p>
      </dgm:t>
    </dgm:pt>
    <dgm:pt modelId="{28DE9E22-7285-42EB-BA9B-676DB1D5BF24}">
      <dgm:prSet/>
      <dgm:spPr/>
      <dgm:t>
        <a:bodyPr/>
        <a:lstStyle/>
        <a:p>
          <a:pPr rtl="0"/>
          <a:r>
            <a:rPr lang="en-US" smtClean="0"/>
            <a:t>Embedded Content</a:t>
          </a:r>
          <a:endParaRPr lang="vi-VN"/>
        </a:p>
      </dgm:t>
    </dgm:pt>
    <dgm:pt modelId="{66292A17-883E-43DB-B062-DADE3180F868}" type="parTrans" cxnId="{7850F675-5837-4B7F-BB11-DD804F565CA8}">
      <dgm:prSet/>
      <dgm:spPr/>
      <dgm:t>
        <a:bodyPr/>
        <a:lstStyle/>
        <a:p>
          <a:endParaRPr lang="vi-VN"/>
        </a:p>
      </dgm:t>
    </dgm:pt>
    <dgm:pt modelId="{B2F2920E-02F8-4D4F-B2D0-82CBBF32654A}" type="sibTrans" cxnId="{7850F675-5837-4B7F-BB11-DD804F565CA8}">
      <dgm:prSet/>
      <dgm:spPr/>
      <dgm:t>
        <a:bodyPr/>
        <a:lstStyle/>
        <a:p>
          <a:endParaRPr lang="vi-VN"/>
        </a:p>
      </dgm:t>
    </dgm:pt>
    <dgm:pt modelId="{13350044-0AD2-4199-A6A1-9232091BA1B1}">
      <dgm:prSet/>
      <dgm:spPr/>
      <dgm:t>
        <a:bodyPr/>
        <a:lstStyle/>
        <a:p>
          <a:pPr rtl="0"/>
          <a:r>
            <a:rPr lang="en-US" smtClean="0"/>
            <a:t>Drag &amp; Drop</a:t>
          </a:r>
          <a:endParaRPr lang="vi-VN"/>
        </a:p>
      </dgm:t>
    </dgm:pt>
    <dgm:pt modelId="{2879261D-8340-41F8-B28F-F9EDB7514E13}" type="parTrans" cxnId="{C08C2A6B-E4EE-4A7F-8A8A-E6D568B3B4B8}">
      <dgm:prSet/>
      <dgm:spPr/>
      <dgm:t>
        <a:bodyPr/>
        <a:lstStyle/>
        <a:p>
          <a:endParaRPr lang="vi-VN"/>
        </a:p>
      </dgm:t>
    </dgm:pt>
    <dgm:pt modelId="{9F5D30B9-60B9-4CBE-BEC0-5D79B964FCEE}" type="sibTrans" cxnId="{C08C2A6B-E4EE-4A7F-8A8A-E6D568B3B4B8}">
      <dgm:prSet/>
      <dgm:spPr/>
      <dgm:t>
        <a:bodyPr/>
        <a:lstStyle/>
        <a:p>
          <a:endParaRPr lang="vi-VN"/>
        </a:p>
      </dgm:t>
    </dgm:pt>
    <dgm:pt modelId="{44CBE115-76E7-4B54-A1F7-56E3EE484D9E}">
      <dgm:prSet/>
      <dgm:spPr/>
      <dgm:t>
        <a:bodyPr/>
        <a:lstStyle/>
        <a:p>
          <a:pPr rtl="0"/>
          <a:r>
            <a:rPr lang="en-US" smtClean="0"/>
            <a:t>Multimedia</a:t>
          </a:r>
          <a:endParaRPr lang="vi-VN"/>
        </a:p>
      </dgm:t>
    </dgm:pt>
    <dgm:pt modelId="{8153E339-ECBE-483E-AE9B-DFDCD35C8482}" type="parTrans" cxnId="{53D18043-A544-481E-82B4-65A0F60F3F3B}">
      <dgm:prSet/>
      <dgm:spPr/>
      <dgm:t>
        <a:bodyPr/>
        <a:lstStyle/>
        <a:p>
          <a:endParaRPr lang="vi-VN"/>
        </a:p>
      </dgm:t>
    </dgm:pt>
    <dgm:pt modelId="{3A4D36CB-4215-410E-AE1B-C5A524C572F5}" type="sibTrans" cxnId="{53D18043-A544-481E-82B4-65A0F60F3F3B}">
      <dgm:prSet/>
      <dgm:spPr/>
      <dgm:t>
        <a:bodyPr/>
        <a:lstStyle/>
        <a:p>
          <a:endParaRPr lang="vi-VN"/>
        </a:p>
      </dgm:t>
    </dgm:pt>
    <dgm:pt modelId="{E309DB7C-A068-4A95-A04F-0DCA770884A9}">
      <dgm:prSet/>
      <dgm:spPr>
        <a:solidFill>
          <a:srgbClr val="002060"/>
        </a:solidFill>
      </dgm:spPr>
      <dgm:t>
        <a:bodyPr/>
        <a:lstStyle/>
        <a:p>
          <a:pPr rtl="0"/>
          <a:r>
            <a:rPr lang="en-US" b="1" smtClean="0"/>
            <a:t>Canvas</a:t>
          </a:r>
          <a:endParaRPr lang="vi-VN" b="1"/>
        </a:p>
      </dgm:t>
    </dgm:pt>
    <dgm:pt modelId="{0CB8E92B-12B7-452D-BAAD-935388BFEE25}" type="parTrans" cxnId="{4E9DA7A2-1F52-49EC-AF50-3A9D26C6774F}">
      <dgm:prSet/>
      <dgm:spPr/>
      <dgm:t>
        <a:bodyPr/>
        <a:lstStyle/>
        <a:p>
          <a:endParaRPr lang="vi-VN"/>
        </a:p>
      </dgm:t>
    </dgm:pt>
    <dgm:pt modelId="{68349F06-1D25-4FA6-9E3D-E82ED777AA96}" type="sibTrans" cxnId="{4E9DA7A2-1F52-49EC-AF50-3A9D26C6774F}">
      <dgm:prSet/>
      <dgm:spPr/>
      <dgm:t>
        <a:bodyPr/>
        <a:lstStyle/>
        <a:p>
          <a:endParaRPr lang="vi-VN"/>
        </a:p>
      </dgm:t>
    </dgm:pt>
    <dgm:pt modelId="{D6CF722C-D1C6-4548-B949-148D3D09DED2}">
      <dgm:prSet/>
      <dgm:spPr/>
      <dgm:t>
        <a:bodyPr/>
        <a:lstStyle/>
        <a:p>
          <a:pPr rtl="0"/>
          <a:r>
            <a:rPr lang="en-US" smtClean="0"/>
            <a:t>SVG</a:t>
          </a:r>
          <a:endParaRPr lang="vi-VN"/>
        </a:p>
      </dgm:t>
    </dgm:pt>
    <dgm:pt modelId="{CB71D95C-8433-47E0-9488-49E5677463C9}" type="parTrans" cxnId="{42DA9AC5-C170-48D9-B12C-5091619DF731}">
      <dgm:prSet/>
      <dgm:spPr/>
      <dgm:t>
        <a:bodyPr/>
        <a:lstStyle/>
        <a:p>
          <a:endParaRPr lang="vi-VN"/>
        </a:p>
      </dgm:t>
    </dgm:pt>
    <dgm:pt modelId="{66EF936D-3DFB-4632-BBE7-003709D40B39}" type="sibTrans" cxnId="{42DA9AC5-C170-48D9-B12C-5091619DF731}">
      <dgm:prSet/>
      <dgm:spPr/>
      <dgm:t>
        <a:bodyPr/>
        <a:lstStyle/>
        <a:p>
          <a:endParaRPr lang="vi-VN"/>
        </a:p>
      </dgm:t>
    </dgm:pt>
    <dgm:pt modelId="{617136D4-E661-4374-8F4C-6391F6E3AA36}">
      <dgm:prSet/>
      <dgm:spPr/>
      <dgm:t>
        <a:bodyPr/>
        <a:lstStyle/>
        <a:p>
          <a:pPr rtl="0"/>
          <a:r>
            <a:rPr lang="en-US" smtClean="0"/>
            <a:t>Compatibility</a:t>
          </a:r>
          <a:endParaRPr lang="vi-VN"/>
        </a:p>
      </dgm:t>
    </dgm:pt>
    <dgm:pt modelId="{7FD95FC9-0F18-4CC6-AE33-67E5280A49E3}" type="parTrans" cxnId="{F5E06384-3AC4-48CB-9632-B58D668B1726}">
      <dgm:prSet/>
      <dgm:spPr/>
      <dgm:t>
        <a:bodyPr/>
        <a:lstStyle/>
        <a:p>
          <a:endParaRPr lang="vi-VN"/>
        </a:p>
      </dgm:t>
    </dgm:pt>
    <dgm:pt modelId="{21DA58F9-E5B5-47CE-8EE3-83D08A8A6E07}" type="sibTrans" cxnId="{F5E06384-3AC4-48CB-9632-B58D668B1726}">
      <dgm:prSet/>
      <dgm:spPr/>
      <dgm:t>
        <a:bodyPr/>
        <a:lstStyle/>
        <a:p>
          <a:endParaRPr lang="vi-VN"/>
        </a:p>
      </dgm:t>
    </dgm:pt>
    <dgm:pt modelId="{F23EB3FB-6353-4955-B888-D61507928CFF}">
      <dgm:prSet/>
      <dgm:spPr>
        <a:solidFill>
          <a:srgbClr val="0070C0"/>
        </a:solidFill>
      </dgm:spPr>
      <dgm:t>
        <a:bodyPr/>
        <a:lstStyle/>
        <a:p>
          <a:pPr rtl="0"/>
          <a:r>
            <a:rPr lang="en-US" b="1" smtClean="0"/>
            <a:t>Reference</a:t>
          </a:r>
          <a:endParaRPr lang="vi-VN" b="1"/>
        </a:p>
      </dgm:t>
    </dgm:pt>
    <dgm:pt modelId="{EFD03E31-A7A6-4375-97C7-409F58335FF4}" type="parTrans" cxnId="{5968F79D-3420-4DA2-986A-F17C0DFD55EB}">
      <dgm:prSet/>
      <dgm:spPr/>
      <dgm:t>
        <a:bodyPr/>
        <a:lstStyle/>
        <a:p>
          <a:endParaRPr lang="vi-VN"/>
        </a:p>
      </dgm:t>
    </dgm:pt>
    <dgm:pt modelId="{E4E68098-505D-41D2-B28E-16AE68F7BB40}" type="sibTrans" cxnId="{5968F79D-3420-4DA2-986A-F17C0DFD55EB}">
      <dgm:prSet/>
      <dgm:spPr/>
      <dgm:t>
        <a:bodyPr/>
        <a:lstStyle/>
        <a:p>
          <a:endParaRPr lang="vi-VN"/>
        </a:p>
      </dgm:t>
    </dgm:pt>
    <dgm:pt modelId="{D8BCD9F7-6F5C-4EED-99BE-AF6FAAEA69BA}">
      <dgm:prSet/>
      <dgm:spPr/>
      <dgm:t>
        <a:bodyPr/>
        <a:lstStyle/>
        <a:p>
          <a:pPr rtl="0"/>
          <a:r>
            <a:rPr lang="en-US" smtClean="0"/>
            <a:t>Tabular Data</a:t>
          </a:r>
          <a:endParaRPr lang="vi-VN"/>
        </a:p>
      </dgm:t>
    </dgm:pt>
    <dgm:pt modelId="{802B0C64-D61E-4A5C-820E-E58E3B9D4DBF}" type="parTrans" cxnId="{329C6C3E-384E-458D-8A06-DE900755E28C}">
      <dgm:prSet/>
      <dgm:spPr/>
    </dgm:pt>
    <dgm:pt modelId="{BD68356C-3A69-4180-A417-76444AA00FD0}" type="sibTrans" cxnId="{329C6C3E-384E-458D-8A06-DE900755E28C}">
      <dgm:prSet/>
      <dgm:spPr/>
      <dgm:t>
        <a:bodyPr/>
        <a:lstStyle/>
        <a:p>
          <a:endParaRPr lang="vi-VN"/>
        </a:p>
      </dgm:t>
    </dgm:pt>
    <dgm:pt modelId="{6024BCA2-4FCE-40FE-99E6-629CFEA7817F}" type="pres">
      <dgm:prSet presAssocID="{A681734B-1AF6-4575-BCAE-CE0B237691F2}" presName="diagram" presStyleCnt="0">
        <dgm:presLayoutVars>
          <dgm:dir/>
          <dgm:resizeHandles val="exact"/>
        </dgm:presLayoutVars>
      </dgm:prSet>
      <dgm:spPr/>
      <dgm:t>
        <a:bodyPr/>
        <a:lstStyle/>
        <a:p>
          <a:endParaRPr lang="vi-VN"/>
        </a:p>
      </dgm:t>
    </dgm:pt>
    <dgm:pt modelId="{37B5A1BD-47D3-4798-B9F1-9D05D4715F1A}" type="pres">
      <dgm:prSet presAssocID="{5EBFB79F-24BF-4788-94E0-39BA79F51756}" presName="node" presStyleLbl="node1" presStyleIdx="0" presStyleCnt="14">
        <dgm:presLayoutVars>
          <dgm:bulletEnabled val="1"/>
        </dgm:presLayoutVars>
      </dgm:prSet>
      <dgm:spPr/>
      <dgm:t>
        <a:bodyPr/>
        <a:lstStyle/>
        <a:p>
          <a:endParaRPr lang="vi-VN"/>
        </a:p>
      </dgm:t>
    </dgm:pt>
    <dgm:pt modelId="{EB3F4693-82BD-4759-91A4-D4C161B65E10}" type="pres">
      <dgm:prSet presAssocID="{CBBEF212-D28B-4FB7-A876-F3D8323DC954}" presName="sibTrans" presStyleLbl="sibTrans2D1" presStyleIdx="0" presStyleCnt="13"/>
      <dgm:spPr/>
      <dgm:t>
        <a:bodyPr/>
        <a:lstStyle/>
        <a:p>
          <a:endParaRPr lang="vi-VN"/>
        </a:p>
      </dgm:t>
    </dgm:pt>
    <dgm:pt modelId="{7C4F3EEC-FA4F-4B85-97E7-CC1E2F064D2B}" type="pres">
      <dgm:prSet presAssocID="{CBBEF212-D28B-4FB7-A876-F3D8323DC954}" presName="connectorText" presStyleLbl="sibTrans2D1" presStyleIdx="0" presStyleCnt="13"/>
      <dgm:spPr/>
      <dgm:t>
        <a:bodyPr/>
        <a:lstStyle/>
        <a:p>
          <a:endParaRPr lang="vi-VN"/>
        </a:p>
      </dgm:t>
    </dgm:pt>
    <dgm:pt modelId="{58D1FCDA-2A79-4DF2-8DA3-5E48DE8E44C1}" type="pres">
      <dgm:prSet presAssocID="{C9D85D07-7735-4AA5-9B05-7617D47083C2}" presName="node" presStyleLbl="node1" presStyleIdx="1" presStyleCnt="14">
        <dgm:presLayoutVars>
          <dgm:bulletEnabled val="1"/>
        </dgm:presLayoutVars>
      </dgm:prSet>
      <dgm:spPr/>
      <dgm:t>
        <a:bodyPr/>
        <a:lstStyle/>
        <a:p>
          <a:endParaRPr lang="vi-VN"/>
        </a:p>
      </dgm:t>
    </dgm:pt>
    <dgm:pt modelId="{D9EAE586-E475-427E-84E0-858E12055D4C}" type="pres">
      <dgm:prSet presAssocID="{0DBBB032-DCE8-402D-97CE-688B22AE8F7C}" presName="sibTrans" presStyleLbl="sibTrans2D1" presStyleIdx="1" presStyleCnt="13"/>
      <dgm:spPr/>
      <dgm:t>
        <a:bodyPr/>
        <a:lstStyle/>
        <a:p>
          <a:endParaRPr lang="vi-VN"/>
        </a:p>
      </dgm:t>
    </dgm:pt>
    <dgm:pt modelId="{E0F4641C-67E1-4D81-87DF-E6281B3B347D}" type="pres">
      <dgm:prSet presAssocID="{0DBBB032-DCE8-402D-97CE-688B22AE8F7C}" presName="connectorText" presStyleLbl="sibTrans2D1" presStyleIdx="1" presStyleCnt="13"/>
      <dgm:spPr/>
      <dgm:t>
        <a:bodyPr/>
        <a:lstStyle/>
        <a:p>
          <a:endParaRPr lang="vi-VN"/>
        </a:p>
      </dgm:t>
    </dgm:pt>
    <dgm:pt modelId="{A5B58FAD-0C0E-46A0-8468-F6A96CBE74FF}" type="pres">
      <dgm:prSet presAssocID="{5E624266-44B7-4D6D-A70C-AB8971EC75E7}" presName="node" presStyleLbl="node1" presStyleIdx="2" presStyleCnt="14">
        <dgm:presLayoutVars>
          <dgm:bulletEnabled val="1"/>
        </dgm:presLayoutVars>
      </dgm:prSet>
      <dgm:spPr/>
      <dgm:t>
        <a:bodyPr/>
        <a:lstStyle/>
        <a:p>
          <a:endParaRPr lang="vi-VN"/>
        </a:p>
      </dgm:t>
    </dgm:pt>
    <dgm:pt modelId="{C033A63F-C45E-47AA-8E9F-A2580286C16B}" type="pres">
      <dgm:prSet presAssocID="{FD8B2CB3-B3D2-4842-A30D-3A7F8E4EC93E}" presName="sibTrans" presStyleLbl="sibTrans2D1" presStyleIdx="2" presStyleCnt="13"/>
      <dgm:spPr/>
      <dgm:t>
        <a:bodyPr/>
        <a:lstStyle/>
        <a:p>
          <a:endParaRPr lang="vi-VN"/>
        </a:p>
      </dgm:t>
    </dgm:pt>
    <dgm:pt modelId="{0F2930B5-5182-4A4E-9997-D76B503E86B3}" type="pres">
      <dgm:prSet presAssocID="{FD8B2CB3-B3D2-4842-A30D-3A7F8E4EC93E}" presName="connectorText" presStyleLbl="sibTrans2D1" presStyleIdx="2" presStyleCnt="13"/>
      <dgm:spPr/>
      <dgm:t>
        <a:bodyPr/>
        <a:lstStyle/>
        <a:p>
          <a:endParaRPr lang="vi-VN"/>
        </a:p>
      </dgm:t>
    </dgm:pt>
    <dgm:pt modelId="{AE5F0DDC-8F96-4C84-A5C8-1A19A16CDE9F}" type="pres">
      <dgm:prSet presAssocID="{B78876E6-27B3-4D53-A50A-A4981874906F}" presName="node" presStyleLbl="node1" presStyleIdx="3" presStyleCnt="14">
        <dgm:presLayoutVars>
          <dgm:bulletEnabled val="1"/>
        </dgm:presLayoutVars>
      </dgm:prSet>
      <dgm:spPr/>
      <dgm:t>
        <a:bodyPr/>
        <a:lstStyle/>
        <a:p>
          <a:endParaRPr lang="vi-VN"/>
        </a:p>
      </dgm:t>
    </dgm:pt>
    <dgm:pt modelId="{7D9C2AC8-46E4-47D3-A39C-F136E0C08C0B}" type="pres">
      <dgm:prSet presAssocID="{A15EA52D-71D8-476E-A98B-1EE5CB51510C}" presName="sibTrans" presStyleLbl="sibTrans2D1" presStyleIdx="3" presStyleCnt="13"/>
      <dgm:spPr/>
      <dgm:t>
        <a:bodyPr/>
        <a:lstStyle/>
        <a:p>
          <a:endParaRPr lang="vi-VN"/>
        </a:p>
      </dgm:t>
    </dgm:pt>
    <dgm:pt modelId="{3351180B-77FB-48FC-8CD0-2D6D277F2249}" type="pres">
      <dgm:prSet presAssocID="{A15EA52D-71D8-476E-A98B-1EE5CB51510C}" presName="connectorText" presStyleLbl="sibTrans2D1" presStyleIdx="3" presStyleCnt="13"/>
      <dgm:spPr/>
      <dgm:t>
        <a:bodyPr/>
        <a:lstStyle/>
        <a:p>
          <a:endParaRPr lang="vi-VN"/>
        </a:p>
      </dgm:t>
    </dgm:pt>
    <dgm:pt modelId="{9DA9F0EC-4B9C-43CF-9C53-5A4C084A1D2E}" type="pres">
      <dgm:prSet presAssocID="{B43BB8DC-8EB2-4360-B455-C875A868A366}" presName="node" presStyleLbl="node1" presStyleIdx="4" presStyleCnt="14">
        <dgm:presLayoutVars>
          <dgm:bulletEnabled val="1"/>
        </dgm:presLayoutVars>
      </dgm:prSet>
      <dgm:spPr/>
      <dgm:t>
        <a:bodyPr/>
        <a:lstStyle/>
        <a:p>
          <a:endParaRPr lang="vi-VN"/>
        </a:p>
      </dgm:t>
    </dgm:pt>
    <dgm:pt modelId="{393A9979-4E3A-4477-B0FE-6BAB5677DCDE}" type="pres">
      <dgm:prSet presAssocID="{39588198-E4B8-416A-B002-A9224DD38CD1}" presName="sibTrans" presStyleLbl="sibTrans2D1" presStyleIdx="4" presStyleCnt="13"/>
      <dgm:spPr/>
      <dgm:t>
        <a:bodyPr/>
        <a:lstStyle/>
        <a:p>
          <a:endParaRPr lang="vi-VN"/>
        </a:p>
      </dgm:t>
    </dgm:pt>
    <dgm:pt modelId="{B03173CB-983D-4352-9237-C077D558E1FE}" type="pres">
      <dgm:prSet presAssocID="{39588198-E4B8-416A-B002-A9224DD38CD1}" presName="connectorText" presStyleLbl="sibTrans2D1" presStyleIdx="4" presStyleCnt="13"/>
      <dgm:spPr/>
      <dgm:t>
        <a:bodyPr/>
        <a:lstStyle/>
        <a:p>
          <a:endParaRPr lang="vi-VN"/>
        </a:p>
      </dgm:t>
    </dgm:pt>
    <dgm:pt modelId="{322B27DE-6705-4505-BB34-04ECD71323B1}" type="pres">
      <dgm:prSet presAssocID="{F4589881-2FFC-4E58-98F2-8DFB270E88F5}" presName="node" presStyleLbl="node1" presStyleIdx="5" presStyleCnt="14">
        <dgm:presLayoutVars>
          <dgm:bulletEnabled val="1"/>
        </dgm:presLayoutVars>
      </dgm:prSet>
      <dgm:spPr/>
      <dgm:t>
        <a:bodyPr/>
        <a:lstStyle/>
        <a:p>
          <a:endParaRPr lang="vi-VN"/>
        </a:p>
      </dgm:t>
    </dgm:pt>
    <dgm:pt modelId="{63C7D3D3-B543-43B1-B544-8F67D77C127A}" type="pres">
      <dgm:prSet presAssocID="{5617C3CF-86C7-452E-A4D1-3370535B57E8}" presName="sibTrans" presStyleLbl="sibTrans2D1" presStyleIdx="5" presStyleCnt="13"/>
      <dgm:spPr/>
      <dgm:t>
        <a:bodyPr/>
        <a:lstStyle/>
        <a:p>
          <a:endParaRPr lang="vi-VN"/>
        </a:p>
      </dgm:t>
    </dgm:pt>
    <dgm:pt modelId="{40090FD5-AA78-48E7-B7B9-955E8A62E341}" type="pres">
      <dgm:prSet presAssocID="{5617C3CF-86C7-452E-A4D1-3370535B57E8}" presName="connectorText" presStyleLbl="sibTrans2D1" presStyleIdx="5" presStyleCnt="13"/>
      <dgm:spPr/>
      <dgm:t>
        <a:bodyPr/>
        <a:lstStyle/>
        <a:p>
          <a:endParaRPr lang="vi-VN"/>
        </a:p>
      </dgm:t>
    </dgm:pt>
    <dgm:pt modelId="{9622F554-987C-4DFF-8FFB-FDCD8DA59A13}" type="pres">
      <dgm:prSet presAssocID="{28DE9E22-7285-42EB-BA9B-676DB1D5BF24}" presName="node" presStyleLbl="node1" presStyleIdx="6" presStyleCnt="14">
        <dgm:presLayoutVars>
          <dgm:bulletEnabled val="1"/>
        </dgm:presLayoutVars>
      </dgm:prSet>
      <dgm:spPr/>
      <dgm:t>
        <a:bodyPr/>
        <a:lstStyle/>
        <a:p>
          <a:endParaRPr lang="vi-VN"/>
        </a:p>
      </dgm:t>
    </dgm:pt>
    <dgm:pt modelId="{05D5D7BD-520C-440E-B2C8-89CC9AD1EABD}" type="pres">
      <dgm:prSet presAssocID="{B2F2920E-02F8-4D4F-B2D0-82CBBF32654A}" presName="sibTrans" presStyleLbl="sibTrans2D1" presStyleIdx="6" presStyleCnt="13"/>
      <dgm:spPr/>
      <dgm:t>
        <a:bodyPr/>
        <a:lstStyle/>
        <a:p>
          <a:endParaRPr lang="vi-VN"/>
        </a:p>
      </dgm:t>
    </dgm:pt>
    <dgm:pt modelId="{9EBFB4FA-84FE-4CDB-939A-245202F6A43D}" type="pres">
      <dgm:prSet presAssocID="{B2F2920E-02F8-4D4F-B2D0-82CBBF32654A}" presName="connectorText" presStyleLbl="sibTrans2D1" presStyleIdx="6" presStyleCnt="13"/>
      <dgm:spPr/>
      <dgm:t>
        <a:bodyPr/>
        <a:lstStyle/>
        <a:p>
          <a:endParaRPr lang="vi-VN"/>
        </a:p>
      </dgm:t>
    </dgm:pt>
    <dgm:pt modelId="{3EB978A4-1482-443A-81E8-E99D9A09BD8A}" type="pres">
      <dgm:prSet presAssocID="{D8BCD9F7-6F5C-4EED-99BE-AF6FAAEA69BA}" presName="node" presStyleLbl="node1" presStyleIdx="7" presStyleCnt="14">
        <dgm:presLayoutVars>
          <dgm:bulletEnabled val="1"/>
        </dgm:presLayoutVars>
      </dgm:prSet>
      <dgm:spPr/>
      <dgm:t>
        <a:bodyPr/>
        <a:lstStyle/>
        <a:p>
          <a:endParaRPr lang="vi-VN"/>
        </a:p>
      </dgm:t>
    </dgm:pt>
    <dgm:pt modelId="{780099C4-80B7-4F20-8800-225A8941C78B}" type="pres">
      <dgm:prSet presAssocID="{BD68356C-3A69-4180-A417-76444AA00FD0}" presName="sibTrans" presStyleLbl="sibTrans2D1" presStyleIdx="7" presStyleCnt="13"/>
      <dgm:spPr/>
    </dgm:pt>
    <dgm:pt modelId="{B527F503-A9D1-48AC-A7BA-3C87CD12503B}" type="pres">
      <dgm:prSet presAssocID="{BD68356C-3A69-4180-A417-76444AA00FD0}" presName="connectorText" presStyleLbl="sibTrans2D1" presStyleIdx="7" presStyleCnt="13"/>
      <dgm:spPr/>
    </dgm:pt>
    <dgm:pt modelId="{B1380026-842F-4AAC-93B3-E33CA6ED6AF4}" type="pres">
      <dgm:prSet presAssocID="{13350044-0AD2-4199-A6A1-9232091BA1B1}" presName="node" presStyleLbl="node1" presStyleIdx="8" presStyleCnt="14">
        <dgm:presLayoutVars>
          <dgm:bulletEnabled val="1"/>
        </dgm:presLayoutVars>
      </dgm:prSet>
      <dgm:spPr/>
      <dgm:t>
        <a:bodyPr/>
        <a:lstStyle/>
        <a:p>
          <a:endParaRPr lang="vi-VN"/>
        </a:p>
      </dgm:t>
    </dgm:pt>
    <dgm:pt modelId="{A35E23BF-3DEC-4E98-8747-DB8E6DAE7450}" type="pres">
      <dgm:prSet presAssocID="{9F5D30B9-60B9-4CBE-BEC0-5D79B964FCEE}" presName="sibTrans" presStyleLbl="sibTrans2D1" presStyleIdx="8" presStyleCnt="13"/>
      <dgm:spPr/>
      <dgm:t>
        <a:bodyPr/>
        <a:lstStyle/>
        <a:p>
          <a:endParaRPr lang="vi-VN"/>
        </a:p>
      </dgm:t>
    </dgm:pt>
    <dgm:pt modelId="{F3EF11AA-90A8-4014-A956-5A845077FB02}" type="pres">
      <dgm:prSet presAssocID="{9F5D30B9-60B9-4CBE-BEC0-5D79B964FCEE}" presName="connectorText" presStyleLbl="sibTrans2D1" presStyleIdx="8" presStyleCnt="13"/>
      <dgm:spPr/>
      <dgm:t>
        <a:bodyPr/>
        <a:lstStyle/>
        <a:p>
          <a:endParaRPr lang="vi-VN"/>
        </a:p>
      </dgm:t>
    </dgm:pt>
    <dgm:pt modelId="{AA05156E-12BB-4D39-896E-66B1513E48F8}" type="pres">
      <dgm:prSet presAssocID="{44CBE115-76E7-4B54-A1F7-56E3EE484D9E}" presName="node" presStyleLbl="node1" presStyleIdx="9" presStyleCnt="14">
        <dgm:presLayoutVars>
          <dgm:bulletEnabled val="1"/>
        </dgm:presLayoutVars>
      </dgm:prSet>
      <dgm:spPr/>
      <dgm:t>
        <a:bodyPr/>
        <a:lstStyle/>
        <a:p>
          <a:endParaRPr lang="vi-VN"/>
        </a:p>
      </dgm:t>
    </dgm:pt>
    <dgm:pt modelId="{95BE7D30-A3A5-4476-B9F8-DE6B0F0D67AD}" type="pres">
      <dgm:prSet presAssocID="{3A4D36CB-4215-410E-AE1B-C5A524C572F5}" presName="sibTrans" presStyleLbl="sibTrans2D1" presStyleIdx="9" presStyleCnt="13"/>
      <dgm:spPr/>
      <dgm:t>
        <a:bodyPr/>
        <a:lstStyle/>
        <a:p>
          <a:endParaRPr lang="vi-VN"/>
        </a:p>
      </dgm:t>
    </dgm:pt>
    <dgm:pt modelId="{4CAE24AA-4376-4150-AE8A-2FDC38C9AF2C}" type="pres">
      <dgm:prSet presAssocID="{3A4D36CB-4215-410E-AE1B-C5A524C572F5}" presName="connectorText" presStyleLbl="sibTrans2D1" presStyleIdx="9" presStyleCnt="13"/>
      <dgm:spPr/>
      <dgm:t>
        <a:bodyPr/>
        <a:lstStyle/>
        <a:p>
          <a:endParaRPr lang="vi-VN"/>
        </a:p>
      </dgm:t>
    </dgm:pt>
    <dgm:pt modelId="{213C904F-CF9C-4E4E-A926-5365931DB923}" type="pres">
      <dgm:prSet presAssocID="{E309DB7C-A068-4A95-A04F-0DCA770884A9}" presName="node" presStyleLbl="node1" presStyleIdx="10" presStyleCnt="14">
        <dgm:presLayoutVars>
          <dgm:bulletEnabled val="1"/>
        </dgm:presLayoutVars>
      </dgm:prSet>
      <dgm:spPr/>
      <dgm:t>
        <a:bodyPr/>
        <a:lstStyle/>
        <a:p>
          <a:endParaRPr lang="vi-VN"/>
        </a:p>
      </dgm:t>
    </dgm:pt>
    <dgm:pt modelId="{690B661B-EF1F-4696-8A25-BDF666D49EB8}" type="pres">
      <dgm:prSet presAssocID="{68349F06-1D25-4FA6-9E3D-E82ED777AA96}" presName="sibTrans" presStyleLbl="sibTrans2D1" presStyleIdx="10" presStyleCnt="13"/>
      <dgm:spPr/>
      <dgm:t>
        <a:bodyPr/>
        <a:lstStyle/>
        <a:p>
          <a:endParaRPr lang="vi-VN"/>
        </a:p>
      </dgm:t>
    </dgm:pt>
    <dgm:pt modelId="{7C9C8DD4-EEA7-4611-86C7-055530AF4AC1}" type="pres">
      <dgm:prSet presAssocID="{68349F06-1D25-4FA6-9E3D-E82ED777AA96}" presName="connectorText" presStyleLbl="sibTrans2D1" presStyleIdx="10" presStyleCnt="13"/>
      <dgm:spPr/>
      <dgm:t>
        <a:bodyPr/>
        <a:lstStyle/>
        <a:p>
          <a:endParaRPr lang="vi-VN"/>
        </a:p>
      </dgm:t>
    </dgm:pt>
    <dgm:pt modelId="{725EFC2B-7FE0-4C2A-9604-B30BF7A9C162}" type="pres">
      <dgm:prSet presAssocID="{D6CF722C-D1C6-4548-B949-148D3D09DED2}" presName="node" presStyleLbl="node1" presStyleIdx="11" presStyleCnt="14">
        <dgm:presLayoutVars>
          <dgm:bulletEnabled val="1"/>
        </dgm:presLayoutVars>
      </dgm:prSet>
      <dgm:spPr/>
      <dgm:t>
        <a:bodyPr/>
        <a:lstStyle/>
        <a:p>
          <a:endParaRPr lang="vi-VN"/>
        </a:p>
      </dgm:t>
    </dgm:pt>
    <dgm:pt modelId="{E8B72A6D-9082-4A49-8C65-FAFD5FC32F6B}" type="pres">
      <dgm:prSet presAssocID="{66EF936D-3DFB-4632-BBE7-003709D40B39}" presName="sibTrans" presStyleLbl="sibTrans2D1" presStyleIdx="11" presStyleCnt="13"/>
      <dgm:spPr/>
      <dgm:t>
        <a:bodyPr/>
        <a:lstStyle/>
        <a:p>
          <a:endParaRPr lang="vi-VN"/>
        </a:p>
      </dgm:t>
    </dgm:pt>
    <dgm:pt modelId="{F8D58616-EF3D-46DB-98CE-6A01354AF948}" type="pres">
      <dgm:prSet presAssocID="{66EF936D-3DFB-4632-BBE7-003709D40B39}" presName="connectorText" presStyleLbl="sibTrans2D1" presStyleIdx="11" presStyleCnt="13"/>
      <dgm:spPr/>
      <dgm:t>
        <a:bodyPr/>
        <a:lstStyle/>
        <a:p>
          <a:endParaRPr lang="vi-VN"/>
        </a:p>
      </dgm:t>
    </dgm:pt>
    <dgm:pt modelId="{08FE6386-AF29-471D-BFDA-B57CBDE0B63D}" type="pres">
      <dgm:prSet presAssocID="{617136D4-E661-4374-8F4C-6391F6E3AA36}" presName="node" presStyleLbl="node1" presStyleIdx="12" presStyleCnt="14">
        <dgm:presLayoutVars>
          <dgm:bulletEnabled val="1"/>
        </dgm:presLayoutVars>
      </dgm:prSet>
      <dgm:spPr/>
      <dgm:t>
        <a:bodyPr/>
        <a:lstStyle/>
        <a:p>
          <a:endParaRPr lang="vi-VN"/>
        </a:p>
      </dgm:t>
    </dgm:pt>
    <dgm:pt modelId="{2172913C-AFF9-4B66-BF00-AC857B7B5924}" type="pres">
      <dgm:prSet presAssocID="{21DA58F9-E5B5-47CE-8EE3-83D08A8A6E07}" presName="sibTrans" presStyleLbl="sibTrans2D1" presStyleIdx="12" presStyleCnt="13"/>
      <dgm:spPr/>
      <dgm:t>
        <a:bodyPr/>
        <a:lstStyle/>
        <a:p>
          <a:endParaRPr lang="vi-VN"/>
        </a:p>
      </dgm:t>
    </dgm:pt>
    <dgm:pt modelId="{A217EE64-3201-487C-843C-D32B8580FEA7}" type="pres">
      <dgm:prSet presAssocID="{21DA58F9-E5B5-47CE-8EE3-83D08A8A6E07}" presName="connectorText" presStyleLbl="sibTrans2D1" presStyleIdx="12" presStyleCnt="13"/>
      <dgm:spPr/>
      <dgm:t>
        <a:bodyPr/>
        <a:lstStyle/>
        <a:p>
          <a:endParaRPr lang="vi-VN"/>
        </a:p>
      </dgm:t>
    </dgm:pt>
    <dgm:pt modelId="{AD01AF4C-5626-4866-98C8-A9157B74CE4C}" type="pres">
      <dgm:prSet presAssocID="{F23EB3FB-6353-4955-B888-D61507928CFF}" presName="node" presStyleLbl="node1" presStyleIdx="13" presStyleCnt="14">
        <dgm:presLayoutVars>
          <dgm:bulletEnabled val="1"/>
        </dgm:presLayoutVars>
      </dgm:prSet>
      <dgm:spPr/>
      <dgm:t>
        <a:bodyPr/>
        <a:lstStyle/>
        <a:p>
          <a:endParaRPr lang="vi-VN"/>
        </a:p>
      </dgm:t>
    </dgm:pt>
  </dgm:ptLst>
  <dgm:cxnLst>
    <dgm:cxn modelId="{C08C2A6B-E4EE-4A7F-8A8A-E6D568B3B4B8}" srcId="{A681734B-1AF6-4575-BCAE-CE0B237691F2}" destId="{13350044-0AD2-4199-A6A1-9232091BA1B1}" srcOrd="8" destOrd="0" parTransId="{2879261D-8340-41F8-B28F-F9EDB7514E13}" sibTransId="{9F5D30B9-60B9-4CBE-BEC0-5D79B964FCEE}"/>
    <dgm:cxn modelId="{4BFDED73-091C-4DEE-BCB2-741DBF87DCCE}" type="presOf" srcId="{3A4D36CB-4215-410E-AE1B-C5A524C572F5}" destId="{95BE7D30-A3A5-4476-B9F8-DE6B0F0D67AD}" srcOrd="0" destOrd="0" presId="urn:microsoft.com/office/officeart/2005/8/layout/process5"/>
    <dgm:cxn modelId="{A315DC06-7D7B-473E-A11B-342EA5DFBE91}" type="presOf" srcId="{21DA58F9-E5B5-47CE-8EE3-83D08A8A6E07}" destId="{2172913C-AFF9-4B66-BF00-AC857B7B5924}" srcOrd="0" destOrd="0" presId="urn:microsoft.com/office/officeart/2005/8/layout/process5"/>
    <dgm:cxn modelId="{8337A3FD-FA80-4458-AAEC-EAF205BA85DF}" type="presOf" srcId="{B2F2920E-02F8-4D4F-B2D0-82CBBF32654A}" destId="{9EBFB4FA-84FE-4CDB-939A-245202F6A43D}" srcOrd="1" destOrd="0" presId="urn:microsoft.com/office/officeart/2005/8/layout/process5"/>
    <dgm:cxn modelId="{E8144C9D-54A9-4F7C-8C9D-76454B4D1907}" type="presOf" srcId="{5617C3CF-86C7-452E-A4D1-3370535B57E8}" destId="{40090FD5-AA78-48E7-B7B9-955E8A62E341}" srcOrd="1" destOrd="0" presId="urn:microsoft.com/office/officeart/2005/8/layout/process5"/>
    <dgm:cxn modelId="{2A766C97-B24D-4043-B526-F12631C94790}" type="presOf" srcId="{68349F06-1D25-4FA6-9E3D-E82ED777AA96}" destId="{7C9C8DD4-EEA7-4611-86C7-055530AF4AC1}" srcOrd="1" destOrd="0" presId="urn:microsoft.com/office/officeart/2005/8/layout/process5"/>
    <dgm:cxn modelId="{DDDDF21A-08EB-4091-B060-CE8AE235257E}" type="presOf" srcId="{39588198-E4B8-416A-B002-A9224DD38CD1}" destId="{393A9979-4E3A-4477-B0FE-6BAB5677DCDE}" srcOrd="0" destOrd="0" presId="urn:microsoft.com/office/officeart/2005/8/layout/process5"/>
    <dgm:cxn modelId="{DC4C122A-7D4B-4E0D-A891-07194A77E7DF}" type="presOf" srcId="{39588198-E4B8-416A-B002-A9224DD38CD1}" destId="{B03173CB-983D-4352-9237-C077D558E1FE}" srcOrd="1" destOrd="0" presId="urn:microsoft.com/office/officeart/2005/8/layout/process5"/>
    <dgm:cxn modelId="{647B1098-FA5E-4219-8A2F-D230AF5A2E69}" type="presOf" srcId="{A681734B-1AF6-4575-BCAE-CE0B237691F2}" destId="{6024BCA2-4FCE-40FE-99E6-629CFEA7817F}" srcOrd="0" destOrd="0" presId="urn:microsoft.com/office/officeart/2005/8/layout/process5"/>
    <dgm:cxn modelId="{61F22D32-8A1E-4507-92E3-119363D11E09}" type="presOf" srcId="{68349F06-1D25-4FA6-9E3D-E82ED777AA96}" destId="{690B661B-EF1F-4696-8A25-BDF666D49EB8}" srcOrd="0" destOrd="0" presId="urn:microsoft.com/office/officeart/2005/8/layout/process5"/>
    <dgm:cxn modelId="{E970599A-DF79-42AB-8BDC-EF9921CF8AAD}" type="presOf" srcId="{44CBE115-76E7-4B54-A1F7-56E3EE484D9E}" destId="{AA05156E-12BB-4D39-896E-66B1513E48F8}" srcOrd="0" destOrd="0" presId="urn:microsoft.com/office/officeart/2005/8/layout/process5"/>
    <dgm:cxn modelId="{B53D4321-90D3-4386-8C63-14616C5ADA6A}" type="presOf" srcId="{A15EA52D-71D8-476E-A98B-1EE5CB51510C}" destId="{3351180B-77FB-48FC-8CD0-2D6D277F2249}" srcOrd="1" destOrd="0" presId="urn:microsoft.com/office/officeart/2005/8/layout/process5"/>
    <dgm:cxn modelId="{767A965E-A9BD-46F3-870C-6D66AB58FA72}" type="presOf" srcId="{21DA58F9-E5B5-47CE-8EE3-83D08A8A6E07}" destId="{A217EE64-3201-487C-843C-D32B8580FEA7}" srcOrd="1" destOrd="0" presId="urn:microsoft.com/office/officeart/2005/8/layout/process5"/>
    <dgm:cxn modelId="{64350A51-D5A9-4AC5-BA20-791C32B3E983}" type="presOf" srcId="{D6CF722C-D1C6-4548-B949-148D3D09DED2}" destId="{725EFC2B-7FE0-4C2A-9604-B30BF7A9C162}" srcOrd="0" destOrd="0" presId="urn:microsoft.com/office/officeart/2005/8/layout/process5"/>
    <dgm:cxn modelId="{179BD96D-698A-4B36-AC40-06CFE05457C7}" type="presOf" srcId="{66EF936D-3DFB-4632-BBE7-003709D40B39}" destId="{F8D58616-EF3D-46DB-98CE-6A01354AF948}" srcOrd="1" destOrd="0" presId="urn:microsoft.com/office/officeart/2005/8/layout/process5"/>
    <dgm:cxn modelId="{22FBE9EC-90E9-4F6D-9641-5AF9CFAED461}" type="presOf" srcId="{9F5D30B9-60B9-4CBE-BEC0-5D79B964FCEE}" destId="{A35E23BF-3DEC-4E98-8747-DB8E6DAE7450}" srcOrd="0" destOrd="0" presId="urn:microsoft.com/office/officeart/2005/8/layout/process5"/>
    <dgm:cxn modelId="{239C1DD9-C1B5-41E1-B954-A1F167C61A32}" srcId="{A681734B-1AF6-4575-BCAE-CE0B237691F2}" destId="{5E624266-44B7-4D6D-A70C-AB8971EC75E7}" srcOrd="2" destOrd="0" parTransId="{827E4C76-C500-4A6A-A267-D3348E7BC6AC}" sibTransId="{FD8B2CB3-B3D2-4842-A30D-3A7F8E4EC93E}"/>
    <dgm:cxn modelId="{53D18043-A544-481E-82B4-65A0F60F3F3B}" srcId="{A681734B-1AF6-4575-BCAE-CE0B237691F2}" destId="{44CBE115-76E7-4B54-A1F7-56E3EE484D9E}" srcOrd="9" destOrd="0" parTransId="{8153E339-ECBE-483E-AE9B-DFDCD35C8482}" sibTransId="{3A4D36CB-4215-410E-AE1B-C5A524C572F5}"/>
    <dgm:cxn modelId="{3BFA8E41-3B6B-4557-B55E-910606D5E464}" type="presOf" srcId="{E309DB7C-A068-4A95-A04F-0DCA770884A9}" destId="{213C904F-CF9C-4E4E-A926-5365931DB923}" srcOrd="0" destOrd="0" presId="urn:microsoft.com/office/officeart/2005/8/layout/process5"/>
    <dgm:cxn modelId="{7850F675-5837-4B7F-BB11-DD804F565CA8}" srcId="{A681734B-1AF6-4575-BCAE-CE0B237691F2}" destId="{28DE9E22-7285-42EB-BA9B-676DB1D5BF24}" srcOrd="6" destOrd="0" parTransId="{66292A17-883E-43DB-B062-DADE3180F868}" sibTransId="{B2F2920E-02F8-4D4F-B2D0-82CBBF32654A}"/>
    <dgm:cxn modelId="{DE2B7B71-7A8F-485C-AFD8-D6BB053F3BC0}" type="presOf" srcId="{5EBFB79F-24BF-4788-94E0-39BA79F51756}" destId="{37B5A1BD-47D3-4798-B9F1-9D05D4715F1A}" srcOrd="0" destOrd="0" presId="urn:microsoft.com/office/officeart/2005/8/layout/process5"/>
    <dgm:cxn modelId="{370CC16D-E583-49ED-A400-27029FA4DB0B}" type="presOf" srcId="{28DE9E22-7285-42EB-BA9B-676DB1D5BF24}" destId="{9622F554-987C-4DFF-8FFB-FDCD8DA59A13}" srcOrd="0" destOrd="0" presId="urn:microsoft.com/office/officeart/2005/8/layout/process5"/>
    <dgm:cxn modelId="{1C58D1A8-65AB-4CC7-B71E-8B0C794F7EF8}" type="presOf" srcId="{C9D85D07-7735-4AA5-9B05-7617D47083C2}" destId="{58D1FCDA-2A79-4DF2-8DA3-5E48DE8E44C1}" srcOrd="0" destOrd="0" presId="urn:microsoft.com/office/officeart/2005/8/layout/process5"/>
    <dgm:cxn modelId="{5F81787B-4CD3-453D-A4E4-D4865ECB14B2}" type="presOf" srcId="{FD8B2CB3-B3D2-4842-A30D-3A7F8E4EC93E}" destId="{C033A63F-C45E-47AA-8E9F-A2580286C16B}" srcOrd="0" destOrd="0" presId="urn:microsoft.com/office/officeart/2005/8/layout/process5"/>
    <dgm:cxn modelId="{42DA9AC5-C170-48D9-B12C-5091619DF731}" srcId="{A681734B-1AF6-4575-BCAE-CE0B237691F2}" destId="{D6CF722C-D1C6-4548-B949-148D3D09DED2}" srcOrd="11" destOrd="0" parTransId="{CB71D95C-8433-47E0-9488-49E5677463C9}" sibTransId="{66EF936D-3DFB-4632-BBE7-003709D40B39}"/>
    <dgm:cxn modelId="{C05CF555-3521-46D8-8BDB-331BCFDAE28D}" srcId="{A681734B-1AF6-4575-BCAE-CE0B237691F2}" destId="{C9D85D07-7735-4AA5-9B05-7617D47083C2}" srcOrd="1" destOrd="0" parTransId="{D2F6E3CF-994A-423E-B5A9-39C963462CB9}" sibTransId="{0DBBB032-DCE8-402D-97CE-688B22AE8F7C}"/>
    <dgm:cxn modelId="{5BFB7091-28E4-42F9-9454-06C313567B13}" type="presOf" srcId="{617136D4-E661-4374-8F4C-6391F6E3AA36}" destId="{08FE6386-AF29-471D-BFDA-B57CBDE0B63D}" srcOrd="0" destOrd="0" presId="urn:microsoft.com/office/officeart/2005/8/layout/process5"/>
    <dgm:cxn modelId="{8F182810-C704-443B-9B78-314483431947}" type="presOf" srcId="{F23EB3FB-6353-4955-B888-D61507928CFF}" destId="{AD01AF4C-5626-4866-98C8-A9157B74CE4C}" srcOrd="0" destOrd="0" presId="urn:microsoft.com/office/officeart/2005/8/layout/process5"/>
    <dgm:cxn modelId="{F5E06384-3AC4-48CB-9632-B58D668B1726}" srcId="{A681734B-1AF6-4575-BCAE-CE0B237691F2}" destId="{617136D4-E661-4374-8F4C-6391F6E3AA36}" srcOrd="12" destOrd="0" parTransId="{7FD95FC9-0F18-4CC6-AE33-67E5280A49E3}" sibTransId="{21DA58F9-E5B5-47CE-8EE3-83D08A8A6E07}"/>
    <dgm:cxn modelId="{4E9DA7A2-1F52-49EC-AF50-3A9D26C6774F}" srcId="{A681734B-1AF6-4575-BCAE-CE0B237691F2}" destId="{E309DB7C-A068-4A95-A04F-0DCA770884A9}" srcOrd="10" destOrd="0" parTransId="{0CB8E92B-12B7-452D-BAAD-935388BFEE25}" sibTransId="{68349F06-1D25-4FA6-9E3D-E82ED777AA96}"/>
    <dgm:cxn modelId="{157A0B22-0AF2-4716-BFF5-000146EE395C}" type="presOf" srcId="{66EF936D-3DFB-4632-BBE7-003709D40B39}" destId="{E8B72A6D-9082-4A49-8C65-FAFD5FC32F6B}" srcOrd="0" destOrd="0" presId="urn:microsoft.com/office/officeart/2005/8/layout/process5"/>
    <dgm:cxn modelId="{2798AC1B-A99A-4C9A-8AFE-A8A70FDDBCD9}" type="presOf" srcId="{5E624266-44B7-4D6D-A70C-AB8971EC75E7}" destId="{A5B58FAD-0C0E-46A0-8468-F6A96CBE74FF}" srcOrd="0" destOrd="0" presId="urn:microsoft.com/office/officeart/2005/8/layout/process5"/>
    <dgm:cxn modelId="{C786A54F-64FF-4A36-A04E-39213622B1C9}" type="presOf" srcId="{3A4D36CB-4215-410E-AE1B-C5A524C572F5}" destId="{4CAE24AA-4376-4150-AE8A-2FDC38C9AF2C}" srcOrd="1" destOrd="0" presId="urn:microsoft.com/office/officeart/2005/8/layout/process5"/>
    <dgm:cxn modelId="{5968F79D-3420-4DA2-986A-F17C0DFD55EB}" srcId="{A681734B-1AF6-4575-BCAE-CE0B237691F2}" destId="{F23EB3FB-6353-4955-B888-D61507928CFF}" srcOrd="13" destOrd="0" parTransId="{EFD03E31-A7A6-4375-97C7-409F58335FF4}" sibTransId="{E4E68098-505D-41D2-B28E-16AE68F7BB40}"/>
    <dgm:cxn modelId="{60326328-E50A-4ACB-95D3-020E0899A33B}" type="presOf" srcId="{CBBEF212-D28B-4FB7-A876-F3D8323DC954}" destId="{7C4F3EEC-FA4F-4B85-97E7-CC1E2F064D2B}" srcOrd="1" destOrd="0" presId="urn:microsoft.com/office/officeart/2005/8/layout/process5"/>
    <dgm:cxn modelId="{D4AADDBD-34AD-419B-9B9C-A28688BAF3ED}" type="presOf" srcId="{A15EA52D-71D8-476E-A98B-1EE5CB51510C}" destId="{7D9C2AC8-46E4-47D3-A39C-F136E0C08C0B}" srcOrd="0" destOrd="0" presId="urn:microsoft.com/office/officeart/2005/8/layout/process5"/>
    <dgm:cxn modelId="{902B19AD-AA3E-4963-B905-5E4164E15CC7}" type="presOf" srcId="{BD68356C-3A69-4180-A417-76444AA00FD0}" destId="{780099C4-80B7-4F20-8800-225A8941C78B}" srcOrd="0" destOrd="0" presId="urn:microsoft.com/office/officeart/2005/8/layout/process5"/>
    <dgm:cxn modelId="{DC20E208-3B5F-4775-8DDD-9FFC805D0546}" srcId="{A681734B-1AF6-4575-BCAE-CE0B237691F2}" destId="{B43BB8DC-8EB2-4360-B455-C875A868A366}" srcOrd="4" destOrd="0" parTransId="{558F281C-A5B3-4CAA-A6C9-922593C423F6}" sibTransId="{39588198-E4B8-416A-B002-A9224DD38CD1}"/>
    <dgm:cxn modelId="{E1E199AE-A1A8-4AED-931E-A61BD15C286F}" type="presOf" srcId="{D8BCD9F7-6F5C-4EED-99BE-AF6FAAEA69BA}" destId="{3EB978A4-1482-443A-81E8-E99D9A09BD8A}" srcOrd="0" destOrd="0" presId="urn:microsoft.com/office/officeart/2005/8/layout/process5"/>
    <dgm:cxn modelId="{78EDFDCB-F177-4F43-8412-3F6D68CF8252}" type="presOf" srcId="{CBBEF212-D28B-4FB7-A876-F3D8323DC954}" destId="{EB3F4693-82BD-4759-91A4-D4C161B65E10}" srcOrd="0" destOrd="0" presId="urn:microsoft.com/office/officeart/2005/8/layout/process5"/>
    <dgm:cxn modelId="{FC617FBA-D3B5-463B-8EDA-F4C52A780B11}" type="presOf" srcId="{0DBBB032-DCE8-402D-97CE-688B22AE8F7C}" destId="{D9EAE586-E475-427E-84E0-858E12055D4C}" srcOrd="0" destOrd="0" presId="urn:microsoft.com/office/officeart/2005/8/layout/process5"/>
    <dgm:cxn modelId="{1676295D-B449-4D76-8E63-6F24FA359423}" srcId="{A681734B-1AF6-4575-BCAE-CE0B237691F2}" destId="{B78876E6-27B3-4D53-A50A-A4981874906F}" srcOrd="3" destOrd="0" parTransId="{7F676B6C-5404-440D-9F15-A475B112E885}" sibTransId="{A15EA52D-71D8-476E-A98B-1EE5CB51510C}"/>
    <dgm:cxn modelId="{12EA9193-D79C-472D-8031-FAB548B9638C}" type="presOf" srcId="{13350044-0AD2-4199-A6A1-9232091BA1B1}" destId="{B1380026-842F-4AAC-93B3-E33CA6ED6AF4}" srcOrd="0" destOrd="0" presId="urn:microsoft.com/office/officeart/2005/8/layout/process5"/>
    <dgm:cxn modelId="{329C6C3E-384E-458D-8A06-DE900755E28C}" srcId="{A681734B-1AF6-4575-BCAE-CE0B237691F2}" destId="{D8BCD9F7-6F5C-4EED-99BE-AF6FAAEA69BA}" srcOrd="7" destOrd="0" parTransId="{802B0C64-D61E-4A5C-820E-E58E3B9D4DBF}" sibTransId="{BD68356C-3A69-4180-A417-76444AA00FD0}"/>
    <dgm:cxn modelId="{9E2C51E9-A39C-46B5-AC69-D7D1C1D21E83}" type="presOf" srcId="{5617C3CF-86C7-452E-A4D1-3370535B57E8}" destId="{63C7D3D3-B543-43B1-B544-8F67D77C127A}" srcOrd="0" destOrd="0" presId="urn:microsoft.com/office/officeart/2005/8/layout/process5"/>
    <dgm:cxn modelId="{D094D937-ABFF-4D77-898E-7ABE0BEB34B0}" srcId="{A681734B-1AF6-4575-BCAE-CE0B237691F2}" destId="{F4589881-2FFC-4E58-98F2-8DFB270E88F5}" srcOrd="5" destOrd="0" parTransId="{0B3737D8-1F52-49D6-AF22-D336A954CA46}" sibTransId="{5617C3CF-86C7-452E-A4D1-3370535B57E8}"/>
    <dgm:cxn modelId="{C2B38D58-0E8B-4678-A695-7583DBFC8823}" type="presOf" srcId="{B2F2920E-02F8-4D4F-B2D0-82CBBF32654A}" destId="{05D5D7BD-520C-440E-B2C8-89CC9AD1EABD}" srcOrd="0" destOrd="0" presId="urn:microsoft.com/office/officeart/2005/8/layout/process5"/>
    <dgm:cxn modelId="{DE907944-DDD7-48E1-B85F-007A5F3FD4EC}" type="presOf" srcId="{BD68356C-3A69-4180-A417-76444AA00FD0}" destId="{B527F503-A9D1-48AC-A7BA-3C87CD12503B}" srcOrd="1" destOrd="0" presId="urn:microsoft.com/office/officeart/2005/8/layout/process5"/>
    <dgm:cxn modelId="{2B197BD9-5DFD-48CE-909A-FEE2ABA43E45}" type="presOf" srcId="{B43BB8DC-8EB2-4360-B455-C875A868A366}" destId="{9DA9F0EC-4B9C-43CF-9C53-5A4C084A1D2E}" srcOrd="0" destOrd="0" presId="urn:microsoft.com/office/officeart/2005/8/layout/process5"/>
    <dgm:cxn modelId="{D3A682E7-731F-4C4C-9568-FF373136B86B}" type="presOf" srcId="{FD8B2CB3-B3D2-4842-A30D-3A7F8E4EC93E}" destId="{0F2930B5-5182-4A4E-9997-D76B503E86B3}" srcOrd="1" destOrd="0" presId="urn:microsoft.com/office/officeart/2005/8/layout/process5"/>
    <dgm:cxn modelId="{D31CB387-C2E0-4872-B914-F35AB0395C74}" type="presOf" srcId="{F4589881-2FFC-4E58-98F2-8DFB270E88F5}" destId="{322B27DE-6705-4505-BB34-04ECD71323B1}" srcOrd="0" destOrd="0" presId="urn:microsoft.com/office/officeart/2005/8/layout/process5"/>
    <dgm:cxn modelId="{5BE1BF7D-A01E-452C-8CC6-35707C69BB57}" srcId="{A681734B-1AF6-4575-BCAE-CE0B237691F2}" destId="{5EBFB79F-24BF-4788-94E0-39BA79F51756}" srcOrd="0" destOrd="0" parTransId="{1C2F260B-5CB4-4FE8-A09B-E8A4FAC40B17}" sibTransId="{CBBEF212-D28B-4FB7-A876-F3D8323DC954}"/>
    <dgm:cxn modelId="{20F292F5-F356-4A77-BE3F-9547158432A5}" type="presOf" srcId="{9F5D30B9-60B9-4CBE-BEC0-5D79B964FCEE}" destId="{F3EF11AA-90A8-4014-A956-5A845077FB02}" srcOrd="1" destOrd="0" presId="urn:microsoft.com/office/officeart/2005/8/layout/process5"/>
    <dgm:cxn modelId="{2B26B820-9AA7-4444-B1E3-FD1A3500EEEC}" type="presOf" srcId="{0DBBB032-DCE8-402D-97CE-688B22AE8F7C}" destId="{E0F4641C-67E1-4D81-87DF-E6281B3B347D}" srcOrd="1" destOrd="0" presId="urn:microsoft.com/office/officeart/2005/8/layout/process5"/>
    <dgm:cxn modelId="{AC9BABC9-AD15-487E-A10E-BB389CCE745F}" type="presOf" srcId="{B78876E6-27B3-4D53-A50A-A4981874906F}" destId="{AE5F0DDC-8F96-4C84-A5C8-1A19A16CDE9F}" srcOrd="0" destOrd="0" presId="urn:microsoft.com/office/officeart/2005/8/layout/process5"/>
    <dgm:cxn modelId="{754BE676-BCA6-4242-AEEB-6A2E5A3E5A8E}" type="presParOf" srcId="{6024BCA2-4FCE-40FE-99E6-629CFEA7817F}" destId="{37B5A1BD-47D3-4798-B9F1-9D05D4715F1A}" srcOrd="0" destOrd="0" presId="urn:microsoft.com/office/officeart/2005/8/layout/process5"/>
    <dgm:cxn modelId="{6E2C7171-BA9B-4E4F-8C0D-6DD40BFA4A32}" type="presParOf" srcId="{6024BCA2-4FCE-40FE-99E6-629CFEA7817F}" destId="{EB3F4693-82BD-4759-91A4-D4C161B65E10}" srcOrd="1" destOrd="0" presId="urn:microsoft.com/office/officeart/2005/8/layout/process5"/>
    <dgm:cxn modelId="{AC5A7266-A138-4ED4-9B5E-705F196EA723}" type="presParOf" srcId="{EB3F4693-82BD-4759-91A4-D4C161B65E10}" destId="{7C4F3EEC-FA4F-4B85-97E7-CC1E2F064D2B}" srcOrd="0" destOrd="0" presId="urn:microsoft.com/office/officeart/2005/8/layout/process5"/>
    <dgm:cxn modelId="{A3209917-CA26-4A49-B1A0-48887CEC3DDA}" type="presParOf" srcId="{6024BCA2-4FCE-40FE-99E6-629CFEA7817F}" destId="{58D1FCDA-2A79-4DF2-8DA3-5E48DE8E44C1}" srcOrd="2" destOrd="0" presId="urn:microsoft.com/office/officeart/2005/8/layout/process5"/>
    <dgm:cxn modelId="{FE1B44EF-9DBC-4205-939C-9E9BC06DB849}" type="presParOf" srcId="{6024BCA2-4FCE-40FE-99E6-629CFEA7817F}" destId="{D9EAE586-E475-427E-84E0-858E12055D4C}" srcOrd="3" destOrd="0" presId="urn:microsoft.com/office/officeart/2005/8/layout/process5"/>
    <dgm:cxn modelId="{0AA5E09C-28A5-48C3-BD46-21BE9173D7C6}" type="presParOf" srcId="{D9EAE586-E475-427E-84E0-858E12055D4C}" destId="{E0F4641C-67E1-4D81-87DF-E6281B3B347D}" srcOrd="0" destOrd="0" presId="urn:microsoft.com/office/officeart/2005/8/layout/process5"/>
    <dgm:cxn modelId="{02013F5C-076E-48A9-B876-6489F03775DB}" type="presParOf" srcId="{6024BCA2-4FCE-40FE-99E6-629CFEA7817F}" destId="{A5B58FAD-0C0E-46A0-8468-F6A96CBE74FF}" srcOrd="4" destOrd="0" presId="urn:microsoft.com/office/officeart/2005/8/layout/process5"/>
    <dgm:cxn modelId="{BA6DF0F6-959C-4C83-B06B-1F246E0B6237}" type="presParOf" srcId="{6024BCA2-4FCE-40FE-99E6-629CFEA7817F}" destId="{C033A63F-C45E-47AA-8E9F-A2580286C16B}" srcOrd="5" destOrd="0" presId="urn:microsoft.com/office/officeart/2005/8/layout/process5"/>
    <dgm:cxn modelId="{C7085C37-6703-461E-8D7A-B8C26A062885}" type="presParOf" srcId="{C033A63F-C45E-47AA-8E9F-A2580286C16B}" destId="{0F2930B5-5182-4A4E-9997-D76B503E86B3}" srcOrd="0" destOrd="0" presId="urn:microsoft.com/office/officeart/2005/8/layout/process5"/>
    <dgm:cxn modelId="{8919420D-2DD5-4811-A0FA-E08555C9BF0D}" type="presParOf" srcId="{6024BCA2-4FCE-40FE-99E6-629CFEA7817F}" destId="{AE5F0DDC-8F96-4C84-A5C8-1A19A16CDE9F}" srcOrd="6" destOrd="0" presId="urn:microsoft.com/office/officeart/2005/8/layout/process5"/>
    <dgm:cxn modelId="{43248833-0ADB-4D0C-A013-7C8D21B90538}" type="presParOf" srcId="{6024BCA2-4FCE-40FE-99E6-629CFEA7817F}" destId="{7D9C2AC8-46E4-47D3-A39C-F136E0C08C0B}" srcOrd="7" destOrd="0" presId="urn:microsoft.com/office/officeart/2005/8/layout/process5"/>
    <dgm:cxn modelId="{ADBFB437-6BA2-49EE-85C3-9C360BDD8A71}" type="presParOf" srcId="{7D9C2AC8-46E4-47D3-A39C-F136E0C08C0B}" destId="{3351180B-77FB-48FC-8CD0-2D6D277F2249}" srcOrd="0" destOrd="0" presId="urn:microsoft.com/office/officeart/2005/8/layout/process5"/>
    <dgm:cxn modelId="{D47830AE-C9C0-4C81-89B0-184F4C3C66DF}" type="presParOf" srcId="{6024BCA2-4FCE-40FE-99E6-629CFEA7817F}" destId="{9DA9F0EC-4B9C-43CF-9C53-5A4C084A1D2E}" srcOrd="8" destOrd="0" presId="urn:microsoft.com/office/officeart/2005/8/layout/process5"/>
    <dgm:cxn modelId="{E1658437-62F9-4C12-8978-B0CD7081FB53}" type="presParOf" srcId="{6024BCA2-4FCE-40FE-99E6-629CFEA7817F}" destId="{393A9979-4E3A-4477-B0FE-6BAB5677DCDE}" srcOrd="9" destOrd="0" presId="urn:microsoft.com/office/officeart/2005/8/layout/process5"/>
    <dgm:cxn modelId="{AFBE8058-E9D9-424E-AAB5-17D28C22F45A}" type="presParOf" srcId="{393A9979-4E3A-4477-B0FE-6BAB5677DCDE}" destId="{B03173CB-983D-4352-9237-C077D558E1FE}" srcOrd="0" destOrd="0" presId="urn:microsoft.com/office/officeart/2005/8/layout/process5"/>
    <dgm:cxn modelId="{46231E1A-BE5C-4783-BC5F-08600659268F}" type="presParOf" srcId="{6024BCA2-4FCE-40FE-99E6-629CFEA7817F}" destId="{322B27DE-6705-4505-BB34-04ECD71323B1}" srcOrd="10" destOrd="0" presId="urn:microsoft.com/office/officeart/2005/8/layout/process5"/>
    <dgm:cxn modelId="{346734F7-6383-4937-8705-7DB2E532C2C8}" type="presParOf" srcId="{6024BCA2-4FCE-40FE-99E6-629CFEA7817F}" destId="{63C7D3D3-B543-43B1-B544-8F67D77C127A}" srcOrd="11" destOrd="0" presId="urn:microsoft.com/office/officeart/2005/8/layout/process5"/>
    <dgm:cxn modelId="{84F67C32-FB77-4BCA-8446-C228E251AA77}" type="presParOf" srcId="{63C7D3D3-B543-43B1-B544-8F67D77C127A}" destId="{40090FD5-AA78-48E7-B7B9-955E8A62E341}" srcOrd="0" destOrd="0" presId="urn:microsoft.com/office/officeart/2005/8/layout/process5"/>
    <dgm:cxn modelId="{2A4A7B34-A1C1-4A9A-82E0-6833BAC7BC09}" type="presParOf" srcId="{6024BCA2-4FCE-40FE-99E6-629CFEA7817F}" destId="{9622F554-987C-4DFF-8FFB-FDCD8DA59A13}" srcOrd="12" destOrd="0" presId="urn:microsoft.com/office/officeart/2005/8/layout/process5"/>
    <dgm:cxn modelId="{A62A239B-53CF-4C76-AA5D-DF79B17F11B4}" type="presParOf" srcId="{6024BCA2-4FCE-40FE-99E6-629CFEA7817F}" destId="{05D5D7BD-520C-440E-B2C8-89CC9AD1EABD}" srcOrd="13" destOrd="0" presId="urn:microsoft.com/office/officeart/2005/8/layout/process5"/>
    <dgm:cxn modelId="{522D68A7-B844-4340-9EA5-38E0529EF763}" type="presParOf" srcId="{05D5D7BD-520C-440E-B2C8-89CC9AD1EABD}" destId="{9EBFB4FA-84FE-4CDB-939A-245202F6A43D}" srcOrd="0" destOrd="0" presId="urn:microsoft.com/office/officeart/2005/8/layout/process5"/>
    <dgm:cxn modelId="{60E1BD9F-66AF-42CA-8FD1-DB7AF82C3B60}" type="presParOf" srcId="{6024BCA2-4FCE-40FE-99E6-629CFEA7817F}" destId="{3EB978A4-1482-443A-81E8-E99D9A09BD8A}" srcOrd="14" destOrd="0" presId="urn:microsoft.com/office/officeart/2005/8/layout/process5"/>
    <dgm:cxn modelId="{9F564B58-EBE4-4AD4-A260-5C99E15B0018}" type="presParOf" srcId="{6024BCA2-4FCE-40FE-99E6-629CFEA7817F}" destId="{780099C4-80B7-4F20-8800-225A8941C78B}" srcOrd="15" destOrd="0" presId="urn:microsoft.com/office/officeart/2005/8/layout/process5"/>
    <dgm:cxn modelId="{ED27999E-4475-4D37-9BB8-A29CDCB9B7A1}" type="presParOf" srcId="{780099C4-80B7-4F20-8800-225A8941C78B}" destId="{B527F503-A9D1-48AC-A7BA-3C87CD12503B}" srcOrd="0" destOrd="0" presId="urn:microsoft.com/office/officeart/2005/8/layout/process5"/>
    <dgm:cxn modelId="{CD578B4E-DF27-4271-8593-32C881E1C8AA}" type="presParOf" srcId="{6024BCA2-4FCE-40FE-99E6-629CFEA7817F}" destId="{B1380026-842F-4AAC-93B3-E33CA6ED6AF4}" srcOrd="16" destOrd="0" presId="urn:microsoft.com/office/officeart/2005/8/layout/process5"/>
    <dgm:cxn modelId="{C9FCE622-D566-4C36-B6F1-DFD338D14B4E}" type="presParOf" srcId="{6024BCA2-4FCE-40FE-99E6-629CFEA7817F}" destId="{A35E23BF-3DEC-4E98-8747-DB8E6DAE7450}" srcOrd="17" destOrd="0" presId="urn:microsoft.com/office/officeart/2005/8/layout/process5"/>
    <dgm:cxn modelId="{FA958FA4-6012-436B-8C56-32B16D014B61}" type="presParOf" srcId="{A35E23BF-3DEC-4E98-8747-DB8E6DAE7450}" destId="{F3EF11AA-90A8-4014-A956-5A845077FB02}" srcOrd="0" destOrd="0" presId="urn:microsoft.com/office/officeart/2005/8/layout/process5"/>
    <dgm:cxn modelId="{0D32B10C-55A9-4646-9C4E-1096DA1E627F}" type="presParOf" srcId="{6024BCA2-4FCE-40FE-99E6-629CFEA7817F}" destId="{AA05156E-12BB-4D39-896E-66B1513E48F8}" srcOrd="18" destOrd="0" presId="urn:microsoft.com/office/officeart/2005/8/layout/process5"/>
    <dgm:cxn modelId="{D877CE81-B352-4749-91DC-4FDC00525F2C}" type="presParOf" srcId="{6024BCA2-4FCE-40FE-99E6-629CFEA7817F}" destId="{95BE7D30-A3A5-4476-B9F8-DE6B0F0D67AD}" srcOrd="19" destOrd="0" presId="urn:microsoft.com/office/officeart/2005/8/layout/process5"/>
    <dgm:cxn modelId="{0C2851FF-7321-40E9-B272-649BD429A62A}" type="presParOf" srcId="{95BE7D30-A3A5-4476-B9F8-DE6B0F0D67AD}" destId="{4CAE24AA-4376-4150-AE8A-2FDC38C9AF2C}" srcOrd="0" destOrd="0" presId="urn:microsoft.com/office/officeart/2005/8/layout/process5"/>
    <dgm:cxn modelId="{C51E9456-4C2E-452C-9DA6-337547DB1643}" type="presParOf" srcId="{6024BCA2-4FCE-40FE-99E6-629CFEA7817F}" destId="{213C904F-CF9C-4E4E-A926-5365931DB923}" srcOrd="20" destOrd="0" presId="urn:microsoft.com/office/officeart/2005/8/layout/process5"/>
    <dgm:cxn modelId="{F9687701-99AF-497D-8451-57AEE8704920}" type="presParOf" srcId="{6024BCA2-4FCE-40FE-99E6-629CFEA7817F}" destId="{690B661B-EF1F-4696-8A25-BDF666D49EB8}" srcOrd="21" destOrd="0" presId="urn:microsoft.com/office/officeart/2005/8/layout/process5"/>
    <dgm:cxn modelId="{A0BB5AA4-4A4C-4402-8512-44D259D9907E}" type="presParOf" srcId="{690B661B-EF1F-4696-8A25-BDF666D49EB8}" destId="{7C9C8DD4-EEA7-4611-86C7-055530AF4AC1}" srcOrd="0" destOrd="0" presId="urn:microsoft.com/office/officeart/2005/8/layout/process5"/>
    <dgm:cxn modelId="{945FC3D2-4266-4401-A39E-42C826ECFB4A}" type="presParOf" srcId="{6024BCA2-4FCE-40FE-99E6-629CFEA7817F}" destId="{725EFC2B-7FE0-4C2A-9604-B30BF7A9C162}" srcOrd="22" destOrd="0" presId="urn:microsoft.com/office/officeart/2005/8/layout/process5"/>
    <dgm:cxn modelId="{AB7CD264-B534-4C1A-9A3F-D261BAC0F383}" type="presParOf" srcId="{6024BCA2-4FCE-40FE-99E6-629CFEA7817F}" destId="{E8B72A6D-9082-4A49-8C65-FAFD5FC32F6B}" srcOrd="23" destOrd="0" presId="urn:microsoft.com/office/officeart/2005/8/layout/process5"/>
    <dgm:cxn modelId="{A68EA95A-939D-4598-BAA7-C92C51999C77}" type="presParOf" srcId="{E8B72A6D-9082-4A49-8C65-FAFD5FC32F6B}" destId="{F8D58616-EF3D-46DB-98CE-6A01354AF948}" srcOrd="0" destOrd="0" presId="urn:microsoft.com/office/officeart/2005/8/layout/process5"/>
    <dgm:cxn modelId="{D5DB10F0-92C3-4B4B-9E80-5BB09B66098E}" type="presParOf" srcId="{6024BCA2-4FCE-40FE-99E6-629CFEA7817F}" destId="{08FE6386-AF29-471D-BFDA-B57CBDE0B63D}" srcOrd="24" destOrd="0" presId="urn:microsoft.com/office/officeart/2005/8/layout/process5"/>
    <dgm:cxn modelId="{EAF85E90-0D81-4072-8106-BBF89F880E6A}" type="presParOf" srcId="{6024BCA2-4FCE-40FE-99E6-629CFEA7817F}" destId="{2172913C-AFF9-4B66-BF00-AC857B7B5924}" srcOrd="25" destOrd="0" presId="urn:microsoft.com/office/officeart/2005/8/layout/process5"/>
    <dgm:cxn modelId="{1B2FA1B9-108A-4BAF-BE4A-DD9F8B02B28A}" type="presParOf" srcId="{2172913C-AFF9-4B66-BF00-AC857B7B5924}" destId="{A217EE64-3201-487C-843C-D32B8580FEA7}" srcOrd="0" destOrd="0" presId="urn:microsoft.com/office/officeart/2005/8/layout/process5"/>
    <dgm:cxn modelId="{51A053E5-7DE9-4320-8F38-928BB237DC4F}" type="presParOf" srcId="{6024BCA2-4FCE-40FE-99E6-629CFEA7817F}" destId="{AD01AF4C-5626-4866-98C8-A9157B74CE4C}" srcOrd="26"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EE2D5E-F702-4A5D-913C-FDD6D4CD6828}" type="doc">
      <dgm:prSet loTypeId="urn:microsoft.com/office/officeart/2005/8/layout/hList6" loCatId="list" qsTypeId="urn:microsoft.com/office/officeart/2005/8/quickstyle/simple3" qsCatId="simple" csTypeId="urn:microsoft.com/office/officeart/2005/8/colors/accent2_2" csCatId="accent2"/>
      <dgm:spPr/>
      <dgm:t>
        <a:bodyPr/>
        <a:lstStyle/>
        <a:p>
          <a:endParaRPr lang="vi-VN"/>
        </a:p>
      </dgm:t>
    </dgm:pt>
    <dgm:pt modelId="{9E492877-3DB4-437F-B2A8-B534652324B2}">
      <dgm:prSet/>
      <dgm:spPr/>
      <dgm:t>
        <a:bodyPr/>
        <a:lstStyle/>
        <a:p>
          <a:pPr rtl="0"/>
          <a:r>
            <a:rPr lang="en-US" smtClean="0">
              <a:solidFill>
                <a:srgbClr val="FF0000"/>
              </a:solidFill>
            </a:rPr>
            <a:t>HTML5</a:t>
          </a:r>
          <a:endParaRPr lang="vi-VN">
            <a:solidFill>
              <a:srgbClr val="FF0000"/>
            </a:solidFill>
          </a:endParaRPr>
        </a:p>
      </dgm:t>
    </dgm:pt>
    <dgm:pt modelId="{0D166711-5A28-47E6-9C2B-4655D74E76EC}" type="parTrans" cxnId="{0C573826-7353-4FA3-8223-2E2F78BB2723}">
      <dgm:prSet/>
      <dgm:spPr/>
      <dgm:t>
        <a:bodyPr/>
        <a:lstStyle/>
        <a:p>
          <a:endParaRPr lang="vi-VN"/>
        </a:p>
      </dgm:t>
    </dgm:pt>
    <dgm:pt modelId="{8FF42943-0148-4833-AFDA-CE6DD84AF558}" type="sibTrans" cxnId="{0C573826-7353-4FA3-8223-2E2F78BB2723}">
      <dgm:prSet/>
      <dgm:spPr/>
      <dgm:t>
        <a:bodyPr/>
        <a:lstStyle/>
        <a:p>
          <a:endParaRPr lang="vi-VN"/>
        </a:p>
      </dgm:t>
    </dgm:pt>
    <dgm:pt modelId="{8D8250B8-7D61-4DD8-94EB-DCE2AAC8D1F6}">
      <dgm:prSet/>
      <dgm:spPr/>
      <dgm:t>
        <a:bodyPr/>
        <a:lstStyle/>
        <a:p>
          <a:pPr algn="just" rtl="0"/>
          <a:r>
            <a:rPr lang="en-US" smtClean="0">
              <a:latin typeface="Arial" pitchFamily="34" charset="0"/>
              <a:cs typeface="Arial" pitchFamily="34" charset="0"/>
            </a:rPr>
            <a:t>Là chuẩn công nghệ mới  nhất của HTML.</a:t>
          </a:r>
          <a:endParaRPr lang="vi-VN">
            <a:latin typeface="Arial" pitchFamily="34" charset="0"/>
            <a:cs typeface="Arial" pitchFamily="34" charset="0"/>
          </a:endParaRPr>
        </a:p>
      </dgm:t>
    </dgm:pt>
    <dgm:pt modelId="{F67CE5C5-5799-436A-B5BF-891425F9A5E3}" type="parTrans" cxnId="{93748C8C-DBA7-40FD-8BEE-3651422505FD}">
      <dgm:prSet/>
      <dgm:spPr/>
      <dgm:t>
        <a:bodyPr/>
        <a:lstStyle/>
        <a:p>
          <a:endParaRPr lang="vi-VN"/>
        </a:p>
      </dgm:t>
    </dgm:pt>
    <dgm:pt modelId="{BB3FD149-F28A-438F-837B-9010F064CD8A}" type="sibTrans" cxnId="{93748C8C-DBA7-40FD-8BEE-3651422505FD}">
      <dgm:prSet/>
      <dgm:spPr/>
      <dgm:t>
        <a:bodyPr/>
        <a:lstStyle/>
        <a:p>
          <a:endParaRPr lang="vi-VN"/>
        </a:p>
      </dgm:t>
    </dgm:pt>
    <dgm:pt modelId="{66D16FEC-866E-442D-A0E9-E25B0A7DF2DA}">
      <dgm:prSet/>
      <dgm:spPr/>
      <dgm:t>
        <a:bodyPr/>
        <a:lstStyle/>
        <a:p>
          <a:pPr algn="just" rtl="0"/>
          <a:r>
            <a:rPr lang="en-US" smtClean="0">
              <a:latin typeface="Arial" pitchFamily="34" charset="0"/>
              <a:cs typeface="Arial" pitchFamily="34" charset="0"/>
            </a:rPr>
            <a:t>Vẫn đang được phát triển.</a:t>
          </a:r>
          <a:endParaRPr lang="vi-VN">
            <a:latin typeface="Arial" pitchFamily="34" charset="0"/>
            <a:cs typeface="Arial" pitchFamily="34" charset="0"/>
          </a:endParaRPr>
        </a:p>
      </dgm:t>
    </dgm:pt>
    <dgm:pt modelId="{9F5C1AB7-BC2C-4827-85C3-D8CFB7A29B60}" type="parTrans" cxnId="{2F04CD73-DE41-4841-A9F8-7E23929D5A60}">
      <dgm:prSet/>
      <dgm:spPr/>
      <dgm:t>
        <a:bodyPr/>
        <a:lstStyle/>
        <a:p>
          <a:endParaRPr lang="vi-VN"/>
        </a:p>
      </dgm:t>
    </dgm:pt>
    <dgm:pt modelId="{D0DDB64B-3642-40B0-B8C8-151BB4B011BB}" type="sibTrans" cxnId="{2F04CD73-DE41-4841-A9F8-7E23929D5A60}">
      <dgm:prSet/>
      <dgm:spPr/>
      <dgm:t>
        <a:bodyPr/>
        <a:lstStyle/>
        <a:p>
          <a:endParaRPr lang="vi-VN"/>
        </a:p>
      </dgm:t>
    </dgm:pt>
    <dgm:pt modelId="{08A56D3E-C691-4CF9-8830-5BB0B89E94A2}">
      <dgm:prSet/>
      <dgm:spPr/>
      <dgm:t>
        <a:bodyPr/>
        <a:lstStyle/>
        <a:p>
          <a:pPr algn="just" rtl="0"/>
          <a:r>
            <a:rPr lang="en-US" smtClean="0">
              <a:latin typeface="Arial" pitchFamily="34" charset="0"/>
              <a:cs typeface="Arial" pitchFamily="34" charset="0"/>
            </a:rPr>
            <a:t>Tính đến tháng 1/2011 thì vẫn còn trong giai đoạn đặc tả kỹ thuật</a:t>
          </a:r>
          <a:endParaRPr lang="vi-VN">
            <a:latin typeface="Arial" pitchFamily="34" charset="0"/>
            <a:cs typeface="Arial" pitchFamily="34" charset="0"/>
          </a:endParaRPr>
        </a:p>
      </dgm:t>
    </dgm:pt>
    <dgm:pt modelId="{5788B36C-3F6F-40A8-8EC8-B7D5534E312E}" type="parTrans" cxnId="{1EBFD0D8-4761-4E40-8719-0B554DA0DF05}">
      <dgm:prSet/>
      <dgm:spPr/>
      <dgm:t>
        <a:bodyPr/>
        <a:lstStyle/>
        <a:p>
          <a:endParaRPr lang="vi-VN"/>
        </a:p>
      </dgm:t>
    </dgm:pt>
    <dgm:pt modelId="{9CA8EE3F-1315-4D0C-B33B-7A75876E19C2}" type="sibTrans" cxnId="{1EBFD0D8-4761-4E40-8719-0B554DA0DF05}">
      <dgm:prSet/>
      <dgm:spPr/>
      <dgm:t>
        <a:bodyPr/>
        <a:lstStyle/>
        <a:p>
          <a:endParaRPr lang="vi-VN"/>
        </a:p>
      </dgm:t>
    </dgm:pt>
    <dgm:pt modelId="{9DA62732-26A5-4EA9-83E4-49359569FB45}">
      <dgm:prSet/>
      <dgm:spPr/>
      <dgm:t>
        <a:bodyPr/>
        <a:lstStyle/>
        <a:p>
          <a:pPr algn="just" rtl="0"/>
          <a:r>
            <a:rPr lang="en-US" smtClean="0">
              <a:latin typeface="Arial" pitchFamily="34" charset="0"/>
              <a:cs typeface="Arial" pitchFamily="34" charset="0"/>
            </a:rPr>
            <a:t>Dự kiến đến 2012 thì sẽ được đề suất sử dụng</a:t>
          </a:r>
          <a:endParaRPr lang="vi-VN">
            <a:latin typeface="Arial" pitchFamily="34" charset="0"/>
            <a:cs typeface="Arial" pitchFamily="34" charset="0"/>
          </a:endParaRPr>
        </a:p>
      </dgm:t>
    </dgm:pt>
    <dgm:pt modelId="{7B827509-232B-49FD-802A-31B235A9EC83}" type="parTrans" cxnId="{A45FA1C8-3D31-46BB-9331-6AE5D3B5E80A}">
      <dgm:prSet/>
      <dgm:spPr/>
      <dgm:t>
        <a:bodyPr/>
        <a:lstStyle/>
        <a:p>
          <a:endParaRPr lang="vi-VN"/>
        </a:p>
      </dgm:t>
    </dgm:pt>
    <dgm:pt modelId="{258665C2-29A2-4181-A4B4-F78754FD3C6D}" type="sibTrans" cxnId="{A45FA1C8-3D31-46BB-9331-6AE5D3B5E80A}">
      <dgm:prSet/>
      <dgm:spPr/>
      <dgm:t>
        <a:bodyPr/>
        <a:lstStyle/>
        <a:p>
          <a:endParaRPr lang="vi-VN"/>
        </a:p>
      </dgm:t>
    </dgm:pt>
    <dgm:pt modelId="{74C6DDCB-C05A-49E8-B44C-ACBB7B02120D}">
      <dgm:prSet/>
      <dgm:spPr/>
      <dgm:t>
        <a:bodyPr/>
        <a:lstStyle/>
        <a:p>
          <a:pPr algn="just" rtl="0"/>
          <a:r>
            <a:rPr lang="en-US" smtClean="0">
              <a:latin typeface="Arial" pitchFamily="34" charset="0"/>
              <a:cs typeface="Arial" pitchFamily="34" charset="0"/>
            </a:rPr>
            <a:t>Đến 2014 thì sẽ đặc tả đầy đủ</a:t>
          </a:r>
          <a:endParaRPr lang="vi-VN">
            <a:latin typeface="Arial" pitchFamily="34" charset="0"/>
            <a:cs typeface="Arial" pitchFamily="34" charset="0"/>
          </a:endParaRPr>
        </a:p>
      </dgm:t>
    </dgm:pt>
    <dgm:pt modelId="{E164ED94-E168-4612-B580-6D627AE38F66}" type="parTrans" cxnId="{0F414816-02D6-4FDB-A039-BB13CA528BD2}">
      <dgm:prSet/>
      <dgm:spPr/>
      <dgm:t>
        <a:bodyPr/>
        <a:lstStyle/>
        <a:p>
          <a:endParaRPr lang="vi-VN"/>
        </a:p>
      </dgm:t>
    </dgm:pt>
    <dgm:pt modelId="{3842FB5E-FAEB-4ADE-8DC1-D1EEC467A40C}" type="sibTrans" cxnId="{0F414816-02D6-4FDB-A039-BB13CA528BD2}">
      <dgm:prSet/>
      <dgm:spPr/>
      <dgm:t>
        <a:bodyPr/>
        <a:lstStyle/>
        <a:p>
          <a:endParaRPr lang="vi-VN"/>
        </a:p>
      </dgm:t>
    </dgm:pt>
    <dgm:pt modelId="{9BC4EAFA-B4A3-45C5-A144-7A7CEED4C53B}">
      <dgm:prSet/>
      <dgm:spPr/>
      <dgm:t>
        <a:bodyPr/>
        <a:lstStyle/>
        <a:p>
          <a:pPr algn="just" rtl="0"/>
          <a:r>
            <a:rPr lang="en-US" smtClean="0">
              <a:latin typeface="Arial" pitchFamily="34" charset="0"/>
              <a:cs typeface="Arial" pitchFamily="34" charset="0"/>
            </a:rPr>
            <a:t>Đến 2022 thì hoàn thành 100% và tương thích đầy đủ.</a:t>
          </a:r>
          <a:endParaRPr lang="vi-VN">
            <a:latin typeface="Arial" pitchFamily="34" charset="0"/>
            <a:cs typeface="Arial" pitchFamily="34" charset="0"/>
          </a:endParaRPr>
        </a:p>
      </dgm:t>
    </dgm:pt>
    <dgm:pt modelId="{D20DA068-41CD-48CE-A1B0-BDB9AE06BB82}" type="parTrans" cxnId="{C8966D2E-5E63-4150-807A-010F2FE2E8F0}">
      <dgm:prSet/>
      <dgm:spPr/>
      <dgm:t>
        <a:bodyPr/>
        <a:lstStyle/>
        <a:p>
          <a:endParaRPr lang="vi-VN"/>
        </a:p>
      </dgm:t>
    </dgm:pt>
    <dgm:pt modelId="{DFA44520-1A69-4074-BAE7-883230A7FEAE}" type="sibTrans" cxnId="{C8966D2E-5E63-4150-807A-010F2FE2E8F0}">
      <dgm:prSet/>
      <dgm:spPr/>
      <dgm:t>
        <a:bodyPr/>
        <a:lstStyle/>
        <a:p>
          <a:endParaRPr lang="vi-VN"/>
        </a:p>
      </dgm:t>
    </dgm:pt>
    <dgm:pt modelId="{B95A78AB-21A9-4015-8250-940444BD3C15}" type="pres">
      <dgm:prSet presAssocID="{20EE2D5E-F702-4A5D-913C-FDD6D4CD6828}" presName="Name0" presStyleCnt="0">
        <dgm:presLayoutVars>
          <dgm:dir/>
          <dgm:resizeHandles val="exact"/>
        </dgm:presLayoutVars>
      </dgm:prSet>
      <dgm:spPr/>
      <dgm:t>
        <a:bodyPr/>
        <a:lstStyle/>
        <a:p>
          <a:endParaRPr lang="vi-VN"/>
        </a:p>
      </dgm:t>
    </dgm:pt>
    <dgm:pt modelId="{CB4308E7-C16A-4D80-B990-A129F3D9F85C}" type="pres">
      <dgm:prSet presAssocID="{9E492877-3DB4-437F-B2A8-B534652324B2}" presName="node" presStyleLbl="node1" presStyleIdx="0" presStyleCnt="1">
        <dgm:presLayoutVars>
          <dgm:bulletEnabled val="1"/>
        </dgm:presLayoutVars>
      </dgm:prSet>
      <dgm:spPr/>
      <dgm:t>
        <a:bodyPr/>
        <a:lstStyle/>
        <a:p>
          <a:endParaRPr lang="vi-VN"/>
        </a:p>
      </dgm:t>
    </dgm:pt>
  </dgm:ptLst>
  <dgm:cxnLst>
    <dgm:cxn modelId="{DAF2F311-1F57-416C-928E-C790594461DE}" type="presOf" srcId="{74C6DDCB-C05A-49E8-B44C-ACBB7B02120D}" destId="{CB4308E7-C16A-4D80-B990-A129F3D9F85C}" srcOrd="0" destOrd="5" presId="urn:microsoft.com/office/officeart/2005/8/layout/hList6"/>
    <dgm:cxn modelId="{0C573826-7353-4FA3-8223-2E2F78BB2723}" srcId="{20EE2D5E-F702-4A5D-913C-FDD6D4CD6828}" destId="{9E492877-3DB4-437F-B2A8-B534652324B2}" srcOrd="0" destOrd="0" parTransId="{0D166711-5A28-47E6-9C2B-4655D74E76EC}" sibTransId="{8FF42943-0148-4833-AFDA-CE6DD84AF558}"/>
    <dgm:cxn modelId="{A6F94DF7-248B-43E6-B28D-2CAFA3A4E957}" type="presOf" srcId="{20EE2D5E-F702-4A5D-913C-FDD6D4CD6828}" destId="{B95A78AB-21A9-4015-8250-940444BD3C15}" srcOrd="0" destOrd="0" presId="urn:microsoft.com/office/officeart/2005/8/layout/hList6"/>
    <dgm:cxn modelId="{21302D41-93AC-44F0-96A3-1B294CE34FFE}" type="presOf" srcId="{9E492877-3DB4-437F-B2A8-B534652324B2}" destId="{CB4308E7-C16A-4D80-B990-A129F3D9F85C}" srcOrd="0" destOrd="0" presId="urn:microsoft.com/office/officeart/2005/8/layout/hList6"/>
    <dgm:cxn modelId="{2FE15E40-91CA-472F-99C8-D7D0A11075E7}" type="presOf" srcId="{08A56D3E-C691-4CF9-8830-5BB0B89E94A2}" destId="{CB4308E7-C16A-4D80-B990-A129F3D9F85C}" srcOrd="0" destOrd="3" presId="urn:microsoft.com/office/officeart/2005/8/layout/hList6"/>
    <dgm:cxn modelId="{93748C8C-DBA7-40FD-8BEE-3651422505FD}" srcId="{9E492877-3DB4-437F-B2A8-B534652324B2}" destId="{8D8250B8-7D61-4DD8-94EB-DCE2AAC8D1F6}" srcOrd="0" destOrd="0" parTransId="{F67CE5C5-5799-436A-B5BF-891425F9A5E3}" sibTransId="{BB3FD149-F28A-438F-837B-9010F064CD8A}"/>
    <dgm:cxn modelId="{C2F4F394-620B-4C24-A8B2-5FF642C734ED}" type="presOf" srcId="{9BC4EAFA-B4A3-45C5-A144-7A7CEED4C53B}" destId="{CB4308E7-C16A-4D80-B990-A129F3D9F85C}" srcOrd="0" destOrd="6" presId="urn:microsoft.com/office/officeart/2005/8/layout/hList6"/>
    <dgm:cxn modelId="{0F414816-02D6-4FDB-A039-BB13CA528BD2}" srcId="{9E492877-3DB4-437F-B2A8-B534652324B2}" destId="{74C6DDCB-C05A-49E8-B44C-ACBB7B02120D}" srcOrd="4" destOrd="0" parTransId="{E164ED94-E168-4612-B580-6D627AE38F66}" sibTransId="{3842FB5E-FAEB-4ADE-8DC1-D1EEC467A40C}"/>
    <dgm:cxn modelId="{A45FA1C8-3D31-46BB-9331-6AE5D3B5E80A}" srcId="{9E492877-3DB4-437F-B2A8-B534652324B2}" destId="{9DA62732-26A5-4EA9-83E4-49359569FB45}" srcOrd="3" destOrd="0" parTransId="{7B827509-232B-49FD-802A-31B235A9EC83}" sibTransId="{258665C2-29A2-4181-A4B4-F78754FD3C6D}"/>
    <dgm:cxn modelId="{2F04CD73-DE41-4841-A9F8-7E23929D5A60}" srcId="{9E492877-3DB4-437F-B2A8-B534652324B2}" destId="{66D16FEC-866E-442D-A0E9-E25B0A7DF2DA}" srcOrd="1" destOrd="0" parTransId="{9F5C1AB7-BC2C-4827-85C3-D8CFB7A29B60}" sibTransId="{D0DDB64B-3642-40B0-B8C8-151BB4B011BB}"/>
    <dgm:cxn modelId="{1EBFD0D8-4761-4E40-8719-0B554DA0DF05}" srcId="{9E492877-3DB4-437F-B2A8-B534652324B2}" destId="{08A56D3E-C691-4CF9-8830-5BB0B89E94A2}" srcOrd="2" destOrd="0" parTransId="{5788B36C-3F6F-40A8-8EC8-B7D5534E312E}" sibTransId="{9CA8EE3F-1315-4D0C-B33B-7A75876E19C2}"/>
    <dgm:cxn modelId="{8106B156-2A33-465B-B469-749D442FCE71}" type="presOf" srcId="{8D8250B8-7D61-4DD8-94EB-DCE2AAC8D1F6}" destId="{CB4308E7-C16A-4D80-B990-A129F3D9F85C}" srcOrd="0" destOrd="1" presId="urn:microsoft.com/office/officeart/2005/8/layout/hList6"/>
    <dgm:cxn modelId="{51CF858F-BE4E-40AD-BE23-F2E9303FFC6C}" type="presOf" srcId="{66D16FEC-866E-442D-A0E9-E25B0A7DF2DA}" destId="{CB4308E7-C16A-4D80-B990-A129F3D9F85C}" srcOrd="0" destOrd="2" presId="urn:microsoft.com/office/officeart/2005/8/layout/hList6"/>
    <dgm:cxn modelId="{79A0168D-5F0E-45CF-9404-8F484035FAB8}" type="presOf" srcId="{9DA62732-26A5-4EA9-83E4-49359569FB45}" destId="{CB4308E7-C16A-4D80-B990-A129F3D9F85C}" srcOrd="0" destOrd="4" presId="urn:microsoft.com/office/officeart/2005/8/layout/hList6"/>
    <dgm:cxn modelId="{C8966D2E-5E63-4150-807A-010F2FE2E8F0}" srcId="{9E492877-3DB4-437F-B2A8-B534652324B2}" destId="{9BC4EAFA-B4A3-45C5-A144-7A7CEED4C53B}" srcOrd="5" destOrd="0" parTransId="{D20DA068-41CD-48CE-A1B0-BDB9AE06BB82}" sibTransId="{DFA44520-1A69-4074-BAE7-883230A7FEAE}"/>
    <dgm:cxn modelId="{9AEBB1E1-887A-48D6-8364-9841E2444249}" type="presParOf" srcId="{B95A78AB-21A9-4015-8250-940444BD3C15}" destId="{CB4308E7-C16A-4D80-B990-A129F3D9F85C}" srcOrd="0"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EDE66A-674C-4C14-841B-3DA1A08352F2}"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vi-VN"/>
        </a:p>
      </dgm:t>
    </dgm:pt>
    <dgm:pt modelId="{24100286-2353-4314-AFC2-B7D92F706D7F}">
      <dgm:prSet/>
      <dgm:spPr/>
      <dgm:t>
        <a:bodyPr/>
        <a:lstStyle/>
        <a:p>
          <a:pPr rtl="0"/>
          <a:r>
            <a:rPr lang="en-US" smtClean="0"/>
            <a:t>table: tạo bảng.</a:t>
          </a:r>
          <a:endParaRPr lang="vi-VN"/>
        </a:p>
      </dgm:t>
    </dgm:pt>
    <dgm:pt modelId="{3A14DC15-08EA-435E-9437-CC76B8A421E4}" type="parTrans" cxnId="{9912AC95-78B6-464D-A299-FFA82F74C7B8}">
      <dgm:prSet/>
      <dgm:spPr/>
      <dgm:t>
        <a:bodyPr/>
        <a:lstStyle/>
        <a:p>
          <a:endParaRPr lang="vi-VN"/>
        </a:p>
      </dgm:t>
    </dgm:pt>
    <dgm:pt modelId="{2F2ADB93-632D-42F5-A5EE-5E592604574E}" type="sibTrans" cxnId="{9912AC95-78B6-464D-A299-FFA82F74C7B8}">
      <dgm:prSet/>
      <dgm:spPr/>
      <dgm:t>
        <a:bodyPr/>
        <a:lstStyle/>
        <a:p>
          <a:endParaRPr lang="vi-VN"/>
        </a:p>
      </dgm:t>
    </dgm:pt>
    <dgm:pt modelId="{143EBC7C-617B-4DF6-B5FE-CA4D12B58F5A}">
      <dgm:prSet/>
      <dgm:spPr/>
      <dgm:t>
        <a:bodyPr/>
        <a:lstStyle/>
        <a:p>
          <a:pPr rtl="0"/>
          <a:r>
            <a:rPr lang="en-US" smtClean="0"/>
            <a:t>caption: chú thích cho table.</a:t>
          </a:r>
          <a:endParaRPr lang="vi-VN"/>
        </a:p>
      </dgm:t>
    </dgm:pt>
    <dgm:pt modelId="{62C10049-541B-4E8D-AEB9-283D45DEF743}" type="parTrans" cxnId="{AEB309D7-3F0B-473B-8ED8-EC4182BE9C49}">
      <dgm:prSet/>
      <dgm:spPr/>
      <dgm:t>
        <a:bodyPr/>
        <a:lstStyle/>
        <a:p>
          <a:endParaRPr lang="vi-VN"/>
        </a:p>
      </dgm:t>
    </dgm:pt>
    <dgm:pt modelId="{292E5F9C-6F52-4D88-8548-C303193624BC}" type="sibTrans" cxnId="{AEB309D7-3F0B-473B-8ED8-EC4182BE9C49}">
      <dgm:prSet/>
      <dgm:spPr/>
      <dgm:t>
        <a:bodyPr/>
        <a:lstStyle/>
        <a:p>
          <a:endParaRPr lang="vi-VN"/>
        </a:p>
      </dgm:t>
    </dgm:pt>
    <dgm:pt modelId="{8091B7DE-7DC4-46CD-906C-0D9B992B5759}">
      <dgm:prSet/>
      <dgm:spPr/>
      <dgm:t>
        <a:bodyPr/>
        <a:lstStyle/>
        <a:p>
          <a:pPr rtl="0"/>
          <a:r>
            <a:rPr lang="en-US" smtClean="0"/>
            <a:t>colgroup: nhóm các cột trong 1 bảng để định dạng.</a:t>
          </a:r>
          <a:endParaRPr lang="en-US"/>
        </a:p>
      </dgm:t>
    </dgm:pt>
    <dgm:pt modelId="{281BC54D-2DCA-4DCB-A594-E5F464070C49}" type="parTrans" cxnId="{89285E6F-9C44-4321-AE64-80F87BE8B21C}">
      <dgm:prSet/>
      <dgm:spPr/>
      <dgm:t>
        <a:bodyPr/>
        <a:lstStyle/>
        <a:p>
          <a:endParaRPr lang="vi-VN"/>
        </a:p>
      </dgm:t>
    </dgm:pt>
    <dgm:pt modelId="{E49F8B9F-C25F-481D-9842-5DECD0D0689A}" type="sibTrans" cxnId="{89285E6F-9C44-4321-AE64-80F87BE8B21C}">
      <dgm:prSet/>
      <dgm:spPr/>
      <dgm:t>
        <a:bodyPr/>
        <a:lstStyle/>
        <a:p>
          <a:endParaRPr lang="vi-VN"/>
        </a:p>
      </dgm:t>
    </dgm:pt>
    <dgm:pt modelId="{EAC2C4D8-FC36-46BB-8BD7-210FCD3BBAA9}">
      <dgm:prSet/>
      <dgm:spPr/>
      <dgm:t>
        <a:bodyPr/>
        <a:lstStyle/>
        <a:p>
          <a:pPr rtl="0"/>
          <a:r>
            <a:rPr lang="en-US" smtClean="0"/>
            <a:t>col: xác định giá trị thuộc tính cho 1 hay nhiều cột trong bảng.</a:t>
          </a:r>
          <a:endParaRPr lang="en-US"/>
        </a:p>
      </dgm:t>
    </dgm:pt>
    <dgm:pt modelId="{DF537DE1-B570-42BA-8157-66FB0F4D616A}" type="parTrans" cxnId="{2D39C48C-2615-4D1C-90C6-26238993B28A}">
      <dgm:prSet/>
      <dgm:spPr/>
      <dgm:t>
        <a:bodyPr/>
        <a:lstStyle/>
        <a:p>
          <a:endParaRPr lang="vi-VN"/>
        </a:p>
      </dgm:t>
    </dgm:pt>
    <dgm:pt modelId="{BB8FA673-3F54-40C9-8CE8-CE09D971B401}" type="sibTrans" cxnId="{2D39C48C-2615-4D1C-90C6-26238993B28A}">
      <dgm:prSet/>
      <dgm:spPr/>
      <dgm:t>
        <a:bodyPr/>
        <a:lstStyle/>
        <a:p>
          <a:endParaRPr lang="vi-VN"/>
        </a:p>
      </dgm:t>
    </dgm:pt>
    <dgm:pt modelId="{C1AA48AF-B1AE-4986-845F-160EACD99E0E}">
      <dgm:prSet/>
      <dgm:spPr/>
      <dgm:t>
        <a:bodyPr/>
        <a:lstStyle/>
        <a:p>
          <a:pPr rtl="0"/>
          <a:r>
            <a:rPr lang="en-US" smtClean="0"/>
            <a:t>tbody: gom nhóm các nội dung làm thân của table.</a:t>
          </a:r>
          <a:endParaRPr lang="vi-VN"/>
        </a:p>
      </dgm:t>
    </dgm:pt>
    <dgm:pt modelId="{26BDBC46-95ED-47C0-8034-F0F7228AC309}" type="parTrans" cxnId="{AF636C62-5C83-4D16-B5F5-D7B74E52B01C}">
      <dgm:prSet/>
      <dgm:spPr/>
      <dgm:t>
        <a:bodyPr/>
        <a:lstStyle/>
        <a:p>
          <a:endParaRPr lang="vi-VN"/>
        </a:p>
      </dgm:t>
    </dgm:pt>
    <dgm:pt modelId="{BC2A6E61-135D-48B5-849F-0C4E7AF759E2}" type="sibTrans" cxnId="{AF636C62-5C83-4D16-B5F5-D7B74E52B01C}">
      <dgm:prSet/>
      <dgm:spPr/>
      <dgm:t>
        <a:bodyPr/>
        <a:lstStyle/>
        <a:p>
          <a:endParaRPr lang="vi-VN"/>
        </a:p>
      </dgm:t>
    </dgm:pt>
    <dgm:pt modelId="{F9CE0F44-4DB3-4578-95E7-370EC167223F}">
      <dgm:prSet/>
      <dgm:spPr/>
      <dgm:t>
        <a:bodyPr/>
        <a:lstStyle/>
        <a:p>
          <a:pPr rtl="0"/>
          <a:r>
            <a:rPr lang="en-US" smtClean="0"/>
            <a:t>tfoot: gom nhóm các nội dung làm footer của table.</a:t>
          </a:r>
          <a:endParaRPr lang="vi-VN"/>
        </a:p>
      </dgm:t>
    </dgm:pt>
    <dgm:pt modelId="{587D13FE-DFBF-4E38-B3F3-1F7B225C039C}" type="parTrans" cxnId="{54054CF1-3C19-42BD-B20A-F42CCBB7BD8B}">
      <dgm:prSet/>
      <dgm:spPr/>
      <dgm:t>
        <a:bodyPr/>
        <a:lstStyle/>
        <a:p>
          <a:endParaRPr lang="vi-VN"/>
        </a:p>
      </dgm:t>
    </dgm:pt>
    <dgm:pt modelId="{7335C910-F213-4813-B7BE-32C4DE72A14E}" type="sibTrans" cxnId="{54054CF1-3C19-42BD-B20A-F42CCBB7BD8B}">
      <dgm:prSet/>
      <dgm:spPr/>
      <dgm:t>
        <a:bodyPr/>
        <a:lstStyle/>
        <a:p>
          <a:endParaRPr lang="vi-VN"/>
        </a:p>
      </dgm:t>
    </dgm:pt>
    <dgm:pt modelId="{69EF21EB-82BF-4291-A505-99040FA6C7D5}">
      <dgm:prSet/>
      <dgm:spPr/>
      <dgm:t>
        <a:bodyPr/>
        <a:lstStyle/>
        <a:p>
          <a:pPr rtl="0"/>
          <a:r>
            <a:rPr lang="en-US" smtClean="0"/>
            <a:t>thead: gom </a:t>
          </a:r>
          <a:r>
            <a:rPr lang="vi-VN" smtClean="0"/>
            <a:t>nhóm các nội dung làm tiêu đề cho table</a:t>
          </a:r>
          <a:r>
            <a:rPr lang="en-US" smtClean="0"/>
            <a:t>.</a:t>
          </a:r>
          <a:endParaRPr lang="en-US"/>
        </a:p>
      </dgm:t>
    </dgm:pt>
    <dgm:pt modelId="{EB1CA655-92B1-425E-8B3C-2D0B973E5158}" type="parTrans" cxnId="{4EE02A9E-E1DC-4C4F-AF08-951826FD85D6}">
      <dgm:prSet/>
      <dgm:spPr/>
      <dgm:t>
        <a:bodyPr/>
        <a:lstStyle/>
        <a:p>
          <a:endParaRPr lang="vi-VN"/>
        </a:p>
      </dgm:t>
    </dgm:pt>
    <dgm:pt modelId="{0BBA5E74-C67D-4A93-878F-5423FE0F1B6D}" type="sibTrans" cxnId="{4EE02A9E-E1DC-4C4F-AF08-951826FD85D6}">
      <dgm:prSet/>
      <dgm:spPr/>
      <dgm:t>
        <a:bodyPr/>
        <a:lstStyle/>
        <a:p>
          <a:endParaRPr lang="vi-VN"/>
        </a:p>
      </dgm:t>
    </dgm:pt>
    <dgm:pt modelId="{C3EB3585-49C9-4A39-8E17-989A0C0AA0DC}">
      <dgm:prSet/>
      <dgm:spPr/>
      <dgm:t>
        <a:bodyPr/>
        <a:lstStyle/>
        <a:p>
          <a:pPr rtl="0"/>
          <a:r>
            <a:rPr lang="en-US" smtClean="0"/>
            <a:t>tr &amp; td: định nghĩa 1 hàng và 1 ô trong table.</a:t>
          </a:r>
          <a:endParaRPr lang="vi-VN"/>
        </a:p>
      </dgm:t>
    </dgm:pt>
    <dgm:pt modelId="{0E6472C1-1BF1-4665-8A4D-9E93196DCC55}" type="parTrans" cxnId="{D8B95AD3-9EC1-490B-A026-C28A8CDDA42B}">
      <dgm:prSet/>
      <dgm:spPr/>
      <dgm:t>
        <a:bodyPr/>
        <a:lstStyle/>
        <a:p>
          <a:endParaRPr lang="vi-VN"/>
        </a:p>
      </dgm:t>
    </dgm:pt>
    <dgm:pt modelId="{4AA2FD4E-9D71-496D-8498-65D7C5DB9A81}" type="sibTrans" cxnId="{D8B95AD3-9EC1-490B-A026-C28A8CDDA42B}">
      <dgm:prSet/>
      <dgm:spPr/>
      <dgm:t>
        <a:bodyPr/>
        <a:lstStyle/>
        <a:p>
          <a:endParaRPr lang="vi-VN"/>
        </a:p>
      </dgm:t>
    </dgm:pt>
    <dgm:pt modelId="{147B1D6B-7330-4434-89B2-20BD1F676BA5}" type="pres">
      <dgm:prSet presAssocID="{E3EDE66A-674C-4C14-841B-3DA1A08352F2}" presName="linear" presStyleCnt="0">
        <dgm:presLayoutVars>
          <dgm:dir/>
          <dgm:animLvl val="lvl"/>
          <dgm:resizeHandles val="exact"/>
        </dgm:presLayoutVars>
      </dgm:prSet>
      <dgm:spPr/>
    </dgm:pt>
    <dgm:pt modelId="{2FC07D9F-3C19-4FE2-AF81-1F5B754DD296}" type="pres">
      <dgm:prSet presAssocID="{24100286-2353-4314-AFC2-B7D92F706D7F}" presName="parentLin" presStyleCnt="0"/>
      <dgm:spPr/>
    </dgm:pt>
    <dgm:pt modelId="{49E887B7-36EE-414F-8204-F1EE4B781DBF}" type="pres">
      <dgm:prSet presAssocID="{24100286-2353-4314-AFC2-B7D92F706D7F}" presName="parentLeftMargin" presStyleLbl="node1" presStyleIdx="0" presStyleCnt="8"/>
      <dgm:spPr/>
    </dgm:pt>
    <dgm:pt modelId="{E59F53A7-A34E-40B5-ADA1-F735D8844FCE}" type="pres">
      <dgm:prSet presAssocID="{24100286-2353-4314-AFC2-B7D92F706D7F}" presName="parentText" presStyleLbl="node1" presStyleIdx="0" presStyleCnt="8">
        <dgm:presLayoutVars>
          <dgm:chMax val="0"/>
          <dgm:bulletEnabled val="1"/>
        </dgm:presLayoutVars>
      </dgm:prSet>
      <dgm:spPr/>
    </dgm:pt>
    <dgm:pt modelId="{CB764E83-E97A-464E-A90B-0FF9261CDDCD}" type="pres">
      <dgm:prSet presAssocID="{24100286-2353-4314-AFC2-B7D92F706D7F}" presName="negativeSpace" presStyleCnt="0"/>
      <dgm:spPr/>
    </dgm:pt>
    <dgm:pt modelId="{BD665C14-DD08-45CA-8505-2AAED641AB52}" type="pres">
      <dgm:prSet presAssocID="{24100286-2353-4314-AFC2-B7D92F706D7F}" presName="childText" presStyleLbl="conFgAcc1" presStyleIdx="0" presStyleCnt="8">
        <dgm:presLayoutVars>
          <dgm:bulletEnabled val="1"/>
        </dgm:presLayoutVars>
      </dgm:prSet>
      <dgm:spPr/>
    </dgm:pt>
    <dgm:pt modelId="{E9C5EF09-5AF0-4FE8-AFB9-A25722542D2B}" type="pres">
      <dgm:prSet presAssocID="{2F2ADB93-632D-42F5-A5EE-5E592604574E}" presName="spaceBetweenRectangles" presStyleCnt="0"/>
      <dgm:spPr/>
    </dgm:pt>
    <dgm:pt modelId="{BED735EE-A1E7-45AB-A52E-0672043F8A82}" type="pres">
      <dgm:prSet presAssocID="{143EBC7C-617B-4DF6-B5FE-CA4D12B58F5A}" presName="parentLin" presStyleCnt="0"/>
      <dgm:spPr/>
    </dgm:pt>
    <dgm:pt modelId="{8AC88F8C-C136-4B3F-8903-CFBBBAD76A02}" type="pres">
      <dgm:prSet presAssocID="{143EBC7C-617B-4DF6-B5FE-CA4D12B58F5A}" presName="parentLeftMargin" presStyleLbl="node1" presStyleIdx="0" presStyleCnt="8"/>
      <dgm:spPr/>
    </dgm:pt>
    <dgm:pt modelId="{51BD6095-2077-45BF-A949-DB8DE7602E0A}" type="pres">
      <dgm:prSet presAssocID="{143EBC7C-617B-4DF6-B5FE-CA4D12B58F5A}" presName="parentText" presStyleLbl="node1" presStyleIdx="1" presStyleCnt="8">
        <dgm:presLayoutVars>
          <dgm:chMax val="0"/>
          <dgm:bulletEnabled val="1"/>
        </dgm:presLayoutVars>
      </dgm:prSet>
      <dgm:spPr/>
    </dgm:pt>
    <dgm:pt modelId="{FD385CDF-BAE9-4445-AA3F-77970EF8D3C9}" type="pres">
      <dgm:prSet presAssocID="{143EBC7C-617B-4DF6-B5FE-CA4D12B58F5A}" presName="negativeSpace" presStyleCnt="0"/>
      <dgm:spPr/>
    </dgm:pt>
    <dgm:pt modelId="{02620AF2-0E71-427F-803D-A1ADA8C73E41}" type="pres">
      <dgm:prSet presAssocID="{143EBC7C-617B-4DF6-B5FE-CA4D12B58F5A}" presName="childText" presStyleLbl="conFgAcc1" presStyleIdx="1" presStyleCnt="8">
        <dgm:presLayoutVars>
          <dgm:bulletEnabled val="1"/>
        </dgm:presLayoutVars>
      </dgm:prSet>
      <dgm:spPr/>
    </dgm:pt>
    <dgm:pt modelId="{A1534AF9-94E5-4B5A-8C5B-A734A9BDC120}" type="pres">
      <dgm:prSet presAssocID="{292E5F9C-6F52-4D88-8548-C303193624BC}" presName="spaceBetweenRectangles" presStyleCnt="0"/>
      <dgm:spPr/>
    </dgm:pt>
    <dgm:pt modelId="{F7DA235C-F04D-4498-9128-29BD9E57B418}" type="pres">
      <dgm:prSet presAssocID="{8091B7DE-7DC4-46CD-906C-0D9B992B5759}" presName="parentLin" presStyleCnt="0"/>
      <dgm:spPr/>
    </dgm:pt>
    <dgm:pt modelId="{4AD14FE5-0CBB-405A-B393-023F664FBCC8}" type="pres">
      <dgm:prSet presAssocID="{8091B7DE-7DC4-46CD-906C-0D9B992B5759}" presName="parentLeftMargin" presStyleLbl="node1" presStyleIdx="1" presStyleCnt="8"/>
      <dgm:spPr/>
    </dgm:pt>
    <dgm:pt modelId="{FA0A10C3-122A-4C92-A888-4ABED9A0925B}" type="pres">
      <dgm:prSet presAssocID="{8091B7DE-7DC4-46CD-906C-0D9B992B5759}" presName="parentText" presStyleLbl="node1" presStyleIdx="2" presStyleCnt="8">
        <dgm:presLayoutVars>
          <dgm:chMax val="0"/>
          <dgm:bulletEnabled val="1"/>
        </dgm:presLayoutVars>
      </dgm:prSet>
      <dgm:spPr/>
    </dgm:pt>
    <dgm:pt modelId="{2004078C-25DA-400C-BED6-75F53C2DF29E}" type="pres">
      <dgm:prSet presAssocID="{8091B7DE-7DC4-46CD-906C-0D9B992B5759}" presName="negativeSpace" presStyleCnt="0"/>
      <dgm:spPr/>
    </dgm:pt>
    <dgm:pt modelId="{2C2F1441-42F9-4B48-A216-6F477BC5088C}" type="pres">
      <dgm:prSet presAssocID="{8091B7DE-7DC4-46CD-906C-0D9B992B5759}" presName="childText" presStyleLbl="conFgAcc1" presStyleIdx="2" presStyleCnt="8">
        <dgm:presLayoutVars>
          <dgm:bulletEnabled val="1"/>
        </dgm:presLayoutVars>
      </dgm:prSet>
      <dgm:spPr/>
    </dgm:pt>
    <dgm:pt modelId="{14BF9702-4794-47EB-B56E-D319E8D9041F}" type="pres">
      <dgm:prSet presAssocID="{E49F8B9F-C25F-481D-9842-5DECD0D0689A}" presName="spaceBetweenRectangles" presStyleCnt="0"/>
      <dgm:spPr/>
    </dgm:pt>
    <dgm:pt modelId="{D4E5C626-2B74-455F-A257-8CC722C35272}" type="pres">
      <dgm:prSet presAssocID="{EAC2C4D8-FC36-46BB-8BD7-210FCD3BBAA9}" presName="parentLin" presStyleCnt="0"/>
      <dgm:spPr/>
    </dgm:pt>
    <dgm:pt modelId="{832251FF-811C-4874-BFAD-D4CEC000EB4C}" type="pres">
      <dgm:prSet presAssocID="{EAC2C4D8-FC36-46BB-8BD7-210FCD3BBAA9}" presName="parentLeftMargin" presStyleLbl="node1" presStyleIdx="2" presStyleCnt="8"/>
      <dgm:spPr/>
    </dgm:pt>
    <dgm:pt modelId="{B98AE6BF-5A67-47AB-A6F3-7B2C0C68CD4A}" type="pres">
      <dgm:prSet presAssocID="{EAC2C4D8-FC36-46BB-8BD7-210FCD3BBAA9}" presName="parentText" presStyleLbl="node1" presStyleIdx="3" presStyleCnt="8">
        <dgm:presLayoutVars>
          <dgm:chMax val="0"/>
          <dgm:bulletEnabled val="1"/>
        </dgm:presLayoutVars>
      </dgm:prSet>
      <dgm:spPr/>
    </dgm:pt>
    <dgm:pt modelId="{5B389066-0CA1-432C-93C8-8FFF4D777549}" type="pres">
      <dgm:prSet presAssocID="{EAC2C4D8-FC36-46BB-8BD7-210FCD3BBAA9}" presName="negativeSpace" presStyleCnt="0"/>
      <dgm:spPr/>
    </dgm:pt>
    <dgm:pt modelId="{029F7534-DDD0-4988-928E-3B848D63D7F0}" type="pres">
      <dgm:prSet presAssocID="{EAC2C4D8-FC36-46BB-8BD7-210FCD3BBAA9}" presName="childText" presStyleLbl="conFgAcc1" presStyleIdx="3" presStyleCnt="8">
        <dgm:presLayoutVars>
          <dgm:bulletEnabled val="1"/>
        </dgm:presLayoutVars>
      </dgm:prSet>
      <dgm:spPr/>
    </dgm:pt>
    <dgm:pt modelId="{EE5C80ED-C1BC-4D1F-8E23-2C6415DCF2AF}" type="pres">
      <dgm:prSet presAssocID="{BB8FA673-3F54-40C9-8CE8-CE09D971B401}" presName="spaceBetweenRectangles" presStyleCnt="0"/>
      <dgm:spPr/>
    </dgm:pt>
    <dgm:pt modelId="{49484317-EE83-4109-BE78-CD8E6E89C7AC}" type="pres">
      <dgm:prSet presAssocID="{C1AA48AF-B1AE-4986-845F-160EACD99E0E}" presName="parentLin" presStyleCnt="0"/>
      <dgm:spPr/>
    </dgm:pt>
    <dgm:pt modelId="{5C4BEA31-5F75-48D0-9A98-634038F1CE0D}" type="pres">
      <dgm:prSet presAssocID="{C1AA48AF-B1AE-4986-845F-160EACD99E0E}" presName="parentLeftMargin" presStyleLbl="node1" presStyleIdx="3" presStyleCnt="8"/>
      <dgm:spPr/>
    </dgm:pt>
    <dgm:pt modelId="{E66D434A-56F2-4210-9D3C-8B4113986DA2}" type="pres">
      <dgm:prSet presAssocID="{C1AA48AF-B1AE-4986-845F-160EACD99E0E}" presName="parentText" presStyleLbl="node1" presStyleIdx="4" presStyleCnt="8">
        <dgm:presLayoutVars>
          <dgm:chMax val="0"/>
          <dgm:bulletEnabled val="1"/>
        </dgm:presLayoutVars>
      </dgm:prSet>
      <dgm:spPr/>
    </dgm:pt>
    <dgm:pt modelId="{BE8DA5E2-88EC-49EF-B205-5EDCC5A56868}" type="pres">
      <dgm:prSet presAssocID="{C1AA48AF-B1AE-4986-845F-160EACD99E0E}" presName="negativeSpace" presStyleCnt="0"/>
      <dgm:spPr/>
    </dgm:pt>
    <dgm:pt modelId="{49D54536-22D0-4127-9143-25C9A2FFBDDD}" type="pres">
      <dgm:prSet presAssocID="{C1AA48AF-B1AE-4986-845F-160EACD99E0E}" presName="childText" presStyleLbl="conFgAcc1" presStyleIdx="4" presStyleCnt="8">
        <dgm:presLayoutVars>
          <dgm:bulletEnabled val="1"/>
        </dgm:presLayoutVars>
      </dgm:prSet>
      <dgm:spPr/>
    </dgm:pt>
    <dgm:pt modelId="{6423E1B3-4113-439F-9359-57C187CDCF0E}" type="pres">
      <dgm:prSet presAssocID="{BC2A6E61-135D-48B5-849F-0C4E7AF759E2}" presName="spaceBetweenRectangles" presStyleCnt="0"/>
      <dgm:spPr/>
    </dgm:pt>
    <dgm:pt modelId="{075BD037-C2FB-4273-86BB-68F18161314B}" type="pres">
      <dgm:prSet presAssocID="{F9CE0F44-4DB3-4578-95E7-370EC167223F}" presName="parentLin" presStyleCnt="0"/>
      <dgm:spPr/>
    </dgm:pt>
    <dgm:pt modelId="{1049840D-4C82-43C2-BEF1-FE33EB228999}" type="pres">
      <dgm:prSet presAssocID="{F9CE0F44-4DB3-4578-95E7-370EC167223F}" presName="parentLeftMargin" presStyleLbl="node1" presStyleIdx="4" presStyleCnt="8"/>
      <dgm:spPr/>
    </dgm:pt>
    <dgm:pt modelId="{0A548CDA-B4A4-40CC-B87A-4F8DAAA492D4}" type="pres">
      <dgm:prSet presAssocID="{F9CE0F44-4DB3-4578-95E7-370EC167223F}" presName="parentText" presStyleLbl="node1" presStyleIdx="5" presStyleCnt="8">
        <dgm:presLayoutVars>
          <dgm:chMax val="0"/>
          <dgm:bulletEnabled val="1"/>
        </dgm:presLayoutVars>
      </dgm:prSet>
      <dgm:spPr/>
    </dgm:pt>
    <dgm:pt modelId="{2C4E5224-CA9F-41CE-A9F1-F95D2835774B}" type="pres">
      <dgm:prSet presAssocID="{F9CE0F44-4DB3-4578-95E7-370EC167223F}" presName="negativeSpace" presStyleCnt="0"/>
      <dgm:spPr/>
    </dgm:pt>
    <dgm:pt modelId="{E624938F-6B80-4486-A783-0EE41FE3ECC8}" type="pres">
      <dgm:prSet presAssocID="{F9CE0F44-4DB3-4578-95E7-370EC167223F}" presName="childText" presStyleLbl="conFgAcc1" presStyleIdx="5" presStyleCnt="8">
        <dgm:presLayoutVars>
          <dgm:bulletEnabled val="1"/>
        </dgm:presLayoutVars>
      </dgm:prSet>
      <dgm:spPr/>
    </dgm:pt>
    <dgm:pt modelId="{5D87F09F-0B20-4850-B1F8-647693655A69}" type="pres">
      <dgm:prSet presAssocID="{7335C910-F213-4813-B7BE-32C4DE72A14E}" presName="spaceBetweenRectangles" presStyleCnt="0"/>
      <dgm:spPr/>
    </dgm:pt>
    <dgm:pt modelId="{98D1A603-9DCD-4D88-9BF6-B1327CA8E9B8}" type="pres">
      <dgm:prSet presAssocID="{69EF21EB-82BF-4291-A505-99040FA6C7D5}" presName="parentLin" presStyleCnt="0"/>
      <dgm:spPr/>
    </dgm:pt>
    <dgm:pt modelId="{4A25617B-B63D-471F-9909-5796045617FE}" type="pres">
      <dgm:prSet presAssocID="{69EF21EB-82BF-4291-A505-99040FA6C7D5}" presName="parentLeftMargin" presStyleLbl="node1" presStyleIdx="5" presStyleCnt="8"/>
      <dgm:spPr/>
    </dgm:pt>
    <dgm:pt modelId="{F806E387-7F09-4A6C-8BD1-B0B7207E69C6}" type="pres">
      <dgm:prSet presAssocID="{69EF21EB-82BF-4291-A505-99040FA6C7D5}" presName="parentText" presStyleLbl="node1" presStyleIdx="6" presStyleCnt="8">
        <dgm:presLayoutVars>
          <dgm:chMax val="0"/>
          <dgm:bulletEnabled val="1"/>
        </dgm:presLayoutVars>
      </dgm:prSet>
      <dgm:spPr/>
    </dgm:pt>
    <dgm:pt modelId="{80BE14CB-E6E9-4846-9816-B9EC6EC80234}" type="pres">
      <dgm:prSet presAssocID="{69EF21EB-82BF-4291-A505-99040FA6C7D5}" presName="negativeSpace" presStyleCnt="0"/>
      <dgm:spPr/>
    </dgm:pt>
    <dgm:pt modelId="{1D5C6970-6483-43B8-9D2D-C430ADD74B9F}" type="pres">
      <dgm:prSet presAssocID="{69EF21EB-82BF-4291-A505-99040FA6C7D5}" presName="childText" presStyleLbl="conFgAcc1" presStyleIdx="6" presStyleCnt="8">
        <dgm:presLayoutVars>
          <dgm:bulletEnabled val="1"/>
        </dgm:presLayoutVars>
      </dgm:prSet>
      <dgm:spPr/>
    </dgm:pt>
    <dgm:pt modelId="{4A89B788-764B-4F86-BE94-EF5CD3707F13}" type="pres">
      <dgm:prSet presAssocID="{0BBA5E74-C67D-4A93-878F-5423FE0F1B6D}" presName="spaceBetweenRectangles" presStyleCnt="0"/>
      <dgm:spPr/>
    </dgm:pt>
    <dgm:pt modelId="{FE1010AE-D910-4E46-A361-F576D3A45926}" type="pres">
      <dgm:prSet presAssocID="{C3EB3585-49C9-4A39-8E17-989A0C0AA0DC}" presName="parentLin" presStyleCnt="0"/>
      <dgm:spPr/>
    </dgm:pt>
    <dgm:pt modelId="{6CA55441-F058-40A4-8140-6C9FC8EBA6BF}" type="pres">
      <dgm:prSet presAssocID="{C3EB3585-49C9-4A39-8E17-989A0C0AA0DC}" presName="parentLeftMargin" presStyleLbl="node1" presStyleIdx="6" presStyleCnt="8"/>
      <dgm:spPr/>
    </dgm:pt>
    <dgm:pt modelId="{3959907F-6F30-40AC-9C8F-AA59C5142BF3}" type="pres">
      <dgm:prSet presAssocID="{C3EB3585-49C9-4A39-8E17-989A0C0AA0DC}" presName="parentText" presStyleLbl="node1" presStyleIdx="7" presStyleCnt="8">
        <dgm:presLayoutVars>
          <dgm:chMax val="0"/>
          <dgm:bulletEnabled val="1"/>
        </dgm:presLayoutVars>
      </dgm:prSet>
      <dgm:spPr/>
    </dgm:pt>
    <dgm:pt modelId="{2C909E1F-A4BC-43BD-8027-A8472E4D85E2}" type="pres">
      <dgm:prSet presAssocID="{C3EB3585-49C9-4A39-8E17-989A0C0AA0DC}" presName="negativeSpace" presStyleCnt="0"/>
      <dgm:spPr/>
    </dgm:pt>
    <dgm:pt modelId="{071F519A-7A0C-4585-BC44-EA6625E32473}" type="pres">
      <dgm:prSet presAssocID="{C3EB3585-49C9-4A39-8E17-989A0C0AA0DC}" presName="childText" presStyleLbl="conFgAcc1" presStyleIdx="7" presStyleCnt="8">
        <dgm:presLayoutVars>
          <dgm:bulletEnabled val="1"/>
        </dgm:presLayoutVars>
      </dgm:prSet>
      <dgm:spPr/>
    </dgm:pt>
  </dgm:ptLst>
  <dgm:cxnLst>
    <dgm:cxn modelId="{8FC763D5-6CC1-423D-B09A-947CC3107D89}" type="presOf" srcId="{C1AA48AF-B1AE-4986-845F-160EACD99E0E}" destId="{E66D434A-56F2-4210-9D3C-8B4113986DA2}" srcOrd="1" destOrd="0" presId="urn:microsoft.com/office/officeart/2005/8/layout/list1"/>
    <dgm:cxn modelId="{8C0685B5-3290-4D22-81CA-B9826040D49A}" type="presOf" srcId="{F9CE0F44-4DB3-4578-95E7-370EC167223F}" destId="{1049840D-4C82-43C2-BEF1-FE33EB228999}" srcOrd="0" destOrd="0" presId="urn:microsoft.com/office/officeart/2005/8/layout/list1"/>
    <dgm:cxn modelId="{9912AC95-78B6-464D-A299-FFA82F74C7B8}" srcId="{E3EDE66A-674C-4C14-841B-3DA1A08352F2}" destId="{24100286-2353-4314-AFC2-B7D92F706D7F}" srcOrd="0" destOrd="0" parTransId="{3A14DC15-08EA-435E-9437-CC76B8A421E4}" sibTransId="{2F2ADB93-632D-42F5-A5EE-5E592604574E}"/>
    <dgm:cxn modelId="{45FB0D6E-FFD1-4603-AED3-6CB096723762}" type="presOf" srcId="{E3EDE66A-674C-4C14-841B-3DA1A08352F2}" destId="{147B1D6B-7330-4434-89B2-20BD1F676BA5}" srcOrd="0" destOrd="0" presId="urn:microsoft.com/office/officeart/2005/8/layout/list1"/>
    <dgm:cxn modelId="{54054CF1-3C19-42BD-B20A-F42CCBB7BD8B}" srcId="{E3EDE66A-674C-4C14-841B-3DA1A08352F2}" destId="{F9CE0F44-4DB3-4578-95E7-370EC167223F}" srcOrd="5" destOrd="0" parTransId="{587D13FE-DFBF-4E38-B3F3-1F7B225C039C}" sibTransId="{7335C910-F213-4813-B7BE-32C4DE72A14E}"/>
    <dgm:cxn modelId="{A2E82ECF-99A7-4B64-8D05-AC4CEBD57290}" type="presOf" srcId="{F9CE0F44-4DB3-4578-95E7-370EC167223F}" destId="{0A548CDA-B4A4-40CC-B87A-4F8DAAA492D4}" srcOrd="1" destOrd="0" presId="urn:microsoft.com/office/officeart/2005/8/layout/list1"/>
    <dgm:cxn modelId="{89285E6F-9C44-4321-AE64-80F87BE8B21C}" srcId="{E3EDE66A-674C-4C14-841B-3DA1A08352F2}" destId="{8091B7DE-7DC4-46CD-906C-0D9B992B5759}" srcOrd="2" destOrd="0" parTransId="{281BC54D-2DCA-4DCB-A594-E5F464070C49}" sibTransId="{E49F8B9F-C25F-481D-9842-5DECD0D0689A}"/>
    <dgm:cxn modelId="{6FE3D3D3-D881-440C-B7AE-16122400D99E}" type="presOf" srcId="{24100286-2353-4314-AFC2-B7D92F706D7F}" destId="{E59F53A7-A34E-40B5-ADA1-F735D8844FCE}" srcOrd="1" destOrd="0" presId="urn:microsoft.com/office/officeart/2005/8/layout/list1"/>
    <dgm:cxn modelId="{42D2EC6A-4222-4D60-B722-2EFE16CDDF8C}" type="presOf" srcId="{C3EB3585-49C9-4A39-8E17-989A0C0AA0DC}" destId="{6CA55441-F058-40A4-8140-6C9FC8EBA6BF}" srcOrd="0" destOrd="0" presId="urn:microsoft.com/office/officeart/2005/8/layout/list1"/>
    <dgm:cxn modelId="{235EAF61-6B33-4998-98E9-2359253B0FD3}" type="presOf" srcId="{24100286-2353-4314-AFC2-B7D92F706D7F}" destId="{49E887B7-36EE-414F-8204-F1EE4B781DBF}" srcOrd="0" destOrd="0" presId="urn:microsoft.com/office/officeart/2005/8/layout/list1"/>
    <dgm:cxn modelId="{AF636C62-5C83-4D16-B5F5-D7B74E52B01C}" srcId="{E3EDE66A-674C-4C14-841B-3DA1A08352F2}" destId="{C1AA48AF-B1AE-4986-845F-160EACD99E0E}" srcOrd="4" destOrd="0" parTransId="{26BDBC46-95ED-47C0-8034-F0F7228AC309}" sibTransId="{BC2A6E61-135D-48B5-849F-0C4E7AF759E2}"/>
    <dgm:cxn modelId="{4EE02A9E-E1DC-4C4F-AF08-951826FD85D6}" srcId="{E3EDE66A-674C-4C14-841B-3DA1A08352F2}" destId="{69EF21EB-82BF-4291-A505-99040FA6C7D5}" srcOrd="6" destOrd="0" parTransId="{EB1CA655-92B1-425E-8B3C-2D0B973E5158}" sibTransId="{0BBA5E74-C67D-4A93-878F-5423FE0F1B6D}"/>
    <dgm:cxn modelId="{55BD3374-2005-452E-9977-19FD04D0AE15}" type="presOf" srcId="{C3EB3585-49C9-4A39-8E17-989A0C0AA0DC}" destId="{3959907F-6F30-40AC-9C8F-AA59C5142BF3}" srcOrd="1" destOrd="0" presId="urn:microsoft.com/office/officeart/2005/8/layout/list1"/>
    <dgm:cxn modelId="{862AA3EC-81A3-4FFA-BD43-217DF2C56047}" type="presOf" srcId="{143EBC7C-617B-4DF6-B5FE-CA4D12B58F5A}" destId="{51BD6095-2077-45BF-A949-DB8DE7602E0A}" srcOrd="1" destOrd="0" presId="urn:microsoft.com/office/officeart/2005/8/layout/list1"/>
    <dgm:cxn modelId="{E9834FED-AF9B-404B-BA75-231F7DABB03B}" type="presOf" srcId="{143EBC7C-617B-4DF6-B5FE-CA4D12B58F5A}" destId="{8AC88F8C-C136-4B3F-8903-CFBBBAD76A02}" srcOrd="0" destOrd="0" presId="urn:microsoft.com/office/officeart/2005/8/layout/list1"/>
    <dgm:cxn modelId="{6D1B7DD9-AE35-4EDF-BF46-CDEA5DCC624F}" type="presOf" srcId="{C1AA48AF-B1AE-4986-845F-160EACD99E0E}" destId="{5C4BEA31-5F75-48D0-9A98-634038F1CE0D}" srcOrd="0" destOrd="0" presId="urn:microsoft.com/office/officeart/2005/8/layout/list1"/>
    <dgm:cxn modelId="{AEB309D7-3F0B-473B-8ED8-EC4182BE9C49}" srcId="{E3EDE66A-674C-4C14-841B-3DA1A08352F2}" destId="{143EBC7C-617B-4DF6-B5FE-CA4D12B58F5A}" srcOrd="1" destOrd="0" parTransId="{62C10049-541B-4E8D-AEB9-283D45DEF743}" sibTransId="{292E5F9C-6F52-4D88-8548-C303193624BC}"/>
    <dgm:cxn modelId="{B50713D8-F5ED-4169-90DB-444503B54DF5}" type="presOf" srcId="{69EF21EB-82BF-4291-A505-99040FA6C7D5}" destId="{4A25617B-B63D-471F-9909-5796045617FE}" srcOrd="0" destOrd="0" presId="urn:microsoft.com/office/officeart/2005/8/layout/list1"/>
    <dgm:cxn modelId="{13A0DC97-4DA7-487F-8B37-CB30E162B2F5}" type="presOf" srcId="{EAC2C4D8-FC36-46BB-8BD7-210FCD3BBAA9}" destId="{832251FF-811C-4874-BFAD-D4CEC000EB4C}" srcOrd="0" destOrd="0" presId="urn:microsoft.com/office/officeart/2005/8/layout/list1"/>
    <dgm:cxn modelId="{D8B95AD3-9EC1-490B-A026-C28A8CDDA42B}" srcId="{E3EDE66A-674C-4C14-841B-3DA1A08352F2}" destId="{C3EB3585-49C9-4A39-8E17-989A0C0AA0DC}" srcOrd="7" destOrd="0" parTransId="{0E6472C1-1BF1-4665-8A4D-9E93196DCC55}" sibTransId="{4AA2FD4E-9D71-496D-8498-65D7C5DB9A81}"/>
    <dgm:cxn modelId="{6DE580FB-39A5-4218-BE48-50F4F28E0605}" type="presOf" srcId="{8091B7DE-7DC4-46CD-906C-0D9B992B5759}" destId="{FA0A10C3-122A-4C92-A888-4ABED9A0925B}" srcOrd="1" destOrd="0" presId="urn:microsoft.com/office/officeart/2005/8/layout/list1"/>
    <dgm:cxn modelId="{DA3A0F59-4211-4D65-AEBE-BA5F7273E698}" type="presOf" srcId="{69EF21EB-82BF-4291-A505-99040FA6C7D5}" destId="{F806E387-7F09-4A6C-8BD1-B0B7207E69C6}" srcOrd="1" destOrd="0" presId="urn:microsoft.com/office/officeart/2005/8/layout/list1"/>
    <dgm:cxn modelId="{06FDDC12-0F02-4805-8AF2-E7E0C577B8EF}" type="presOf" srcId="{EAC2C4D8-FC36-46BB-8BD7-210FCD3BBAA9}" destId="{B98AE6BF-5A67-47AB-A6F3-7B2C0C68CD4A}" srcOrd="1" destOrd="0" presId="urn:microsoft.com/office/officeart/2005/8/layout/list1"/>
    <dgm:cxn modelId="{2D39C48C-2615-4D1C-90C6-26238993B28A}" srcId="{E3EDE66A-674C-4C14-841B-3DA1A08352F2}" destId="{EAC2C4D8-FC36-46BB-8BD7-210FCD3BBAA9}" srcOrd="3" destOrd="0" parTransId="{DF537DE1-B570-42BA-8157-66FB0F4D616A}" sibTransId="{BB8FA673-3F54-40C9-8CE8-CE09D971B401}"/>
    <dgm:cxn modelId="{1F291590-E174-42F6-8B48-9F9EE6A5AA92}" type="presOf" srcId="{8091B7DE-7DC4-46CD-906C-0D9B992B5759}" destId="{4AD14FE5-0CBB-405A-B393-023F664FBCC8}" srcOrd="0" destOrd="0" presId="urn:microsoft.com/office/officeart/2005/8/layout/list1"/>
    <dgm:cxn modelId="{09889DD3-1071-45A3-BE7B-F574BB89CC65}" type="presParOf" srcId="{147B1D6B-7330-4434-89B2-20BD1F676BA5}" destId="{2FC07D9F-3C19-4FE2-AF81-1F5B754DD296}" srcOrd="0" destOrd="0" presId="urn:microsoft.com/office/officeart/2005/8/layout/list1"/>
    <dgm:cxn modelId="{0ABDACEF-9871-4AE2-8D86-DA434C4F2D66}" type="presParOf" srcId="{2FC07D9F-3C19-4FE2-AF81-1F5B754DD296}" destId="{49E887B7-36EE-414F-8204-F1EE4B781DBF}" srcOrd="0" destOrd="0" presId="urn:microsoft.com/office/officeart/2005/8/layout/list1"/>
    <dgm:cxn modelId="{4841DEE8-99E3-4F54-A5BF-497F629D1D82}" type="presParOf" srcId="{2FC07D9F-3C19-4FE2-AF81-1F5B754DD296}" destId="{E59F53A7-A34E-40B5-ADA1-F735D8844FCE}" srcOrd="1" destOrd="0" presId="urn:microsoft.com/office/officeart/2005/8/layout/list1"/>
    <dgm:cxn modelId="{C3607B16-F643-4C55-8745-6CE1A12D66E4}" type="presParOf" srcId="{147B1D6B-7330-4434-89B2-20BD1F676BA5}" destId="{CB764E83-E97A-464E-A90B-0FF9261CDDCD}" srcOrd="1" destOrd="0" presId="urn:microsoft.com/office/officeart/2005/8/layout/list1"/>
    <dgm:cxn modelId="{0B6D93B6-E817-421E-A772-FDEECC7B6553}" type="presParOf" srcId="{147B1D6B-7330-4434-89B2-20BD1F676BA5}" destId="{BD665C14-DD08-45CA-8505-2AAED641AB52}" srcOrd="2" destOrd="0" presId="urn:microsoft.com/office/officeart/2005/8/layout/list1"/>
    <dgm:cxn modelId="{161E7150-8FA7-4BB4-BF16-2E644D1C8E55}" type="presParOf" srcId="{147B1D6B-7330-4434-89B2-20BD1F676BA5}" destId="{E9C5EF09-5AF0-4FE8-AFB9-A25722542D2B}" srcOrd="3" destOrd="0" presId="urn:microsoft.com/office/officeart/2005/8/layout/list1"/>
    <dgm:cxn modelId="{4A43C63E-C35D-41E9-9380-CC1C4EF7FC8F}" type="presParOf" srcId="{147B1D6B-7330-4434-89B2-20BD1F676BA5}" destId="{BED735EE-A1E7-45AB-A52E-0672043F8A82}" srcOrd="4" destOrd="0" presId="urn:microsoft.com/office/officeart/2005/8/layout/list1"/>
    <dgm:cxn modelId="{F4E9C3C5-8FE4-4AD3-B04D-D2671F103798}" type="presParOf" srcId="{BED735EE-A1E7-45AB-A52E-0672043F8A82}" destId="{8AC88F8C-C136-4B3F-8903-CFBBBAD76A02}" srcOrd="0" destOrd="0" presId="urn:microsoft.com/office/officeart/2005/8/layout/list1"/>
    <dgm:cxn modelId="{826AB740-87B1-4E73-AD58-AA7FCE49A247}" type="presParOf" srcId="{BED735EE-A1E7-45AB-A52E-0672043F8A82}" destId="{51BD6095-2077-45BF-A949-DB8DE7602E0A}" srcOrd="1" destOrd="0" presId="urn:microsoft.com/office/officeart/2005/8/layout/list1"/>
    <dgm:cxn modelId="{487661FC-D06F-4A97-AE91-C468DA6E7CA4}" type="presParOf" srcId="{147B1D6B-7330-4434-89B2-20BD1F676BA5}" destId="{FD385CDF-BAE9-4445-AA3F-77970EF8D3C9}" srcOrd="5" destOrd="0" presId="urn:microsoft.com/office/officeart/2005/8/layout/list1"/>
    <dgm:cxn modelId="{DAC494E3-CAD7-401C-8CCD-BDAEF8BF16C1}" type="presParOf" srcId="{147B1D6B-7330-4434-89B2-20BD1F676BA5}" destId="{02620AF2-0E71-427F-803D-A1ADA8C73E41}" srcOrd="6" destOrd="0" presId="urn:microsoft.com/office/officeart/2005/8/layout/list1"/>
    <dgm:cxn modelId="{8FA8D3F3-90E6-401A-A5DD-0BC5CBA8800D}" type="presParOf" srcId="{147B1D6B-7330-4434-89B2-20BD1F676BA5}" destId="{A1534AF9-94E5-4B5A-8C5B-A734A9BDC120}" srcOrd="7" destOrd="0" presId="urn:microsoft.com/office/officeart/2005/8/layout/list1"/>
    <dgm:cxn modelId="{A308AEC8-51C8-41F1-9314-8C05DC91493A}" type="presParOf" srcId="{147B1D6B-7330-4434-89B2-20BD1F676BA5}" destId="{F7DA235C-F04D-4498-9128-29BD9E57B418}" srcOrd="8" destOrd="0" presId="urn:microsoft.com/office/officeart/2005/8/layout/list1"/>
    <dgm:cxn modelId="{75C51E26-F6D1-4516-8AEB-531EAA2D1E5B}" type="presParOf" srcId="{F7DA235C-F04D-4498-9128-29BD9E57B418}" destId="{4AD14FE5-0CBB-405A-B393-023F664FBCC8}" srcOrd="0" destOrd="0" presId="urn:microsoft.com/office/officeart/2005/8/layout/list1"/>
    <dgm:cxn modelId="{DBD17625-7A12-49E5-A4A9-7735EE615CD7}" type="presParOf" srcId="{F7DA235C-F04D-4498-9128-29BD9E57B418}" destId="{FA0A10C3-122A-4C92-A888-4ABED9A0925B}" srcOrd="1" destOrd="0" presId="urn:microsoft.com/office/officeart/2005/8/layout/list1"/>
    <dgm:cxn modelId="{63EC729E-6085-415E-98E1-C082C8F90981}" type="presParOf" srcId="{147B1D6B-7330-4434-89B2-20BD1F676BA5}" destId="{2004078C-25DA-400C-BED6-75F53C2DF29E}" srcOrd="9" destOrd="0" presId="urn:microsoft.com/office/officeart/2005/8/layout/list1"/>
    <dgm:cxn modelId="{74D538D8-5891-4009-AD0A-6D2FD35D2B47}" type="presParOf" srcId="{147B1D6B-7330-4434-89B2-20BD1F676BA5}" destId="{2C2F1441-42F9-4B48-A216-6F477BC5088C}" srcOrd="10" destOrd="0" presId="urn:microsoft.com/office/officeart/2005/8/layout/list1"/>
    <dgm:cxn modelId="{A67C61AB-14AE-44B3-8FCA-61D5FFDBA97E}" type="presParOf" srcId="{147B1D6B-7330-4434-89B2-20BD1F676BA5}" destId="{14BF9702-4794-47EB-B56E-D319E8D9041F}" srcOrd="11" destOrd="0" presId="urn:microsoft.com/office/officeart/2005/8/layout/list1"/>
    <dgm:cxn modelId="{510781CF-13DA-4F3C-A0C2-321DF5EC3270}" type="presParOf" srcId="{147B1D6B-7330-4434-89B2-20BD1F676BA5}" destId="{D4E5C626-2B74-455F-A257-8CC722C35272}" srcOrd="12" destOrd="0" presId="urn:microsoft.com/office/officeart/2005/8/layout/list1"/>
    <dgm:cxn modelId="{803D33ED-6756-4B9A-A3D9-32D1927D9FC8}" type="presParOf" srcId="{D4E5C626-2B74-455F-A257-8CC722C35272}" destId="{832251FF-811C-4874-BFAD-D4CEC000EB4C}" srcOrd="0" destOrd="0" presId="urn:microsoft.com/office/officeart/2005/8/layout/list1"/>
    <dgm:cxn modelId="{1E0A6C96-F52E-4039-A30D-9B195D5F16F3}" type="presParOf" srcId="{D4E5C626-2B74-455F-A257-8CC722C35272}" destId="{B98AE6BF-5A67-47AB-A6F3-7B2C0C68CD4A}" srcOrd="1" destOrd="0" presId="urn:microsoft.com/office/officeart/2005/8/layout/list1"/>
    <dgm:cxn modelId="{BF8CA5DB-5B29-49A7-883B-EF1466E56D69}" type="presParOf" srcId="{147B1D6B-7330-4434-89B2-20BD1F676BA5}" destId="{5B389066-0CA1-432C-93C8-8FFF4D777549}" srcOrd="13" destOrd="0" presId="urn:microsoft.com/office/officeart/2005/8/layout/list1"/>
    <dgm:cxn modelId="{4B73F78B-CF24-4BAA-A4CA-82E54D1BEAAD}" type="presParOf" srcId="{147B1D6B-7330-4434-89B2-20BD1F676BA5}" destId="{029F7534-DDD0-4988-928E-3B848D63D7F0}" srcOrd="14" destOrd="0" presId="urn:microsoft.com/office/officeart/2005/8/layout/list1"/>
    <dgm:cxn modelId="{85F76DC0-7FB6-4968-8AE9-14E9772E034D}" type="presParOf" srcId="{147B1D6B-7330-4434-89B2-20BD1F676BA5}" destId="{EE5C80ED-C1BC-4D1F-8E23-2C6415DCF2AF}" srcOrd="15" destOrd="0" presId="urn:microsoft.com/office/officeart/2005/8/layout/list1"/>
    <dgm:cxn modelId="{70DAE305-3C3B-45A9-AADC-A75D06E584B7}" type="presParOf" srcId="{147B1D6B-7330-4434-89B2-20BD1F676BA5}" destId="{49484317-EE83-4109-BE78-CD8E6E89C7AC}" srcOrd="16" destOrd="0" presId="urn:microsoft.com/office/officeart/2005/8/layout/list1"/>
    <dgm:cxn modelId="{767595A6-18CD-4C2E-85FC-5C2110EB36DF}" type="presParOf" srcId="{49484317-EE83-4109-BE78-CD8E6E89C7AC}" destId="{5C4BEA31-5F75-48D0-9A98-634038F1CE0D}" srcOrd="0" destOrd="0" presId="urn:microsoft.com/office/officeart/2005/8/layout/list1"/>
    <dgm:cxn modelId="{BAB05BB5-7D6E-4D02-B004-ECE0595B6E3E}" type="presParOf" srcId="{49484317-EE83-4109-BE78-CD8E6E89C7AC}" destId="{E66D434A-56F2-4210-9D3C-8B4113986DA2}" srcOrd="1" destOrd="0" presId="urn:microsoft.com/office/officeart/2005/8/layout/list1"/>
    <dgm:cxn modelId="{2A25DDBB-F48C-4BE8-8B27-4780F2BDA01D}" type="presParOf" srcId="{147B1D6B-7330-4434-89B2-20BD1F676BA5}" destId="{BE8DA5E2-88EC-49EF-B205-5EDCC5A56868}" srcOrd="17" destOrd="0" presId="urn:microsoft.com/office/officeart/2005/8/layout/list1"/>
    <dgm:cxn modelId="{9E1092BF-CF04-4E24-BFD4-4DA96AADC4C5}" type="presParOf" srcId="{147B1D6B-7330-4434-89B2-20BD1F676BA5}" destId="{49D54536-22D0-4127-9143-25C9A2FFBDDD}" srcOrd="18" destOrd="0" presId="urn:microsoft.com/office/officeart/2005/8/layout/list1"/>
    <dgm:cxn modelId="{AD4334FE-3116-4882-981F-A090CA2ED56F}" type="presParOf" srcId="{147B1D6B-7330-4434-89B2-20BD1F676BA5}" destId="{6423E1B3-4113-439F-9359-57C187CDCF0E}" srcOrd="19" destOrd="0" presId="urn:microsoft.com/office/officeart/2005/8/layout/list1"/>
    <dgm:cxn modelId="{5ED24B2E-D9F0-44EA-9EE6-0DC54CAD2CC6}" type="presParOf" srcId="{147B1D6B-7330-4434-89B2-20BD1F676BA5}" destId="{075BD037-C2FB-4273-86BB-68F18161314B}" srcOrd="20" destOrd="0" presId="urn:microsoft.com/office/officeart/2005/8/layout/list1"/>
    <dgm:cxn modelId="{193DC0C9-3CE3-4B31-830B-0ADF3BEF227D}" type="presParOf" srcId="{075BD037-C2FB-4273-86BB-68F18161314B}" destId="{1049840D-4C82-43C2-BEF1-FE33EB228999}" srcOrd="0" destOrd="0" presId="urn:microsoft.com/office/officeart/2005/8/layout/list1"/>
    <dgm:cxn modelId="{9F110731-5904-4397-BA3E-C02B001D7C81}" type="presParOf" srcId="{075BD037-C2FB-4273-86BB-68F18161314B}" destId="{0A548CDA-B4A4-40CC-B87A-4F8DAAA492D4}" srcOrd="1" destOrd="0" presId="urn:microsoft.com/office/officeart/2005/8/layout/list1"/>
    <dgm:cxn modelId="{4556EBE7-F1A3-4834-A985-DA157EA7954F}" type="presParOf" srcId="{147B1D6B-7330-4434-89B2-20BD1F676BA5}" destId="{2C4E5224-CA9F-41CE-A9F1-F95D2835774B}" srcOrd="21" destOrd="0" presId="urn:microsoft.com/office/officeart/2005/8/layout/list1"/>
    <dgm:cxn modelId="{65CD7BE7-9AE1-4003-B0DF-AB672084366F}" type="presParOf" srcId="{147B1D6B-7330-4434-89B2-20BD1F676BA5}" destId="{E624938F-6B80-4486-A783-0EE41FE3ECC8}" srcOrd="22" destOrd="0" presId="urn:microsoft.com/office/officeart/2005/8/layout/list1"/>
    <dgm:cxn modelId="{64D46492-9A39-44C8-A3E8-ECBF518CEFD0}" type="presParOf" srcId="{147B1D6B-7330-4434-89B2-20BD1F676BA5}" destId="{5D87F09F-0B20-4850-B1F8-647693655A69}" srcOrd="23" destOrd="0" presId="urn:microsoft.com/office/officeart/2005/8/layout/list1"/>
    <dgm:cxn modelId="{4AD3BD91-C4C8-4B0C-8EDF-A42438E2338F}" type="presParOf" srcId="{147B1D6B-7330-4434-89B2-20BD1F676BA5}" destId="{98D1A603-9DCD-4D88-9BF6-B1327CA8E9B8}" srcOrd="24" destOrd="0" presId="urn:microsoft.com/office/officeart/2005/8/layout/list1"/>
    <dgm:cxn modelId="{FAD0A2CC-FFE0-48C4-B606-018EE5AFB45C}" type="presParOf" srcId="{98D1A603-9DCD-4D88-9BF6-B1327CA8E9B8}" destId="{4A25617B-B63D-471F-9909-5796045617FE}" srcOrd="0" destOrd="0" presId="urn:microsoft.com/office/officeart/2005/8/layout/list1"/>
    <dgm:cxn modelId="{8E20F725-C090-4129-A96E-C06B0E999CDC}" type="presParOf" srcId="{98D1A603-9DCD-4D88-9BF6-B1327CA8E9B8}" destId="{F806E387-7F09-4A6C-8BD1-B0B7207E69C6}" srcOrd="1" destOrd="0" presId="urn:microsoft.com/office/officeart/2005/8/layout/list1"/>
    <dgm:cxn modelId="{B9735CEF-5A36-4016-B41D-3111D7FE5831}" type="presParOf" srcId="{147B1D6B-7330-4434-89B2-20BD1F676BA5}" destId="{80BE14CB-E6E9-4846-9816-B9EC6EC80234}" srcOrd="25" destOrd="0" presId="urn:microsoft.com/office/officeart/2005/8/layout/list1"/>
    <dgm:cxn modelId="{69D01F98-85D9-49D3-AE4F-8B74B425278D}" type="presParOf" srcId="{147B1D6B-7330-4434-89B2-20BD1F676BA5}" destId="{1D5C6970-6483-43B8-9D2D-C430ADD74B9F}" srcOrd="26" destOrd="0" presId="urn:microsoft.com/office/officeart/2005/8/layout/list1"/>
    <dgm:cxn modelId="{ECECB85B-FC0D-4028-BD9B-52B9823CB0F2}" type="presParOf" srcId="{147B1D6B-7330-4434-89B2-20BD1F676BA5}" destId="{4A89B788-764B-4F86-BE94-EF5CD3707F13}" srcOrd="27" destOrd="0" presId="urn:microsoft.com/office/officeart/2005/8/layout/list1"/>
    <dgm:cxn modelId="{D1AF6791-0611-41A9-9BA5-12E3E90BB60C}" type="presParOf" srcId="{147B1D6B-7330-4434-89B2-20BD1F676BA5}" destId="{FE1010AE-D910-4E46-A361-F576D3A45926}" srcOrd="28" destOrd="0" presId="urn:microsoft.com/office/officeart/2005/8/layout/list1"/>
    <dgm:cxn modelId="{E3E34BA2-B052-44B7-9CFA-83583B20B20F}" type="presParOf" srcId="{FE1010AE-D910-4E46-A361-F576D3A45926}" destId="{6CA55441-F058-40A4-8140-6C9FC8EBA6BF}" srcOrd="0" destOrd="0" presId="urn:microsoft.com/office/officeart/2005/8/layout/list1"/>
    <dgm:cxn modelId="{E2D440DB-B407-4F37-9CBA-FB028456A928}" type="presParOf" srcId="{FE1010AE-D910-4E46-A361-F576D3A45926}" destId="{3959907F-6F30-40AC-9C8F-AA59C5142BF3}" srcOrd="1" destOrd="0" presId="urn:microsoft.com/office/officeart/2005/8/layout/list1"/>
    <dgm:cxn modelId="{FAA63EA2-0304-4C5B-8078-36041815D099}" type="presParOf" srcId="{147B1D6B-7330-4434-89B2-20BD1F676BA5}" destId="{2C909E1F-A4BC-43BD-8027-A8472E4D85E2}" srcOrd="29" destOrd="0" presId="urn:microsoft.com/office/officeart/2005/8/layout/list1"/>
    <dgm:cxn modelId="{AF10F322-2748-435B-8555-C77FD3DE9CFC}" type="presParOf" srcId="{147B1D6B-7330-4434-89B2-20BD1F676BA5}" destId="{071F519A-7A0C-4585-BC44-EA6625E32473}" srcOrd="3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B5A1BD-47D3-4798-B9F1-9D05D4715F1A}">
      <dsp:nvSpPr>
        <dsp:cNvPr id="0" name=""/>
        <dsp:cNvSpPr/>
      </dsp:nvSpPr>
      <dsp:spPr>
        <a:xfrm>
          <a:off x="723751" y="2827"/>
          <a:ext cx="1480095" cy="888057"/>
        </a:xfrm>
        <a:prstGeom prst="roundRect">
          <a:avLst>
            <a:gd name="adj" fmla="val 10000"/>
          </a:avLst>
        </a:prstGeom>
        <a:solidFill>
          <a:srgbClr val="0070C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Introduction</a:t>
          </a:r>
          <a:endParaRPr lang="vi-VN" sz="1400" b="1" kern="1200"/>
        </a:p>
      </dsp:txBody>
      <dsp:txXfrm>
        <a:off x="723751" y="2827"/>
        <a:ext cx="1480095" cy="888057"/>
      </dsp:txXfrm>
    </dsp:sp>
    <dsp:sp modelId="{EB3F4693-82BD-4759-91A4-D4C161B65E10}">
      <dsp:nvSpPr>
        <dsp:cNvPr id="0" name=""/>
        <dsp:cNvSpPr/>
      </dsp:nvSpPr>
      <dsp:spPr>
        <a:xfrm>
          <a:off x="2334095" y="263324"/>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2334095" y="263324"/>
        <a:ext cx="313780" cy="367063"/>
      </dsp:txXfrm>
    </dsp:sp>
    <dsp:sp modelId="{58D1FCDA-2A79-4DF2-8DA3-5E48DE8E44C1}">
      <dsp:nvSpPr>
        <dsp:cNvPr id="0" name=""/>
        <dsp:cNvSpPr/>
      </dsp:nvSpPr>
      <dsp:spPr>
        <a:xfrm>
          <a:off x="2795885" y="2827"/>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Storage</a:t>
          </a:r>
          <a:endParaRPr lang="vi-VN" sz="1400" kern="1200"/>
        </a:p>
      </dsp:txBody>
      <dsp:txXfrm>
        <a:off x="2795885" y="2827"/>
        <a:ext cx="1480095" cy="888057"/>
      </dsp:txXfrm>
    </dsp:sp>
    <dsp:sp modelId="{D9EAE586-E475-427E-84E0-858E12055D4C}">
      <dsp:nvSpPr>
        <dsp:cNvPr id="0" name=""/>
        <dsp:cNvSpPr/>
      </dsp:nvSpPr>
      <dsp:spPr>
        <a:xfrm>
          <a:off x="4406229" y="263324"/>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4406229" y="263324"/>
        <a:ext cx="313780" cy="367063"/>
      </dsp:txXfrm>
    </dsp:sp>
    <dsp:sp modelId="{A5B58FAD-0C0E-46A0-8468-F6A96CBE74FF}">
      <dsp:nvSpPr>
        <dsp:cNvPr id="0" name=""/>
        <dsp:cNvSpPr/>
      </dsp:nvSpPr>
      <dsp:spPr>
        <a:xfrm>
          <a:off x="4868019" y="2827"/>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Geolocation</a:t>
          </a:r>
          <a:endParaRPr lang="vi-VN" sz="1400" kern="1200"/>
        </a:p>
      </dsp:txBody>
      <dsp:txXfrm>
        <a:off x="4868019" y="2827"/>
        <a:ext cx="1480095" cy="888057"/>
      </dsp:txXfrm>
    </dsp:sp>
    <dsp:sp modelId="{C033A63F-C45E-47AA-8E9F-A2580286C16B}">
      <dsp:nvSpPr>
        <dsp:cNvPr id="0" name=""/>
        <dsp:cNvSpPr/>
      </dsp:nvSpPr>
      <dsp:spPr>
        <a:xfrm>
          <a:off x="6478363" y="263324"/>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6478363" y="263324"/>
        <a:ext cx="313780" cy="367063"/>
      </dsp:txXfrm>
    </dsp:sp>
    <dsp:sp modelId="{AE5F0DDC-8F96-4C84-A5C8-1A19A16CDE9F}">
      <dsp:nvSpPr>
        <dsp:cNvPr id="0" name=""/>
        <dsp:cNvSpPr/>
      </dsp:nvSpPr>
      <dsp:spPr>
        <a:xfrm>
          <a:off x="6940153" y="2827"/>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Semantic Tags</a:t>
          </a:r>
          <a:endParaRPr lang="vi-VN" sz="1400" kern="1200"/>
        </a:p>
      </dsp:txBody>
      <dsp:txXfrm>
        <a:off x="6940153" y="2827"/>
        <a:ext cx="1480095" cy="888057"/>
      </dsp:txXfrm>
    </dsp:sp>
    <dsp:sp modelId="{7D9C2AC8-46E4-47D3-A39C-F136E0C08C0B}">
      <dsp:nvSpPr>
        <dsp:cNvPr id="0" name=""/>
        <dsp:cNvSpPr/>
      </dsp:nvSpPr>
      <dsp:spPr>
        <a:xfrm rot="5400000">
          <a:off x="7523310" y="994491"/>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5400000">
        <a:off x="7523310" y="994491"/>
        <a:ext cx="313780" cy="367063"/>
      </dsp:txXfrm>
    </dsp:sp>
    <dsp:sp modelId="{9DA9F0EC-4B9C-43CF-9C53-5A4C084A1D2E}">
      <dsp:nvSpPr>
        <dsp:cNvPr id="0" name=""/>
        <dsp:cNvSpPr/>
      </dsp:nvSpPr>
      <dsp:spPr>
        <a:xfrm>
          <a:off x="6940153" y="1482923"/>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Markup</a:t>
          </a:r>
          <a:endParaRPr lang="vi-VN" sz="1400" kern="1200"/>
        </a:p>
      </dsp:txBody>
      <dsp:txXfrm>
        <a:off x="6940153" y="1482923"/>
        <a:ext cx="1480095" cy="888057"/>
      </dsp:txXfrm>
    </dsp:sp>
    <dsp:sp modelId="{393A9979-4E3A-4477-B0FE-6BAB5677DCDE}">
      <dsp:nvSpPr>
        <dsp:cNvPr id="0" name=""/>
        <dsp:cNvSpPr/>
      </dsp:nvSpPr>
      <dsp:spPr>
        <a:xfrm rot="10800000">
          <a:off x="6496124" y="1743420"/>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10800000">
        <a:off x="6496124" y="1743420"/>
        <a:ext cx="313780" cy="367063"/>
      </dsp:txXfrm>
    </dsp:sp>
    <dsp:sp modelId="{322B27DE-6705-4505-BB34-04ECD71323B1}">
      <dsp:nvSpPr>
        <dsp:cNvPr id="0" name=""/>
        <dsp:cNvSpPr/>
      </dsp:nvSpPr>
      <dsp:spPr>
        <a:xfrm>
          <a:off x="4868019" y="1482923"/>
          <a:ext cx="1480095" cy="888057"/>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Form</a:t>
          </a:r>
          <a:endParaRPr lang="vi-VN" sz="1400" kern="1200"/>
        </a:p>
      </dsp:txBody>
      <dsp:txXfrm>
        <a:off x="4868019" y="1482923"/>
        <a:ext cx="1480095" cy="888057"/>
      </dsp:txXfrm>
    </dsp:sp>
    <dsp:sp modelId="{63C7D3D3-B543-43B1-B544-8F67D77C127A}">
      <dsp:nvSpPr>
        <dsp:cNvPr id="0" name=""/>
        <dsp:cNvSpPr/>
      </dsp:nvSpPr>
      <dsp:spPr>
        <a:xfrm rot="10800000">
          <a:off x="4423990" y="1743420"/>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10800000">
        <a:off x="4423990" y="1743420"/>
        <a:ext cx="313780" cy="367063"/>
      </dsp:txXfrm>
    </dsp:sp>
    <dsp:sp modelId="{9622F554-987C-4DFF-8FFB-FDCD8DA59A13}">
      <dsp:nvSpPr>
        <dsp:cNvPr id="0" name=""/>
        <dsp:cNvSpPr/>
      </dsp:nvSpPr>
      <dsp:spPr>
        <a:xfrm>
          <a:off x="2795885" y="1482923"/>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Embedded Content</a:t>
          </a:r>
          <a:endParaRPr lang="vi-VN" sz="1400" kern="1200"/>
        </a:p>
      </dsp:txBody>
      <dsp:txXfrm>
        <a:off x="2795885" y="1482923"/>
        <a:ext cx="1480095" cy="888057"/>
      </dsp:txXfrm>
    </dsp:sp>
    <dsp:sp modelId="{05D5D7BD-520C-440E-B2C8-89CC9AD1EABD}">
      <dsp:nvSpPr>
        <dsp:cNvPr id="0" name=""/>
        <dsp:cNvSpPr/>
      </dsp:nvSpPr>
      <dsp:spPr>
        <a:xfrm rot="10800000">
          <a:off x="2351856" y="1743420"/>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10800000">
        <a:off x="2351856" y="1743420"/>
        <a:ext cx="313780" cy="367063"/>
      </dsp:txXfrm>
    </dsp:sp>
    <dsp:sp modelId="{3EB978A4-1482-443A-81E8-E99D9A09BD8A}">
      <dsp:nvSpPr>
        <dsp:cNvPr id="0" name=""/>
        <dsp:cNvSpPr/>
      </dsp:nvSpPr>
      <dsp:spPr>
        <a:xfrm>
          <a:off x="723751" y="1482923"/>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Tabular Data</a:t>
          </a:r>
          <a:endParaRPr lang="vi-VN" sz="1400" kern="1200"/>
        </a:p>
      </dsp:txBody>
      <dsp:txXfrm>
        <a:off x="723751" y="1482923"/>
        <a:ext cx="1480095" cy="888057"/>
      </dsp:txXfrm>
    </dsp:sp>
    <dsp:sp modelId="{780099C4-80B7-4F20-8800-225A8941C78B}">
      <dsp:nvSpPr>
        <dsp:cNvPr id="0" name=""/>
        <dsp:cNvSpPr/>
      </dsp:nvSpPr>
      <dsp:spPr>
        <a:xfrm rot="5400000">
          <a:off x="1306908" y="2474587"/>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5400000">
        <a:off x="1306908" y="2474587"/>
        <a:ext cx="313780" cy="367063"/>
      </dsp:txXfrm>
    </dsp:sp>
    <dsp:sp modelId="{B1380026-842F-4AAC-93B3-E33CA6ED6AF4}">
      <dsp:nvSpPr>
        <dsp:cNvPr id="0" name=""/>
        <dsp:cNvSpPr/>
      </dsp:nvSpPr>
      <dsp:spPr>
        <a:xfrm>
          <a:off x="723751" y="2963019"/>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Drag &amp; Drop</a:t>
          </a:r>
          <a:endParaRPr lang="vi-VN" sz="1400" kern="1200"/>
        </a:p>
      </dsp:txBody>
      <dsp:txXfrm>
        <a:off x="723751" y="2963019"/>
        <a:ext cx="1480095" cy="888057"/>
      </dsp:txXfrm>
    </dsp:sp>
    <dsp:sp modelId="{A35E23BF-3DEC-4E98-8747-DB8E6DAE7450}">
      <dsp:nvSpPr>
        <dsp:cNvPr id="0" name=""/>
        <dsp:cNvSpPr/>
      </dsp:nvSpPr>
      <dsp:spPr>
        <a:xfrm>
          <a:off x="2334095" y="3223515"/>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2334095" y="3223515"/>
        <a:ext cx="313780" cy="367063"/>
      </dsp:txXfrm>
    </dsp:sp>
    <dsp:sp modelId="{AA05156E-12BB-4D39-896E-66B1513E48F8}">
      <dsp:nvSpPr>
        <dsp:cNvPr id="0" name=""/>
        <dsp:cNvSpPr/>
      </dsp:nvSpPr>
      <dsp:spPr>
        <a:xfrm>
          <a:off x="2795885" y="2963019"/>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Multimedia</a:t>
          </a:r>
          <a:endParaRPr lang="vi-VN" sz="1400" kern="1200"/>
        </a:p>
      </dsp:txBody>
      <dsp:txXfrm>
        <a:off x="2795885" y="2963019"/>
        <a:ext cx="1480095" cy="888057"/>
      </dsp:txXfrm>
    </dsp:sp>
    <dsp:sp modelId="{95BE7D30-A3A5-4476-B9F8-DE6B0F0D67AD}">
      <dsp:nvSpPr>
        <dsp:cNvPr id="0" name=""/>
        <dsp:cNvSpPr/>
      </dsp:nvSpPr>
      <dsp:spPr>
        <a:xfrm>
          <a:off x="4406229" y="3223515"/>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4406229" y="3223515"/>
        <a:ext cx="313780" cy="367063"/>
      </dsp:txXfrm>
    </dsp:sp>
    <dsp:sp modelId="{213C904F-CF9C-4E4E-A926-5365931DB923}">
      <dsp:nvSpPr>
        <dsp:cNvPr id="0" name=""/>
        <dsp:cNvSpPr/>
      </dsp:nvSpPr>
      <dsp:spPr>
        <a:xfrm>
          <a:off x="4868019" y="2963019"/>
          <a:ext cx="1480095" cy="888057"/>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Canvas</a:t>
          </a:r>
          <a:endParaRPr lang="vi-VN" sz="1400" b="1" kern="1200"/>
        </a:p>
      </dsp:txBody>
      <dsp:txXfrm>
        <a:off x="4868019" y="2963019"/>
        <a:ext cx="1480095" cy="888057"/>
      </dsp:txXfrm>
    </dsp:sp>
    <dsp:sp modelId="{690B661B-EF1F-4696-8A25-BDF666D49EB8}">
      <dsp:nvSpPr>
        <dsp:cNvPr id="0" name=""/>
        <dsp:cNvSpPr/>
      </dsp:nvSpPr>
      <dsp:spPr>
        <a:xfrm>
          <a:off x="6478363" y="3223515"/>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a:off x="6478363" y="3223515"/>
        <a:ext cx="313780" cy="367063"/>
      </dsp:txXfrm>
    </dsp:sp>
    <dsp:sp modelId="{725EFC2B-7FE0-4C2A-9604-B30BF7A9C162}">
      <dsp:nvSpPr>
        <dsp:cNvPr id="0" name=""/>
        <dsp:cNvSpPr/>
      </dsp:nvSpPr>
      <dsp:spPr>
        <a:xfrm>
          <a:off x="6940153" y="2963019"/>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SVG</a:t>
          </a:r>
          <a:endParaRPr lang="vi-VN" sz="1400" kern="1200"/>
        </a:p>
      </dsp:txBody>
      <dsp:txXfrm>
        <a:off x="6940153" y="2963019"/>
        <a:ext cx="1480095" cy="888057"/>
      </dsp:txXfrm>
    </dsp:sp>
    <dsp:sp modelId="{E8B72A6D-9082-4A49-8C65-FAFD5FC32F6B}">
      <dsp:nvSpPr>
        <dsp:cNvPr id="0" name=""/>
        <dsp:cNvSpPr/>
      </dsp:nvSpPr>
      <dsp:spPr>
        <a:xfrm rot="5400000">
          <a:off x="7523310" y="3954683"/>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5400000">
        <a:off x="7523310" y="3954683"/>
        <a:ext cx="313780" cy="367063"/>
      </dsp:txXfrm>
    </dsp:sp>
    <dsp:sp modelId="{08FE6386-AF29-471D-BFDA-B57CBDE0B63D}">
      <dsp:nvSpPr>
        <dsp:cNvPr id="0" name=""/>
        <dsp:cNvSpPr/>
      </dsp:nvSpPr>
      <dsp:spPr>
        <a:xfrm>
          <a:off x="6940153" y="4443114"/>
          <a:ext cx="1480095" cy="88805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Compatibility</a:t>
          </a:r>
          <a:endParaRPr lang="vi-VN" sz="1400" kern="1200"/>
        </a:p>
      </dsp:txBody>
      <dsp:txXfrm>
        <a:off x="6940153" y="4443114"/>
        <a:ext cx="1480095" cy="888057"/>
      </dsp:txXfrm>
    </dsp:sp>
    <dsp:sp modelId="{2172913C-AFF9-4B66-BF00-AC857B7B5924}">
      <dsp:nvSpPr>
        <dsp:cNvPr id="0" name=""/>
        <dsp:cNvSpPr/>
      </dsp:nvSpPr>
      <dsp:spPr>
        <a:xfrm rot="10800000">
          <a:off x="6496124" y="4703611"/>
          <a:ext cx="313780" cy="36706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vi-VN" sz="1200" kern="1200"/>
        </a:p>
      </dsp:txBody>
      <dsp:txXfrm rot="10800000">
        <a:off x="6496124" y="4703611"/>
        <a:ext cx="313780" cy="367063"/>
      </dsp:txXfrm>
    </dsp:sp>
    <dsp:sp modelId="{AD01AF4C-5626-4866-98C8-A9157B74CE4C}">
      <dsp:nvSpPr>
        <dsp:cNvPr id="0" name=""/>
        <dsp:cNvSpPr/>
      </dsp:nvSpPr>
      <dsp:spPr>
        <a:xfrm>
          <a:off x="4868019" y="4443114"/>
          <a:ext cx="1480095" cy="888057"/>
        </a:xfrm>
        <a:prstGeom prst="roundRect">
          <a:avLst>
            <a:gd name="adj" fmla="val 10000"/>
          </a:avLst>
        </a:prstGeom>
        <a:solidFill>
          <a:srgbClr val="0070C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Reference</a:t>
          </a:r>
          <a:endParaRPr lang="vi-VN" sz="1400" b="1" kern="1200"/>
        </a:p>
      </dsp:txBody>
      <dsp:txXfrm>
        <a:off x="4868019" y="4443114"/>
        <a:ext cx="1480095" cy="88805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4308E7-C16A-4D80-B990-A129F3D9F85C}">
      <dsp:nvSpPr>
        <dsp:cNvPr id="0" name=""/>
        <dsp:cNvSpPr/>
      </dsp:nvSpPr>
      <dsp:spPr>
        <a:xfrm rot="16200000">
          <a:off x="2209800" y="-2209800"/>
          <a:ext cx="4114800" cy="8534400"/>
        </a:xfrm>
        <a:prstGeom prst="flowChartManualOperati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0" rIns="168672" bIns="0" numCol="1" spcCol="1270" anchor="t" anchorCtr="0">
          <a:noAutofit/>
        </a:bodyPr>
        <a:lstStyle/>
        <a:p>
          <a:pPr lvl="0" algn="l" defTabSz="1200150" rtl="0">
            <a:lnSpc>
              <a:spcPct val="90000"/>
            </a:lnSpc>
            <a:spcBef>
              <a:spcPct val="0"/>
            </a:spcBef>
            <a:spcAft>
              <a:spcPct val="35000"/>
            </a:spcAft>
          </a:pPr>
          <a:r>
            <a:rPr lang="en-US" sz="2700" kern="1200" smtClean="0">
              <a:solidFill>
                <a:srgbClr val="FF0000"/>
              </a:solidFill>
            </a:rPr>
            <a:t>HTML5</a:t>
          </a:r>
          <a:endParaRPr lang="vi-VN" sz="2700" kern="1200">
            <a:solidFill>
              <a:srgbClr val="FF0000"/>
            </a:solidFill>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Là chuẩn công nghệ mới  nhất của HTML.</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Vẫn đang được phát triển.</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Tính đến tháng 1/2011 thì vẫn còn trong giai đoạn đặc tả kỹ thuật</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Dự kiến đến 2012 thì sẽ được đề suất sử dụng</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Đến 2014 thì sẽ đặc tả đầy đủ</a:t>
          </a:r>
          <a:endParaRPr lang="vi-VN" sz="2100" kern="1200">
            <a:latin typeface="Arial" pitchFamily="34" charset="0"/>
            <a:cs typeface="Arial" pitchFamily="34" charset="0"/>
          </a:endParaRPr>
        </a:p>
        <a:p>
          <a:pPr marL="228600" lvl="1" indent="-228600" algn="just" defTabSz="933450" rtl="0">
            <a:lnSpc>
              <a:spcPct val="90000"/>
            </a:lnSpc>
            <a:spcBef>
              <a:spcPct val="0"/>
            </a:spcBef>
            <a:spcAft>
              <a:spcPct val="15000"/>
            </a:spcAft>
            <a:buChar char="••"/>
          </a:pPr>
          <a:r>
            <a:rPr lang="en-US" sz="2100" kern="1200" smtClean="0">
              <a:latin typeface="Arial" pitchFamily="34" charset="0"/>
              <a:cs typeface="Arial" pitchFamily="34" charset="0"/>
            </a:rPr>
            <a:t>Đến 2022 thì hoàn thành 100% và tương thích đầy đủ.</a:t>
          </a:r>
          <a:endParaRPr lang="vi-VN" sz="2100" kern="1200">
            <a:latin typeface="Arial" pitchFamily="34" charset="0"/>
            <a:cs typeface="Arial" pitchFamily="34" charset="0"/>
          </a:endParaRPr>
        </a:p>
      </dsp:txBody>
      <dsp:txXfrm rot="16200000">
        <a:off x="2209800" y="-2209800"/>
        <a:ext cx="4114800" cy="8534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665C14-DD08-45CA-8505-2AAED641AB52}">
      <dsp:nvSpPr>
        <dsp:cNvPr id="0" name=""/>
        <dsp:cNvSpPr/>
      </dsp:nvSpPr>
      <dsp:spPr>
        <a:xfrm>
          <a:off x="0" y="61146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F53A7-A34E-40B5-ADA1-F735D8844FCE}">
      <dsp:nvSpPr>
        <dsp:cNvPr id="0" name=""/>
        <dsp:cNvSpPr/>
      </dsp:nvSpPr>
      <dsp:spPr>
        <a:xfrm>
          <a:off x="415290" y="41958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table: tạo bảng.</a:t>
          </a:r>
          <a:endParaRPr lang="vi-VN" sz="1300" kern="1200"/>
        </a:p>
      </dsp:txBody>
      <dsp:txXfrm>
        <a:off x="415290" y="419580"/>
        <a:ext cx="5814060" cy="383760"/>
      </dsp:txXfrm>
    </dsp:sp>
    <dsp:sp modelId="{02620AF2-0E71-427F-803D-A1ADA8C73E41}">
      <dsp:nvSpPr>
        <dsp:cNvPr id="0" name=""/>
        <dsp:cNvSpPr/>
      </dsp:nvSpPr>
      <dsp:spPr>
        <a:xfrm>
          <a:off x="0" y="120114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BD6095-2077-45BF-A949-DB8DE7602E0A}">
      <dsp:nvSpPr>
        <dsp:cNvPr id="0" name=""/>
        <dsp:cNvSpPr/>
      </dsp:nvSpPr>
      <dsp:spPr>
        <a:xfrm>
          <a:off x="415290" y="100926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caption: chú thích cho table.</a:t>
          </a:r>
          <a:endParaRPr lang="vi-VN" sz="1300" kern="1200"/>
        </a:p>
      </dsp:txBody>
      <dsp:txXfrm>
        <a:off x="415290" y="1009260"/>
        <a:ext cx="5814060" cy="383760"/>
      </dsp:txXfrm>
    </dsp:sp>
    <dsp:sp modelId="{2C2F1441-42F9-4B48-A216-6F477BC5088C}">
      <dsp:nvSpPr>
        <dsp:cNvPr id="0" name=""/>
        <dsp:cNvSpPr/>
      </dsp:nvSpPr>
      <dsp:spPr>
        <a:xfrm>
          <a:off x="0" y="179082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0A10C3-122A-4C92-A888-4ABED9A0925B}">
      <dsp:nvSpPr>
        <dsp:cNvPr id="0" name=""/>
        <dsp:cNvSpPr/>
      </dsp:nvSpPr>
      <dsp:spPr>
        <a:xfrm>
          <a:off x="415290" y="159894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colgroup: nhóm các cột trong 1 bảng để định dạng.</a:t>
          </a:r>
          <a:endParaRPr lang="en-US" sz="1300" kern="1200"/>
        </a:p>
      </dsp:txBody>
      <dsp:txXfrm>
        <a:off x="415290" y="1598940"/>
        <a:ext cx="5814060" cy="383760"/>
      </dsp:txXfrm>
    </dsp:sp>
    <dsp:sp modelId="{029F7534-DDD0-4988-928E-3B848D63D7F0}">
      <dsp:nvSpPr>
        <dsp:cNvPr id="0" name=""/>
        <dsp:cNvSpPr/>
      </dsp:nvSpPr>
      <dsp:spPr>
        <a:xfrm>
          <a:off x="0" y="238050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AE6BF-5A67-47AB-A6F3-7B2C0C68CD4A}">
      <dsp:nvSpPr>
        <dsp:cNvPr id="0" name=""/>
        <dsp:cNvSpPr/>
      </dsp:nvSpPr>
      <dsp:spPr>
        <a:xfrm>
          <a:off x="415290" y="218862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col: xác định giá trị thuộc tính cho 1 hay nhiều cột trong bảng.</a:t>
          </a:r>
          <a:endParaRPr lang="en-US" sz="1300" kern="1200"/>
        </a:p>
      </dsp:txBody>
      <dsp:txXfrm>
        <a:off x="415290" y="2188620"/>
        <a:ext cx="5814060" cy="383760"/>
      </dsp:txXfrm>
    </dsp:sp>
    <dsp:sp modelId="{49D54536-22D0-4127-9143-25C9A2FFBDDD}">
      <dsp:nvSpPr>
        <dsp:cNvPr id="0" name=""/>
        <dsp:cNvSpPr/>
      </dsp:nvSpPr>
      <dsp:spPr>
        <a:xfrm>
          <a:off x="0" y="297018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6D434A-56F2-4210-9D3C-8B4113986DA2}">
      <dsp:nvSpPr>
        <dsp:cNvPr id="0" name=""/>
        <dsp:cNvSpPr/>
      </dsp:nvSpPr>
      <dsp:spPr>
        <a:xfrm>
          <a:off x="415290" y="277830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tbody: gom nhóm các nội dung làm thân của table.</a:t>
          </a:r>
          <a:endParaRPr lang="vi-VN" sz="1300" kern="1200"/>
        </a:p>
      </dsp:txBody>
      <dsp:txXfrm>
        <a:off x="415290" y="2778300"/>
        <a:ext cx="5814060" cy="383760"/>
      </dsp:txXfrm>
    </dsp:sp>
    <dsp:sp modelId="{E624938F-6B80-4486-A783-0EE41FE3ECC8}">
      <dsp:nvSpPr>
        <dsp:cNvPr id="0" name=""/>
        <dsp:cNvSpPr/>
      </dsp:nvSpPr>
      <dsp:spPr>
        <a:xfrm>
          <a:off x="0" y="355986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48CDA-B4A4-40CC-B87A-4F8DAAA492D4}">
      <dsp:nvSpPr>
        <dsp:cNvPr id="0" name=""/>
        <dsp:cNvSpPr/>
      </dsp:nvSpPr>
      <dsp:spPr>
        <a:xfrm>
          <a:off x="415290" y="336798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tfoot: gom nhóm các nội dung làm footer của table.</a:t>
          </a:r>
          <a:endParaRPr lang="vi-VN" sz="1300" kern="1200"/>
        </a:p>
      </dsp:txBody>
      <dsp:txXfrm>
        <a:off x="415290" y="3367980"/>
        <a:ext cx="5814060" cy="383760"/>
      </dsp:txXfrm>
    </dsp:sp>
    <dsp:sp modelId="{1D5C6970-6483-43B8-9D2D-C430ADD74B9F}">
      <dsp:nvSpPr>
        <dsp:cNvPr id="0" name=""/>
        <dsp:cNvSpPr/>
      </dsp:nvSpPr>
      <dsp:spPr>
        <a:xfrm>
          <a:off x="0" y="414954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06E387-7F09-4A6C-8BD1-B0B7207E69C6}">
      <dsp:nvSpPr>
        <dsp:cNvPr id="0" name=""/>
        <dsp:cNvSpPr/>
      </dsp:nvSpPr>
      <dsp:spPr>
        <a:xfrm>
          <a:off x="415290" y="395766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thead: gom </a:t>
          </a:r>
          <a:r>
            <a:rPr lang="vi-VN" sz="1300" kern="1200" smtClean="0"/>
            <a:t>nhóm các nội dung làm tiêu đề cho table</a:t>
          </a:r>
          <a:r>
            <a:rPr lang="en-US" sz="1300" kern="1200" smtClean="0"/>
            <a:t>.</a:t>
          </a:r>
          <a:endParaRPr lang="en-US" sz="1300" kern="1200"/>
        </a:p>
      </dsp:txBody>
      <dsp:txXfrm>
        <a:off x="415290" y="3957660"/>
        <a:ext cx="5814060" cy="383760"/>
      </dsp:txXfrm>
    </dsp:sp>
    <dsp:sp modelId="{071F519A-7A0C-4585-BC44-EA6625E32473}">
      <dsp:nvSpPr>
        <dsp:cNvPr id="0" name=""/>
        <dsp:cNvSpPr/>
      </dsp:nvSpPr>
      <dsp:spPr>
        <a:xfrm>
          <a:off x="0" y="4739220"/>
          <a:ext cx="8305800"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59907F-6F30-40AC-9C8F-AA59C5142BF3}">
      <dsp:nvSpPr>
        <dsp:cNvPr id="0" name=""/>
        <dsp:cNvSpPr/>
      </dsp:nvSpPr>
      <dsp:spPr>
        <a:xfrm>
          <a:off x="415290" y="4547340"/>
          <a:ext cx="581406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rtl="0">
            <a:lnSpc>
              <a:spcPct val="90000"/>
            </a:lnSpc>
            <a:spcBef>
              <a:spcPct val="0"/>
            </a:spcBef>
            <a:spcAft>
              <a:spcPct val="35000"/>
            </a:spcAft>
          </a:pPr>
          <a:r>
            <a:rPr lang="en-US" sz="1300" kern="1200" smtClean="0"/>
            <a:t>tr &amp; td: định nghĩa 1 hàng và 1 ô trong table.</a:t>
          </a:r>
          <a:endParaRPr lang="vi-VN" sz="1300" kern="1200"/>
        </a:p>
      </dsp:txBody>
      <dsp:txXfrm>
        <a:off x="415290" y="4547340"/>
        <a:ext cx="5814060" cy="3837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7C38A3E-525A-4B98-999D-237B2ACA07A6}" type="datetimeFigureOut">
              <a:rPr lang="zh-CN" altLang="en-US"/>
              <a:pPr>
                <a:defRPr/>
              </a:pPr>
              <a:t>2011/12/4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DC3F1A7-5488-4149-A220-463BF0E775E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53E998-E2E9-4DBD-AB36-2157DD94E480}"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spcBef>
                <a:spcPct val="20000"/>
              </a:spcBef>
              <a:buClr>
                <a:schemeClr val="accent1"/>
              </a:buClr>
              <a:buFont typeface="Wingdings" pitchFamily="2" charset="2"/>
              <a:buNone/>
            </a:pPr>
            <a:r>
              <a:rPr lang="en-US" sz="2800" smtClean="0">
                <a:latin typeface="Arial" pitchFamily="34" charset="0"/>
              </a:rPr>
              <a:t>Thẻ đặc biệt, không có bất kì tác động nào đến hình thức, bố cục của tài liệu HTML.</a:t>
            </a:r>
          </a:p>
          <a:p>
            <a:pPr marL="285750" lvl="0" indent="-285750">
              <a:spcBef>
                <a:spcPct val="20000"/>
              </a:spcBef>
              <a:buClr>
                <a:schemeClr val="accent1"/>
              </a:buClr>
              <a:buFont typeface="Wingdings" pitchFamily="2" charset="2"/>
              <a:buNone/>
            </a:pPr>
            <a:r>
              <a:rPr lang="en-US" sz="2800" smtClean="0">
                <a:latin typeface="Arial" pitchFamily="34" charset="0"/>
              </a:rPr>
              <a:t>Giúp các bộ máy tìm kiếm có thể dễ dàng phân biệt được nội dung chính của trang web.</a:t>
            </a:r>
            <a:endParaRPr lang="en-US" sz="2800">
              <a:latin typeface="Arial" pitchFamily="34" charset="0"/>
            </a:endParaRP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10</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11</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12</a:t>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13</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14</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15</a:t>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16</a:t>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17</a:t>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18</a:t>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19</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Please email us if you have any questions.</a:t>
            </a:r>
            <a:endParaRPr lang="vi-VN" smtClean="0">
              <a:latin typeface="Calibri" pitchFamily="34" charset="0"/>
            </a:endParaRP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B4CBB0-F51F-41D1-ADFC-928E58146567}" type="slidenum">
              <a:rPr lang="zh-CN" altLang="en-US" smtClean="0"/>
              <a:pPr/>
              <a:t>2</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20</a:t>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21</a:t>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22</a:t>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23</a:t>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24</a:t>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25</a:t>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http://www.findmebyip.com/litmus/</a:t>
            </a: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26</a:t>
            </a:fld>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http://www.findmebyip.com/litmus/</a:t>
            </a: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27</a:t>
            </a:fld>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mtClean="0"/>
              <a:t>http://www.findmebyip.com/litmus/</a:t>
            </a: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28</a:t>
            </a:fld>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C2D286-7950-4CA7-9D87-3EFDD8B9C3DC}" type="slidenum">
              <a:rPr lang="zh-CN" altLang="en-US" smtClean="0"/>
              <a:pPr/>
              <a:t>29</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vi-VN" smtClean="0">
              <a:latin typeface="Calibri" pitchFamily="34" charset="0"/>
            </a:endParaRP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B4CBB0-F51F-41D1-ADFC-928E58146567}" type="slidenum">
              <a:rPr lang="zh-CN" altLang="en-US" smtClean="0"/>
              <a:pPr/>
              <a:t>3</a:t>
            </a:fld>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4964A4-8746-46D0-B4FE-65104B927633}" type="slidenum">
              <a:rPr lang="zh-CN" altLang="en-US" smtClean="0"/>
              <a:pPr/>
              <a:t>30</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4</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5</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spcBef>
                <a:spcPct val="20000"/>
              </a:spcBef>
              <a:buClr>
                <a:schemeClr val="accent1"/>
              </a:buClr>
              <a:buFont typeface="Wingdings" pitchFamily="2" charset="2"/>
              <a:buChar char="ü"/>
            </a:pPr>
            <a:r>
              <a:rPr lang="en-US" sz="2800" smtClean="0">
                <a:latin typeface="Arial" pitchFamily="34" charset="0"/>
              </a:rPr>
              <a:t>Lưu trữ cục bộ (Local Storage) là một hình thức lưu trữ lâu dài trên ổ cứng và được chia sẻ công khai. </a:t>
            </a:r>
          </a:p>
          <a:p>
            <a:pPr marL="285750" lvl="0" indent="-285750">
              <a:spcBef>
                <a:spcPct val="20000"/>
              </a:spcBef>
              <a:buClr>
                <a:schemeClr val="accent1"/>
              </a:buClr>
              <a:buFont typeface="Wingdings" pitchFamily="2" charset="2"/>
              <a:buChar char="ü"/>
            </a:pPr>
            <a:r>
              <a:rPr lang="en-US" sz="2800" smtClean="0">
                <a:latin typeface="Arial" pitchFamily="34" charset="0"/>
              </a:rPr>
              <a:t>Giá trị lưu trữ trong local storage không bị mất đi cả khi đóng trình duyệt và có thể được truy xuất bởi các tab khác, thậm chí cả các trang HTML khác. </a:t>
            </a:r>
          </a:p>
          <a:p>
            <a:pPr marL="285750" lvl="0" indent="-285750" algn="l" rtl="0" eaLnBrk="0" fontAlgn="base" hangingPunct="0">
              <a:spcBef>
                <a:spcPct val="20000"/>
              </a:spcBef>
              <a:spcAft>
                <a:spcPct val="0"/>
              </a:spcAft>
              <a:buClr>
                <a:schemeClr val="accent1"/>
              </a:buClr>
              <a:buFont typeface="Wingdings" pitchFamily="2" charset="2"/>
              <a:buChar char="ü"/>
              <a:defRPr/>
            </a:pPr>
            <a:r>
              <a:rPr lang="en-US" sz="2800" kern="1200" smtClean="0">
                <a:solidFill>
                  <a:schemeClr val="tx1"/>
                </a:solidFill>
                <a:latin typeface="Arial" pitchFamily="34" charset="0"/>
                <a:ea typeface="+mn-ea"/>
                <a:cs typeface="+mn-cs"/>
              </a:rPr>
              <a:t>Web SQL Database là một database dựa trên đặc tả của CSDL SQLite được xây dựng sẵn trong HTML5.</a:t>
            </a:r>
          </a:p>
          <a:p>
            <a:pPr marL="285750" lvl="0" indent="-285750" algn="l" rtl="0" eaLnBrk="0" fontAlgn="base" hangingPunct="0">
              <a:spcBef>
                <a:spcPct val="20000"/>
              </a:spcBef>
              <a:spcAft>
                <a:spcPct val="0"/>
              </a:spcAft>
              <a:buClr>
                <a:schemeClr val="accent1"/>
              </a:buClr>
              <a:buFont typeface="Wingdings" pitchFamily="2" charset="2"/>
              <a:buChar char="ü"/>
              <a:defRPr/>
            </a:pPr>
            <a:r>
              <a:rPr lang="en-US" sz="2800" kern="1200" smtClean="0">
                <a:solidFill>
                  <a:schemeClr val="tx1"/>
                </a:solidFill>
                <a:latin typeface="Arial" pitchFamily="34" charset="0"/>
                <a:ea typeface="+mn-ea"/>
                <a:cs typeface="+mn-cs"/>
              </a:rPr>
              <a:t>Có thể viết các lệnh tạo CSDL mới, tạo bảng, thêm, sửa xoá dữ liệu, truy vấn ngay trong mã nguồn tài liệu HTML.</a:t>
            </a:r>
          </a:p>
          <a:p>
            <a:pPr marL="285750" lvl="0" indent="-285750" algn="l" rtl="0" eaLnBrk="0" fontAlgn="base" hangingPunct="0">
              <a:spcBef>
                <a:spcPct val="20000"/>
              </a:spcBef>
              <a:spcAft>
                <a:spcPct val="0"/>
              </a:spcAft>
              <a:buClr>
                <a:schemeClr val="accent1"/>
              </a:buClr>
              <a:buFont typeface="Wingdings" pitchFamily="2" charset="2"/>
              <a:buChar char="ü"/>
              <a:defRPr/>
            </a:pPr>
            <a:r>
              <a:rPr lang="en-US" sz="2800" kern="1200" smtClean="0">
                <a:solidFill>
                  <a:schemeClr val="tx1"/>
                </a:solidFill>
                <a:latin typeface="Arial" pitchFamily="34" charset="0"/>
                <a:ea typeface="+mn-ea"/>
                <a:cs typeface="+mn-cs"/>
              </a:rPr>
              <a:t>Giống với Local Storage, database này là cục bộ,lâu dài.</a:t>
            </a:r>
            <a:endParaRPr lang="vi-VN" sz="2800" kern="1200" smtClean="0">
              <a:solidFill>
                <a:schemeClr val="tx1"/>
              </a:solidFill>
              <a:latin typeface="Arial" pitchFamily="34" charset="0"/>
              <a:ea typeface="+mn-ea"/>
              <a:cs typeface="+mn-cs"/>
            </a:endParaRP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6</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7</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8</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8F3EA6-691A-44C4-9681-184349940B09}" type="slidenum">
              <a:rPr lang="zh-CN" altLang="en-US" smtClean="0"/>
              <a:pPr/>
              <a:t>9</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7158" y="3071810"/>
            <a:ext cx="6019800" cy="596900"/>
          </a:xfrm>
        </p:spPr>
        <p:txBody>
          <a:bodyPr/>
          <a:lstStyle>
            <a:lvl1pPr>
              <a:defRPr sz="3600"/>
            </a:lvl1pPr>
          </a:lstStyle>
          <a:p>
            <a:r>
              <a:rPr lang="en-US" altLang="zh-CN" smtClean="0"/>
              <a:t>Click to edit Master title style</a:t>
            </a:r>
            <a:endParaRPr lang="en-US" altLang="zh-CN" dirty="0"/>
          </a:p>
        </p:txBody>
      </p:sp>
      <p:sp>
        <p:nvSpPr>
          <p:cNvPr id="3" name="Rectangle 4"/>
          <p:cNvSpPr>
            <a:spLocks noGrp="1" noChangeArrowheads="1"/>
          </p:cNvSpPr>
          <p:nvPr>
            <p:ph type="dt" sz="half" idx="10"/>
          </p:nvPr>
        </p:nvSpPr>
        <p:spPr>
          <a:xfrm>
            <a:off x="457200" y="6477000"/>
            <a:ext cx="2133600" cy="244475"/>
          </a:xfrm>
        </p:spPr>
        <p:txBody>
          <a:bodyPr/>
          <a:lstStyle>
            <a:lvl1pPr algn="l">
              <a:defRPr sz="1200" b="0">
                <a:solidFill>
                  <a:schemeClr val="tx1"/>
                </a:solidFill>
                <a:latin typeface="Arial" charset="0"/>
              </a:defRPr>
            </a:lvl1pPr>
          </a:lstStyle>
          <a:p>
            <a:pPr>
              <a:defRPr/>
            </a:pPr>
            <a:endParaRPr lang="en-US" altLang="zh-CN"/>
          </a:p>
        </p:txBody>
      </p:sp>
      <p:sp>
        <p:nvSpPr>
          <p:cNvPr id="4" name="Rectangle 5"/>
          <p:cNvSpPr>
            <a:spLocks noGrp="1" noChangeArrowheads="1"/>
          </p:cNvSpPr>
          <p:nvPr>
            <p:ph type="ftr" sz="quarter" idx="11"/>
          </p:nvPr>
        </p:nvSpPr>
        <p:spPr>
          <a:xfrm>
            <a:off x="3124200" y="6477000"/>
            <a:ext cx="2895600" cy="244475"/>
          </a:xfrm>
          <a:prstGeom prst="rect">
            <a:avLst/>
          </a:prstGeom>
        </p:spPr>
        <p:txBody>
          <a:bodyPr/>
          <a:lstStyle>
            <a:lvl1pPr algn="ctr">
              <a:defRPr sz="1200" b="0" i="0">
                <a:latin typeface="Arial" charset="0"/>
              </a:defRPr>
            </a:lvl1pPr>
          </a:lstStyle>
          <a:p>
            <a:pPr>
              <a:defRPr/>
            </a:pPr>
            <a:r>
              <a:rPr lang="en-US" altLang="zh-CN"/>
              <a:t>www.wondershare.com</a:t>
            </a:r>
          </a:p>
        </p:txBody>
      </p:sp>
      <p:sp>
        <p:nvSpPr>
          <p:cNvPr id="5" name="Rectangle 6"/>
          <p:cNvSpPr>
            <a:spLocks noGrp="1" noChangeArrowheads="1"/>
          </p:cNvSpPr>
          <p:nvPr>
            <p:ph type="sldNum" sz="quarter" idx="12"/>
          </p:nvPr>
        </p:nvSpPr>
        <p:spPr>
          <a:xfrm>
            <a:off x="6553200" y="6477000"/>
            <a:ext cx="2133600" cy="244475"/>
          </a:xfrm>
        </p:spPr>
        <p:txBody>
          <a:bodyPr/>
          <a:lstStyle>
            <a:lvl1pPr algn="ctr">
              <a:defRPr sz="1200">
                <a:solidFill>
                  <a:schemeClr val="tx1"/>
                </a:solidFill>
                <a:latin typeface="Arial" charset="0"/>
              </a:defRPr>
            </a:lvl1pPr>
          </a:lstStyle>
          <a:p>
            <a:pPr>
              <a:defRPr/>
            </a:pPr>
            <a:fld id="{C17FFEB1-3670-4076-BB46-049234738BC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62082" y="285728"/>
            <a:ext cx="7481918" cy="563563"/>
          </a:xfrm>
        </p:spPr>
        <p:txBody>
          <a:bodyPr/>
          <a:lstStyle/>
          <a:p>
            <a:r>
              <a:rPr lang="en-US" altLang="zh-CN" smtClean="0"/>
              <a:t>Click to edit Master title style</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www.wondershare.com</a:t>
            </a:r>
          </a:p>
        </p:txBody>
      </p:sp>
      <p:sp>
        <p:nvSpPr>
          <p:cNvPr id="4" name="Rectangle 6"/>
          <p:cNvSpPr>
            <a:spLocks noGrp="1" noChangeArrowheads="1"/>
          </p:cNvSpPr>
          <p:nvPr>
            <p:ph type="sldNum" sz="quarter" idx="11"/>
          </p:nvPr>
        </p:nvSpPr>
        <p:spPr>
          <a:ln/>
        </p:spPr>
        <p:txBody>
          <a:bodyPr/>
          <a:lstStyle>
            <a:lvl1pPr>
              <a:defRPr/>
            </a:lvl1pPr>
          </a:lstStyle>
          <a:p>
            <a:pPr>
              <a:defRPr/>
            </a:pPr>
            <a:fld id="{BB3AD30C-0A58-4632-A72D-D27A54891BC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www.wondershare.com</a:t>
            </a:r>
          </a:p>
        </p:txBody>
      </p:sp>
      <p:sp>
        <p:nvSpPr>
          <p:cNvPr id="4" name="Rectangle 6"/>
          <p:cNvSpPr>
            <a:spLocks noGrp="1" noChangeArrowheads="1"/>
          </p:cNvSpPr>
          <p:nvPr>
            <p:ph type="sldNum" sz="quarter" idx="11"/>
          </p:nvPr>
        </p:nvSpPr>
        <p:spPr>
          <a:ln/>
        </p:spPr>
        <p:txBody>
          <a:bodyPr/>
          <a:lstStyle>
            <a:lvl1pPr>
              <a:defRPr/>
            </a:lvl1pPr>
          </a:lstStyle>
          <a:p>
            <a:pPr>
              <a:defRPr/>
            </a:pPr>
            <a:fld id="{AADB1EA6-80ED-4F7D-8761-43B0DEB1362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57200" y="1531938"/>
            <a:ext cx="8229600" cy="4716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6715125" y="6429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000000"/>
                </a:solidFill>
                <a:latin typeface="+mn-lt"/>
                <a:ea typeface="宋体" charset="-122"/>
              </a:defRPr>
            </a:lvl1pPr>
          </a:lstStyle>
          <a:p>
            <a:pPr>
              <a:defRPr/>
            </a:pPr>
            <a:r>
              <a:rPr lang="en-US" altLang="zh-CN"/>
              <a:t>www.wondershare.com</a:t>
            </a:r>
          </a:p>
        </p:txBody>
      </p:sp>
      <p:sp>
        <p:nvSpPr>
          <p:cNvPr id="1030" name="Rectangle 6"/>
          <p:cNvSpPr>
            <a:spLocks noGrp="1" noChangeArrowheads="1"/>
          </p:cNvSpPr>
          <p:nvPr>
            <p:ph type="sldNum" sz="quarter" idx="4"/>
          </p:nvPr>
        </p:nvSpPr>
        <p:spPr bwMode="gray">
          <a:xfrm>
            <a:off x="381000" y="64611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宋体" charset="-122"/>
              </a:defRPr>
            </a:lvl1pPr>
          </a:lstStyle>
          <a:p>
            <a:pPr>
              <a:defRPr/>
            </a:pPr>
            <a:fld id="{F6C5B88A-5977-4237-B4E6-C64F6473CA2A}" type="slidenum">
              <a:rPr lang="en-US" altLang="zh-CN"/>
              <a:pPr>
                <a:defRPr/>
              </a:pPr>
              <a:t>‹#›</a:t>
            </a:fld>
            <a:endParaRPr lang="en-US" altLang="zh-CN"/>
          </a:p>
        </p:txBody>
      </p:sp>
      <p:sp>
        <p:nvSpPr>
          <p:cNvPr id="1029" name="Rectangle 2"/>
          <p:cNvSpPr>
            <a:spLocks noGrp="1" noChangeArrowheads="1"/>
          </p:cNvSpPr>
          <p:nvPr>
            <p:ph type="title"/>
          </p:nvPr>
        </p:nvSpPr>
        <p:spPr bwMode="gray">
          <a:xfrm>
            <a:off x="1662113" y="285750"/>
            <a:ext cx="7481887"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704" r:id="rId1"/>
    <p:sldLayoutId id="2147483702" r:id="rId2"/>
    <p:sldLayoutId id="2147483703" r:id="rId3"/>
  </p:sldLayoutIdLst>
  <p:hf sldNum="0" hdr="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3AA507"/>
        </a:buClr>
        <a:buFont typeface="Wingdings" pitchFamily="2" charset="2"/>
        <a:buChar char="v"/>
        <a:defRPr sz="2800" b="1">
          <a:solidFill>
            <a:srgbClr val="161616"/>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hyperlink" Target="mailto:thuan178@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7hanatos13@gmail.com" TargetMode="External"/><Relationship Id="rId4" Type="http://schemas.openxmlformats.org/officeDocument/2006/relationships/hyperlink" Target="mailto:tienvx2008gs@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8" Type="http://schemas.openxmlformats.org/officeDocument/2006/relationships/hyperlink" Target="http://www.w3.org/TR/2011/WD-html5-20110525/" TargetMode="External"/><Relationship Id="rId3" Type="http://schemas.openxmlformats.org/officeDocument/2006/relationships/hyperlink" Target="http://html5demos.com/" TargetMode="External"/><Relationship Id="rId7" Type="http://schemas.openxmlformats.org/officeDocument/2006/relationships/hyperlink" Target="http://www.w3schools.com/html5/"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wiki.whatwg.org/wiki/FAQ#When_will_HTML5_be_finished.3F" TargetMode="External"/><Relationship Id="rId11" Type="http://schemas.openxmlformats.org/officeDocument/2006/relationships/hyperlink" Target="http://slides.html5rocks.com/#landing-slide" TargetMode="External"/><Relationship Id="rId5" Type="http://schemas.openxmlformats.org/officeDocument/2006/relationships/hyperlink" Target="http://html5test.com/" TargetMode="External"/><Relationship Id="rId10" Type="http://schemas.openxmlformats.org/officeDocument/2006/relationships/hyperlink" Target="http://webaim.org/blog/future-web-accessibility-html5-semantic-tags/" TargetMode="External"/><Relationship Id="rId4" Type="http://schemas.openxmlformats.org/officeDocument/2006/relationships/hyperlink" Target="http://fmbip.com/" TargetMode="External"/><Relationship Id="rId9" Type="http://schemas.openxmlformats.org/officeDocument/2006/relationships/hyperlink" Target="http://www.rgraph.net/?static/html5-examples"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ides.html5rocks.com/#formula-intro-slide"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lides.html5rocks.com/#web-stor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lides.html5rocks.com/#indexed-d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lides.html5rocks.com/#app-cach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gray">
          <a:xfrm>
            <a:off x="0" y="6019800"/>
            <a:ext cx="5486400" cy="584775"/>
          </a:xfrm>
          <a:prstGeom prst="rect">
            <a:avLst/>
          </a:prstGeom>
          <a:noFill/>
          <a:ln w="9525">
            <a:noFill/>
            <a:miter lim="800000"/>
            <a:headEnd/>
            <a:tailEnd/>
          </a:ln>
          <a:effectLst/>
        </p:spPr>
        <p:txBody>
          <a:bodyPr wrap="square">
            <a:spAutoFit/>
          </a:bodyPr>
          <a:lstStyle/>
          <a:p>
            <a:pPr>
              <a:defRPr/>
            </a:pPr>
            <a:r>
              <a:rPr lang="en-US" altLang="zh-CN" sz="1600" b="1" smtClean="0">
                <a:ln w="1905"/>
                <a:solidFill>
                  <a:srgbClr val="FF0000"/>
                </a:solidFill>
                <a:effectLst>
                  <a:innerShdw blurRad="69850" dist="43180" dir="5400000">
                    <a:srgbClr val="000000">
                      <a:alpha val="65000"/>
                    </a:srgbClr>
                  </a:innerShdw>
                </a:effectLst>
                <a:latin typeface="Arial" pitchFamily="34" charset="0"/>
                <a:cs typeface="Arial" pitchFamily="34" charset="0"/>
              </a:rPr>
              <a:t>CÁC CÔNG NGHỆ LẬP TRÌNH HiỆN ĐẠI TH2008/3</a:t>
            </a:r>
            <a:endParaRPr lang="en-US" altLang="zh-CN" sz="1600" b="1">
              <a:ln w="1905"/>
              <a:solidFill>
                <a:srgbClr val="FF0000"/>
              </a:solidFill>
              <a:effectLst>
                <a:innerShdw blurRad="69850" dist="43180" dir="5400000">
                  <a:srgbClr val="000000">
                    <a:alpha val="65000"/>
                  </a:srgbClr>
                </a:innerShdw>
              </a:effectLst>
              <a:latin typeface="Arial" pitchFamily="34" charset="0"/>
              <a:cs typeface="Arial" pitchFamily="34" charset="0"/>
            </a:endParaRPr>
          </a:p>
          <a:p>
            <a:pPr>
              <a:defRPr/>
            </a:pPr>
            <a:r>
              <a:rPr lang="en-US" altLang="zh-CN" sz="1600" b="1">
                <a:ln w="1905"/>
                <a:solidFill>
                  <a:srgbClr val="FF0000"/>
                </a:solidFill>
                <a:effectLst>
                  <a:innerShdw blurRad="69850" dist="43180" dir="5400000">
                    <a:srgbClr val="000000">
                      <a:alpha val="65000"/>
                    </a:srgbClr>
                  </a:innerShdw>
                </a:effectLst>
                <a:latin typeface="Arial" pitchFamily="34" charset="0"/>
                <a:cs typeface="Arial" pitchFamily="34" charset="0"/>
              </a:rPr>
              <a:t>GVLT: </a:t>
            </a:r>
            <a:r>
              <a:rPr lang="en-US" altLang="zh-CN" sz="1600" b="1" smtClean="0">
                <a:ln w="1905"/>
                <a:solidFill>
                  <a:srgbClr val="FF0000"/>
                </a:solidFill>
                <a:effectLst>
                  <a:innerShdw blurRad="69850" dist="43180" dir="5400000">
                    <a:srgbClr val="000000">
                      <a:alpha val="65000"/>
                    </a:srgbClr>
                  </a:innerShdw>
                </a:effectLst>
                <a:latin typeface="Arial" pitchFamily="34" charset="0"/>
                <a:cs typeface="Arial" pitchFamily="34" charset="0"/>
              </a:rPr>
              <a:t>NGUYỄN HUY KHÁNH</a:t>
            </a:r>
            <a:endParaRPr lang="en-US" altLang="zh-CN" sz="1600" b="1">
              <a:ln w="1905"/>
              <a:solidFill>
                <a:srgbClr val="FF0000"/>
              </a:solidFill>
              <a:effectLst>
                <a:innerShdw blurRad="69850" dist="43180" dir="5400000">
                  <a:srgbClr val="000000">
                    <a:alpha val="65000"/>
                  </a:srgbClr>
                </a:innerShdw>
              </a:effectLst>
              <a:latin typeface="Arial" pitchFamily="34" charset="0"/>
              <a:cs typeface="Arial" pitchFamily="34" charset="0"/>
            </a:endParaRPr>
          </a:p>
        </p:txBody>
      </p:sp>
      <p:pic>
        <p:nvPicPr>
          <p:cNvPr id="3077" name="Picture 5"/>
          <p:cNvPicPr>
            <a:picLocks noChangeAspect="1" noChangeArrowheads="1"/>
          </p:cNvPicPr>
          <p:nvPr/>
        </p:nvPicPr>
        <p:blipFill>
          <a:blip r:embed="rId3" cstate="print"/>
          <a:srcRect/>
          <a:stretch>
            <a:fillRect/>
          </a:stretch>
        </p:blipFill>
        <p:spPr bwMode="auto">
          <a:xfrm>
            <a:off x="6932232" y="1"/>
            <a:ext cx="2211768"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81000" y="533400"/>
            <a:ext cx="3566535" cy="4743402"/>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strips(downLeft)">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Semantic Tags</a:t>
            </a:r>
            <a:endParaRPr lang="vi-VN" smtClean="0">
              <a:ea typeface="SimSun" pitchFamily="2" charset="-122"/>
              <a:cs typeface="Arial" charset="0"/>
            </a:endParaRPr>
          </a:p>
        </p:txBody>
      </p:sp>
      <p:pic>
        <p:nvPicPr>
          <p:cNvPr id="3074" name="Picture 2"/>
          <p:cNvPicPr>
            <a:picLocks noChangeAspect="1" noChangeArrowheads="1"/>
          </p:cNvPicPr>
          <p:nvPr/>
        </p:nvPicPr>
        <p:blipFill>
          <a:blip r:embed="rId3" cstate="print"/>
          <a:srcRect/>
          <a:stretch>
            <a:fillRect/>
          </a:stretch>
        </p:blipFill>
        <p:spPr bwMode="auto">
          <a:xfrm>
            <a:off x="0" y="1295400"/>
            <a:ext cx="9144000" cy="55661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Markup for applications</a:t>
            </a:r>
            <a:endParaRPr lang="vi-VN"/>
          </a:p>
        </p:txBody>
      </p:sp>
      <p:pic>
        <p:nvPicPr>
          <p:cNvPr id="4098" name="Picture 2"/>
          <p:cNvPicPr>
            <a:picLocks noChangeAspect="1" noChangeArrowheads="1"/>
          </p:cNvPicPr>
          <p:nvPr/>
        </p:nvPicPr>
        <p:blipFill>
          <a:blip r:embed="rId3" cstate="print"/>
          <a:srcRect/>
          <a:stretch>
            <a:fillRect/>
          </a:stretch>
        </p:blipFill>
        <p:spPr bwMode="auto">
          <a:xfrm>
            <a:off x="0" y="1295400"/>
            <a:ext cx="9144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pic>
        <p:nvPicPr>
          <p:cNvPr id="5122" name="Picture 2"/>
          <p:cNvPicPr>
            <a:picLocks noChangeAspect="1" noChangeArrowheads="1"/>
          </p:cNvPicPr>
          <p:nvPr/>
        </p:nvPicPr>
        <p:blipFill>
          <a:blip r:embed="rId3" cstate="print"/>
          <a:srcRect/>
          <a:stretch>
            <a:fillRect/>
          </a:stretch>
        </p:blipFill>
        <p:spPr bwMode="auto">
          <a:xfrm>
            <a:off x="533400" y="1447800"/>
            <a:ext cx="8077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1447799"/>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sp>
        <p:nvSpPr>
          <p:cNvPr id="4" name="TextBox 3"/>
          <p:cNvSpPr txBox="1"/>
          <p:nvPr/>
        </p:nvSpPr>
        <p:spPr>
          <a:xfrm>
            <a:off x="838200" y="2057400"/>
            <a:ext cx="7543800" cy="1200329"/>
          </a:xfrm>
          <a:prstGeom prst="rect">
            <a:avLst/>
          </a:prstGeom>
          <a:noFill/>
        </p:spPr>
        <p:txBody>
          <a:bodyPr wrap="square" rtlCol="0">
            <a:spAutoFit/>
          </a:bodyPr>
          <a:lstStyle/>
          <a:p>
            <a:r>
              <a:rPr lang="vi-VN" smtClean="0"/>
              <a:t>&lt;form action="demo_form.asp" method="get"&gt;</a:t>
            </a:r>
          </a:p>
          <a:p>
            <a:r>
              <a:rPr lang="vi-VN" smtClean="0"/>
              <a:t> 	&lt;input </a:t>
            </a:r>
            <a:r>
              <a:rPr lang="vi-VN" smtClean="0">
                <a:solidFill>
                  <a:srgbClr val="FF0000"/>
                </a:solidFill>
              </a:rPr>
              <a:t>type</a:t>
            </a:r>
            <a:r>
              <a:rPr lang="vi-VN" smtClean="0"/>
              <a:t>= "</a:t>
            </a:r>
            <a:r>
              <a:rPr lang="vi-VN" smtClean="0">
                <a:solidFill>
                  <a:srgbClr val="FF0000"/>
                </a:solidFill>
              </a:rPr>
              <a:t>color</a:t>
            </a:r>
            <a:r>
              <a:rPr lang="vi-VN" smtClean="0"/>
              <a:t>" /&gt;</a:t>
            </a:r>
          </a:p>
          <a:p>
            <a:r>
              <a:rPr lang="vi-VN" smtClean="0"/>
              <a:t>	&lt;input </a:t>
            </a:r>
            <a:r>
              <a:rPr lang="vi-VN" smtClean="0">
                <a:solidFill>
                  <a:srgbClr val="FF0000"/>
                </a:solidFill>
              </a:rPr>
              <a:t>type</a:t>
            </a:r>
            <a:r>
              <a:rPr lang="vi-VN" smtClean="0"/>
              <a:t>="</a:t>
            </a:r>
            <a:r>
              <a:rPr lang="vi-VN" smtClean="0">
                <a:solidFill>
                  <a:srgbClr val="FF0000"/>
                </a:solidFill>
              </a:rPr>
              <a:t>date</a:t>
            </a:r>
            <a:r>
              <a:rPr lang="vi-VN" smtClean="0"/>
              <a:t>" name="user_date" /&gt;</a:t>
            </a:r>
          </a:p>
          <a:p>
            <a:r>
              <a:rPr lang="vi-VN" smtClean="0"/>
              <a:t>&lt;/form&gt;</a:t>
            </a:r>
            <a:endParaRPr lang="vi-VN"/>
          </a:p>
        </p:txBody>
      </p:sp>
      <p:pic>
        <p:nvPicPr>
          <p:cNvPr id="6" name="Picture 2" descr="C:\Users\Duy Binh\Desktop\Untitled.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3400" y="3581400"/>
            <a:ext cx="3352800" cy="186618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Duy Binh\Desktop\Untitl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00600" y="3581400"/>
            <a:ext cx="3509749" cy="296882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1447799"/>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sp>
        <p:nvSpPr>
          <p:cNvPr id="4" name="TextBox 3"/>
          <p:cNvSpPr txBox="1"/>
          <p:nvPr/>
        </p:nvSpPr>
        <p:spPr>
          <a:xfrm>
            <a:off x="838200" y="2057400"/>
            <a:ext cx="7543800" cy="1200329"/>
          </a:xfrm>
          <a:prstGeom prst="rect">
            <a:avLst/>
          </a:prstGeom>
          <a:noFill/>
        </p:spPr>
        <p:txBody>
          <a:bodyPr wrap="square" rtlCol="0">
            <a:spAutoFit/>
          </a:bodyPr>
          <a:lstStyle/>
          <a:p>
            <a:r>
              <a:rPr lang="vi-VN" smtClean="0"/>
              <a:t>&lt;form action="demo_form.asp" method="get"&gt;</a:t>
            </a:r>
          </a:p>
          <a:p>
            <a:r>
              <a:rPr lang="vi-VN" smtClean="0"/>
              <a:t>	&lt;input </a:t>
            </a:r>
            <a:r>
              <a:rPr lang="vi-VN" smtClean="0">
                <a:solidFill>
                  <a:srgbClr val="FF0000"/>
                </a:solidFill>
              </a:rPr>
              <a:t>type</a:t>
            </a:r>
            <a:r>
              <a:rPr lang="vi-VN" smtClean="0"/>
              <a:t>="</a:t>
            </a:r>
            <a:r>
              <a:rPr lang="vi-VN" smtClean="0">
                <a:solidFill>
                  <a:srgbClr val="FF0000"/>
                </a:solidFill>
              </a:rPr>
              <a:t>email</a:t>
            </a:r>
            <a:r>
              <a:rPr lang="vi-VN" smtClean="0"/>
              <a:t>" name="user_email" /&gt;</a:t>
            </a:r>
          </a:p>
          <a:p>
            <a:r>
              <a:rPr lang="vi-VN" smtClean="0"/>
              <a:t>	&lt;input </a:t>
            </a:r>
            <a:r>
              <a:rPr lang="vi-VN" smtClean="0">
                <a:solidFill>
                  <a:srgbClr val="FF0000"/>
                </a:solidFill>
              </a:rPr>
              <a:t>type</a:t>
            </a:r>
            <a:r>
              <a:rPr lang="vi-VN" smtClean="0"/>
              <a:t>="</a:t>
            </a:r>
            <a:r>
              <a:rPr lang="vi-VN" smtClean="0">
                <a:solidFill>
                  <a:srgbClr val="FF0000"/>
                </a:solidFill>
              </a:rPr>
              <a:t>range</a:t>
            </a:r>
            <a:r>
              <a:rPr lang="vi-VN" smtClean="0"/>
              <a:t>" name="points" min="1" max="10" /&gt;</a:t>
            </a:r>
          </a:p>
          <a:p>
            <a:r>
              <a:rPr lang="vi-VN" smtClean="0"/>
              <a:t>&lt;/form&gt;</a:t>
            </a:r>
            <a:endParaRPr lang="vi-VN"/>
          </a:p>
        </p:txBody>
      </p:sp>
      <p:pic>
        <p:nvPicPr>
          <p:cNvPr id="8" name="Picture 2" descr="C:\Users\Duy Binh\Desktop\Untitled.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14400" y="3657600"/>
            <a:ext cx="6356350" cy="16002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C:\Users\Duy Binh\Desktop\sadas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76400" y="5638800"/>
            <a:ext cx="5852616" cy="716229"/>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1600200"/>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sp>
        <p:nvSpPr>
          <p:cNvPr id="4" name="TextBox 3"/>
          <p:cNvSpPr txBox="1"/>
          <p:nvPr/>
        </p:nvSpPr>
        <p:spPr>
          <a:xfrm>
            <a:off x="838200" y="1981200"/>
            <a:ext cx="7543800" cy="1477328"/>
          </a:xfrm>
          <a:prstGeom prst="rect">
            <a:avLst/>
          </a:prstGeom>
          <a:noFill/>
        </p:spPr>
        <p:txBody>
          <a:bodyPr wrap="square" rtlCol="0">
            <a:spAutoFit/>
          </a:bodyPr>
          <a:lstStyle/>
          <a:p>
            <a:r>
              <a:rPr lang="vi-VN" smtClean="0"/>
              <a:t>&lt;form action="demo_form.asp" method="get"&gt;</a:t>
            </a:r>
          </a:p>
          <a:p>
            <a:r>
              <a:rPr lang="vi-VN" smtClean="0"/>
              <a:t>	&lt;meter value="2" min="0" max="10"&gt;2 out of 10&lt;/meter&gt;</a:t>
            </a:r>
          </a:p>
          <a:p>
            <a:r>
              <a:rPr lang="vi-VN" smtClean="0"/>
              <a:t>	&lt;br /&gt;</a:t>
            </a:r>
          </a:p>
          <a:p>
            <a:r>
              <a:rPr lang="vi-VN" smtClean="0"/>
              <a:t>	&lt;meter value="0.6"&gt;60%&lt;/meter&gt;</a:t>
            </a:r>
          </a:p>
          <a:p>
            <a:r>
              <a:rPr lang="vi-VN" smtClean="0"/>
              <a:t>&lt;/form&gt;</a:t>
            </a:r>
            <a:endParaRPr lang="vi-VN"/>
          </a:p>
        </p:txBody>
      </p:sp>
      <p:pic>
        <p:nvPicPr>
          <p:cNvPr id="7" name="Picture 2" descr="C:\Users\Duy Binh\Desktop\asdsad.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95600" y="4419600"/>
            <a:ext cx="2590800" cy="119944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Form</a:t>
            </a:r>
            <a:endParaRPr lang="vi-VN"/>
          </a:p>
        </p:txBody>
      </p:sp>
      <p:pic>
        <p:nvPicPr>
          <p:cNvPr id="8" name="Picture 2"/>
          <p:cNvPicPr>
            <a:picLocks noChangeAspect="1" noChangeArrowheads="1"/>
          </p:cNvPicPr>
          <p:nvPr/>
        </p:nvPicPr>
        <p:blipFill>
          <a:blip r:embed="rId3" cstate="print"/>
          <a:srcRect/>
          <a:stretch>
            <a:fillRect/>
          </a:stretch>
        </p:blipFill>
        <p:spPr bwMode="auto">
          <a:xfrm>
            <a:off x="533400" y="1905000"/>
            <a:ext cx="8058150" cy="3505200"/>
          </a:xfrm>
          <a:prstGeom prst="rect">
            <a:avLst/>
          </a:prstGeom>
          <a:noFill/>
          <a:ln w="9525">
            <a:noFill/>
            <a:miter lim="800000"/>
            <a:headEnd/>
            <a:tailEnd/>
          </a:ln>
        </p:spPr>
      </p:pic>
      <p:sp>
        <p:nvSpPr>
          <p:cNvPr id="9" name="TextBox 8"/>
          <p:cNvSpPr txBox="1"/>
          <p:nvPr/>
        </p:nvSpPr>
        <p:spPr>
          <a:xfrm>
            <a:off x="685800" y="2209800"/>
            <a:ext cx="7696200" cy="3139321"/>
          </a:xfrm>
          <a:prstGeom prst="rect">
            <a:avLst/>
          </a:prstGeom>
          <a:noFill/>
        </p:spPr>
        <p:txBody>
          <a:bodyPr wrap="square" rtlCol="0">
            <a:spAutoFit/>
          </a:bodyPr>
          <a:lstStyle/>
          <a:p>
            <a:r>
              <a:rPr lang="vi-VN" smtClean="0"/>
              <a:t>&lt;!DOCTYPE html&gt;</a:t>
            </a:r>
          </a:p>
          <a:p>
            <a:r>
              <a:rPr lang="vi-VN" smtClean="0"/>
              <a:t>&lt;html&gt;</a:t>
            </a:r>
          </a:p>
          <a:p>
            <a:r>
              <a:rPr lang="vi-VN" smtClean="0"/>
              <a:t>&lt;body&gt;</a:t>
            </a:r>
          </a:p>
          <a:p>
            <a:endParaRPr lang="vi-VN" smtClean="0"/>
          </a:p>
          <a:p>
            <a:r>
              <a:rPr lang="vi-VN" smtClean="0"/>
              <a:t>&lt;form oninput="x.value=parseInt(a.value)+parseInt(b.value)"&gt;</a:t>
            </a:r>
          </a:p>
          <a:p>
            <a:r>
              <a:rPr lang="vi-VN" smtClean="0"/>
              <a:t>	&lt;input type="range" name="a" value="50" /&gt;</a:t>
            </a:r>
          </a:p>
          <a:p>
            <a:r>
              <a:rPr lang="vi-VN" smtClean="0"/>
              <a:t>	+&lt;input type="number" name="b" value="50" /&gt;</a:t>
            </a:r>
          </a:p>
          <a:p>
            <a:r>
              <a:rPr lang="vi-VN" smtClean="0"/>
              <a:t>	=&lt;output name="x" for="a b"&gt;&lt;/output&gt;</a:t>
            </a:r>
          </a:p>
          <a:p>
            <a:r>
              <a:rPr lang="vi-VN" smtClean="0"/>
              <a:t>&lt;/form&gt;</a:t>
            </a:r>
          </a:p>
          <a:p>
            <a:r>
              <a:rPr lang="vi-VN" smtClean="0"/>
              <a:t>&lt;/body&gt;</a:t>
            </a:r>
          </a:p>
          <a:p>
            <a:r>
              <a:rPr lang="vi-VN" smtClean="0"/>
              <a:t>&lt;/html&gt;</a:t>
            </a:r>
          </a:p>
        </p:txBody>
      </p:sp>
      <p:pic>
        <p:nvPicPr>
          <p:cNvPr id="15362" name="Picture 2"/>
          <p:cNvPicPr>
            <a:picLocks noChangeAspect="1" noChangeArrowheads="1"/>
          </p:cNvPicPr>
          <p:nvPr/>
        </p:nvPicPr>
        <p:blipFill>
          <a:blip r:embed="rId4" cstate="print"/>
          <a:srcRect/>
          <a:stretch>
            <a:fillRect/>
          </a:stretch>
        </p:blipFill>
        <p:spPr bwMode="auto">
          <a:xfrm>
            <a:off x="609600" y="5791200"/>
            <a:ext cx="8096250"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Horizontal)">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33400" y="1905000"/>
            <a:ext cx="8058150" cy="533400"/>
          </a:xfrm>
          <a:prstGeom prst="rect">
            <a:avLst/>
          </a:prstGeom>
          <a:noFill/>
          <a:ln w="9525">
            <a:noFill/>
            <a:miter lim="800000"/>
            <a:headEnd/>
            <a:tailEnd/>
          </a:ln>
        </p:spPr>
      </p:pic>
      <p:sp>
        <p:nvSpPr>
          <p:cNvPr id="7170" name="Title 1"/>
          <p:cNvSpPr>
            <a:spLocks noGrp="1"/>
          </p:cNvSpPr>
          <p:nvPr>
            <p:ph type="title"/>
          </p:nvPr>
        </p:nvSpPr>
        <p:spPr>
          <a:xfrm>
            <a:off x="1662113" y="285750"/>
            <a:ext cx="7481887" cy="563563"/>
          </a:xfrm>
        </p:spPr>
        <p:txBody>
          <a:bodyPr/>
          <a:lstStyle/>
          <a:p>
            <a:r>
              <a:rPr lang="vi-VN" smtClean="0"/>
              <a:t>Embedded Content</a:t>
            </a:r>
            <a:endParaRPr lang="vi-VN"/>
          </a:p>
        </p:txBody>
      </p:sp>
      <p:sp>
        <p:nvSpPr>
          <p:cNvPr id="4" name="TextBox 3"/>
          <p:cNvSpPr txBox="1"/>
          <p:nvPr/>
        </p:nvSpPr>
        <p:spPr>
          <a:xfrm>
            <a:off x="838200" y="1981200"/>
            <a:ext cx="7543800" cy="369332"/>
          </a:xfrm>
          <a:prstGeom prst="rect">
            <a:avLst/>
          </a:prstGeom>
          <a:noFill/>
        </p:spPr>
        <p:txBody>
          <a:bodyPr wrap="square" rtlCol="0">
            <a:spAutoFit/>
          </a:bodyPr>
          <a:lstStyle/>
          <a:p>
            <a:r>
              <a:rPr lang="en-US" smtClean="0">
                <a:solidFill>
                  <a:srgbClr val="C00000"/>
                </a:solidFill>
                <a:latin typeface="Times New Roman" pitchFamily="18" charset="0"/>
                <a:cs typeface="Times New Roman" pitchFamily="18" charset="0"/>
              </a:rPr>
              <a:t>&lt;iframe src=</a:t>
            </a:r>
            <a:r>
              <a:rPr lang="en-US" smtClean="0">
                <a:solidFill>
                  <a:srgbClr val="3366FF"/>
                </a:solidFill>
                <a:latin typeface="Times New Roman" pitchFamily="18" charset="0"/>
                <a:cs typeface="Times New Roman" pitchFamily="18" charset="0"/>
              </a:rPr>
              <a:t>"http://www.google.com"</a:t>
            </a:r>
            <a:r>
              <a:rPr lang="en-US" smtClean="0">
                <a:solidFill>
                  <a:srgbClr val="C00000"/>
                </a:solidFill>
                <a:latin typeface="Times New Roman" pitchFamily="18" charset="0"/>
                <a:cs typeface="Times New Roman" pitchFamily="18" charset="0"/>
              </a:rPr>
              <a:t>&gt;&lt;/iframe&gt;</a:t>
            </a:r>
            <a:endParaRPr lang="vi-VN"/>
          </a:p>
        </p:txBody>
      </p:sp>
      <p:pic>
        <p:nvPicPr>
          <p:cNvPr id="6" name="Picture 2"/>
          <p:cNvPicPr>
            <a:picLocks noChangeAspect="1" noChangeArrowheads="1"/>
          </p:cNvPicPr>
          <p:nvPr/>
        </p:nvPicPr>
        <p:blipFill>
          <a:blip r:embed="rId4" cstate="print"/>
          <a:srcRect/>
          <a:stretch>
            <a:fillRect/>
          </a:stretch>
        </p:blipFill>
        <p:spPr bwMode="auto">
          <a:xfrm>
            <a:off x="1752600" y="2590800"/>
            <a:ext cx="5500726" cy="40499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Tabular Data</a:t>
            </a:r>
            <a:endParaRPr lang="vi-VN"/>
          </a:p>
        </p:txBody>
      </p:sp>
      <p:graphicFrame>
        <p:nvGraphicFramePr>
          <p:cNvPr id="8" name="Diagram 7"/>
          <p:cNvGraphicFramePr/>
          <p:nvPr/>
        </p:nvGraphicFramePr>
        <p:xfrm>
          <a:off x="838200" y="1371600"/>
          <a:ext cx="8305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Tabular Data</a:t>
            </a:r>
            <a:endParaRPr lang="vi-VN"/>
          </a:p>
        </p:txBody>
      </p:sp>
      <p:pic>
        <p:nvPicPr>
          <p:cNvPr id="1026" name="Picture 2"/>
          <p:cNvPicPr>
            <a:picLocks noChangeAspect="1" noChangeArrowheads="1"/>
          </p:cNvPicPr>
          <p:nvPr/>
        </p:nvPicPr>
        <p:blipFill>
          <a:blip r:embed="rId3" cstate="print"/>
          <a:srcRect/>
          <a:stretch>
            <a:fillRect/>
          </a:stretch>
        </p:blipFill>
        <p:spPr bwMode="auto">
          <a:xfrm>
            <a:off x="381000" y="1524000"/>
            <a:ext cx="4876800" cy="49815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257800" y="1752600"/>
            <a:ext cx="359236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62113" y="357188"/>
            <a:ext cx="7481887" cy="563562"/>
          </a:xfrm>
        </p:spPr>
        <p:txBody>
          <a:bodyPr/>
          <a:lstStyle/>
          <a:p>
            <a:pPr eaLnBrk="1" hangingPunct="1"/>
            <a:r>
              <a:rPr lang="en-US" altLang="zh-CN" smtClean="0">
                <a:ea typeface="SimSun" pitchFamily="2" charset="-122"/>
              </a:rPr>
              <a:t>NHÓM TRÌNH BÀY</a:t>
            </a:r>
            <a:endParaRPr lang="en-US" altLang="zh-CN" smtClean="0">
              <a:solidFill>
                <a:schemeClr val="accent1"/>
              </a:solidFill>
              <a:ea typeface="SimSun" pitchFamily="2" charset="-122"/>
            </a:endParaRPr>
          </a:p>
        </p:txBody>
      </p:sp>
      <p:sp>
        <p:nvSpPr>
          <p:cNvPr id="4099"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ea typeface="SimSun" pitchFamily="2" charset="-122"/>
            </a:endParaRPr>
          </a:p>
        </p:txBody>
      </p:sp>
      <p:graphicFrame>
        <p:nvGraphicFramePr>
          <p:cNvPr id="24" name="Table 23"/>
          <p:cNvGraphicFramePr>
            <a:graphicFrameLocks noGrp="1"/>
          </p:cNvGraphicFramePr>
          <p:nvPr/>
        </p:nvGraphicFramePr>
        <p:xfrm>
          <a:off x="1143000" y="2895600"/>
          <a:ext cx="7093776" cy="1727200"/>
        </p:xfrm>
        <a:graphic>
          <a:graphicData uri="http://schemas.openxmlformats.org/drawingml/2006/table">
            <a:tbl>
              <a:tblPr firstRow="1" bandRow="1">
                <a:tableStyleId>{EB9631B5-78F2-41C9-869B-9F39066F8104}</a:tableStyleId>
              </a:tblPr>
              <a:tblGrid>
                <a:gridCol w="1286193"/>
                <a:gridCol w="2600007"/>
                <a:gridCol w="3207576"/>
              </a:tblGrid>
              <a:tr h="431800">
                <a:tc>
                  <a:txBody>
                    <a:bodyPr/>
                    <a:lstStyle/>
                    <a:p>
                      <a:r>
                        <a:rPr lang="en-US" smtClean="0"/>
                        <a:t>MSSV</a:t>
                      </a:r>
                      <a:endParaRPr lang="vi-VN"/>
                    </a:p>
                  </a:txBody>
                  <a:tcPr/>
                </a:tc>
                <a:tc>
                  <a:txBody>
                    <a:bodyPr/>
                    <a:lstStyle/>
                    <a:p>
                      <a:r>
                        <a:rPr lang="en-US" smtClean="0"/>
                        <a:t>HỌ</a:t>
                      </a:r>
                      <a:r>
                        <a:rPr lang="en-US" baseline="0" smtClean="0"/>
                        <a:t> TÊN</a:t>
                      </a:r>
                      <a:endParaRPr lang="vi-VN"/>
                    </a:p>
                  </a:txBody>
                  <a:tcPr/>
                </a:tc>
                <a:tc>
                  <a:txBody>
                    <a:bodyPr/>
                    <a:lstStyle/>
                    <a:p>
                      <a:r>
                        <a:rPr lang="en-US" smtClean="0"/>
                        <a:t>EMAIL</a:t>
                      </a:r>
                      <a:endParaRPr lang="vi-VN"/>
                    </a:p>
                  </a:txBody>
                  <a:tcPr/>
                </a:tc>
              </a:tr>
              <a:tr h="431800">
                <a:tc>
                  <a:txBody>
                    <a:bodyPr/>
                    <a:lstStyle/>
                    <a:p>
                      <a:r>
                        <a:rPr lang="en-US" sz="1800" kern="1200" smtClean="0">
                          <a:solidFill>
                            <a:schemeClr val="dk1"/>
                          </a:solidFill>
                          <a:latin typeface="+mn-lt"/>
                          <a:ea typeface="+mn-ea"/>
                          <a:cs typeface="+mn-cs"/>
                        </a:rPr>
                        <a:t>0812506</a:t>
                      </a:r>
                      <a:endParaRPr lang="vi-VN"/>
                    </a:p>
                  </a:txBody>
                  <a:tcPr/>
                </a:tc>
                <a:tc>
                  <a:txBody>
                    <a:bodyPr/>
                    <a:lstStyle/>
                    <a:p>
                      <a:r>
                        <a:rPr lang="en-US" sz="1800" kern="1200" smtClean="0">
                          <a:solidFill>
                            <a:schemeClr val="dk1"/>
                          </a:solidFill>
                          <a:latin typeface="+mn-lt"/>
                          <a:ea typeface="+mn-ea"/>
                          <a:cs typeface="+mn-cs"/>
                        </a:rPr>
                        <a:t>Nguyễn Minh Thuận</a:t>
                      </a:r>
                      <a:endParaRPr lang="vi-VN"/>
                    </a:p>
                  </a:txBody>
                  <a:tcPr/>
                </a:tc>
                <a:tc>
                  <a:txBody>
                    <a:bodyPr/>
                    <a:lstStyle/>
                    <a:p>
                      <a:r>
                        <a:rPr lang="en-US" sz="1800" u="sng" kern="1200" smtClean="0">
                          <a:solidFill>
                            <a:schemeClr val="dk1"/>
                          </a:solidFill>
                          <a:latin typeface="+mn-lt"/>
                          <a:ea typeface="+mn-ea"/>
                          <a:cs typeface="+mn-cs"/>
                          <a:hlinkClick r:id="rId3"/>
                        </a:rPr>
                        <a:t>thuan178@gmail.com</a:t>
                      </a:r>
                      <a:endParaRPr lang="vi-VN"/>
                    </a:p>
                  </a:txBody>
                  <a:tcPr/>
                </a:tc>
              </a:tr>
              <a:tr h="431800">
                <a:tc>
                  <a:txBody>
                    <a:bodyPr/>
                    <a:lstStyle/>
                    <a:p>
                      <a:r>
                        <a:rPr lang="en-US" sz="1800" kern="1200" smtClean="0">
                          <a:solidFill>
                            <a:schemeClr val="dk1"/>
                          </a:solidFill>
                          <a:latin typeface="+mn-lt"/>
                          <a:ea typeface="+mn-ea"/>
                          <a:cs typeface="+mn-cs"/>
                        </a:rPr>
                        <a:t>0812517</a:t>
                      </a:r>
                      <a:endParaRPr lang="vi-VN"/>
                    </a:p>
                  </a:txBody>
                  <a:tcPr/>
                </a:tc>
                <a:tc>
                  <a:txBody>
                    <a:bodyPr/>
                    <a:lstStyle/>
                    <a:p>
                      <a:r>
                        <a:rPr lang="en-US" sz="1800" kern="1200" smtClean="0">
                          <a:solidFill>
                            <a:schemeClr val="dk1"/>
                          </a:solidFill>
                          <a:latin typeface="+mn-lt"/>
                          <a:ea typeface="+mn-ea"/>
                          <a:cs typeface="+mn-cs"/>
                        </a:rPr>
                        <a:t>Võ Xuân Tiến</a:t>
                      </a:r>
                      <a:endParaRPr lang="vi-V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smtClean="0">
                          <a:solidFill>
                            <a:schemeClr val="dk1"/>
                          </a:solidFill>
                          <a:latin typeface="+mn-lt"/>
                          <a:ea typeface="+mn-ea"/>
                          <a:cs typeface="+mn-cs"/>
                          <a:hlinkClick r:id="rId4"/>
                        </a:rPr>
                        <a:t>tienvx2008gs@gmail.com</a:t>
                      </a:r>
                      <a:endParaRPr lang="vi-VN"/>
                    </a:p>
                  </a:txBody>
                  <a:tcPr/>
                </a:tc>
              </a:tr>
              <a:tr h="431800">
                <a:tc>
                  <a:txBody>
                    <a:bodyPr/>
                    <a:lstStyle/>
                    <a:p>
                      <a:r>
                        <a:rPr lang="en-US" smtClean="0"/>
                        <a:t>0812527</a:t>
                      </a:r>
                      <a:endParaRPr lang="vi-VN"/>
                    </a:p>
                  </a:txBody>
                  <a:tcPr/>
                </a:tc>
                <a:tc>
                  <a:txBody>
                    <a:bodyPr/>
                    <a:lstStyle/>
                    <a:p>
                      <a:r>
                        <a:rPr lang="en-US" smtClean="0"/>
                        <a:t>Huỳn</a:t>
                      </a:r>
                      <a:r>
                        <a:rPr lang="en-US" baseline="0" smtClean="0"/>
                        <a:t>h Công Toàn</a:t>
                      </a:r>
                      <a:endParaRPr lang="vi-V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hlinkClick r:id="rId5"/>
                        </a:rPr>
                        <a:t>7hanatos13@gmail.com</a:t>
                      </a:r>
                      <a:endParaRPr lang="vi-VN"/>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Drag &amp; Drop</a:t>
            </a:r>
            <a:endParaRPr lang="vi-VN"/>
          </a:p>
        </p:txBody>
      </p:sp>
      <p:pic>
        <p:nvPicPr>
          <p:cNvPr id="16387" name="Picture 3"/>
          <p:cNvPicPr>
            <a:picLocks noChangeAspect="1" noChangeArrowheads="1"/>
          </p:cNvPicPr>
          <p:nvPr/>
        </p:nvPicPr>
        <p:blipFill>
          <a:blip r:embed="rId3" cstate="print"/>
          <a:srcRect/>
          <a:stretch>
            <a:fillRect/>
          </a:stretch>
        </p:blipFill>
        <p:spPr bwMode="auto">
          <a:xfrm>
            <a:off x="0" y="2667000"/>
            <a:ext cx="4038600" cy="2711495"/>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4952999" y="2590800"/>
            <a:ext cx="4191001" cy="2744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Multimedia</a:t>
            </a:r>
            <a:endParaRPr lang="vi-VN"/>
          </a:p>
        </p:txBody>
      </p:sp>
      <p:pic>
        <p:nvPicPr>
          <p:cNvPr id="6148" name="Picture 4"/>
          <p:cNvPicPr>
            <a:picLocks noChangeAspect="1" noChangeArrowheads="1"/>
          </p:cNvPicPr>
          <p:nvPr/>
        </p:nvPicPr>
        <p:blipFill>
          <a:blip r:embed="rId3" cstate="print"/>
          <a:srcRect/>
          <a:stretch>
            <a:fillRect/>
          </a:stretch>
        </p:blipFill>
        <p:spPr bwMode="auto">
          <a:xfrm>
            <a:off x="2971800" y="2514600"/>
            <a:ext cx="3048000" cy="409575"/>
          </a:xfrm>
          <a:prstGeom prst="rect">
            <a:avLst/>
          </a:prstGeom>
          <a:noFill/>
          <a:ln w="9525">
            <a:noFill/>
            <a:miter lim="800000"/>
            <a:headEnd/>
            <a:tailEnd/>
          </a:ln>
        </p:spPr>
      </p:pic>
      <p:pic>
        <p:nvPicPr>
          <p:cNvPr id="6151" name="Picture 7"/>
          <p:cNvPicPr>
            <a:picLocks noChangeAspect="1" noChangeArrowheads="1"/>
          </p:cNvPicPr>
          <p:nvPr/>
        </p:nvPicPr>
        <p:blipFill>
          <a:blip r:embed="rId4" cstate="print"/>
          <a:srcRect/>
          <a:stretch>
            <a:fillRect/>
          </a:stretch>
        </p:blipFill>
        <p:spPr bwMode="auto">
          <a:xfrm>
            <a:off x="533400" y="1600200"/>
            <a:ext cx="8096250" cy="752475"/>
          </a:xfrm>
          <a:prstGeom prst="rect">
            <a:avLst/>
          </a:prstGeom>
          <a:noFill/>
          <a:ln w="9525">
            <a:noFill/>
            <a:miter lim="800000"/>
            <a:headEnd/>
            <a:tailEnd/>
          </a:ln>
        </p:spPr>
      </p:pic>
      <p:pic>
        <p:nvPicPr>
          <p:cNvPr id="6152" name="Picture 8"/>
          <p:cNvPicPr>
            <a:picLocks noChangeAspect="1" noChangeArrowheads="1"/>
          </p:cNvPicPr>
          <p:nvPr/>
        </p:nvPicPr>
        <p:blipFill>
          <a:blip r:embed="rId5" cstate="print"/>
          <a:srcRect/>
          <a:stretch>
            <a:fillRect/>
          </a:stretch>
        </p:blipFill>
        <p:spPr bwMode="auto">
          <a:xfrm>
            <a:off x="1600200" y="3505200"/>
            <a:ext cx="5543550" cy="30585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Multimedia</a:t>
            </a:r>
            <a:endParaRPr lang="vi-VN"/>
          </a:p>
        </p:txBody>
      </p:sp>
      <p:pic>
        <p:nvPicPr>
          <p:cNvPr id="7" name="Picture 5"/>
          <p:cNvPicPr>
            <a:picLocks noChangeAspect="1" noChangeArrowheads="1"/>
          </p:cNvPicPr>
          <p:nvPr/>
        </p:nvPicPr>
        <p:blipFill>
          <a:blip r:embed="rId3" cstate="print"/>
          <a:srcRect/>
          <a:stretch>
            <a:fillRect/>
          </a:stretch>
        </p:blipFill>
        <p:spPr bwMode="auto">
          <a:xfrm>
            <a:off x="2362200" y="2286000"/>
            <a:ext cx="3810000" cy="2190750"/>
          </a:xfrm>
          <a:prstGeom prst="rect">
            <a:avLst/>
          </a:prstGeom>
          <a:noFill/>
          <a:ln w="9525">
            <a:noFill/>
            <a:miter lim="800000"/>
            <a:headEnd/>
            <a:tailEnd/>
          </a:ln>
        </p:spPr>
      </p:pic>
      <p:pic>
        <p:nvPicPr>
          <p:cNvPr id="8" name="Picture 6"/>
          <p:cNvPicPr>
            <a:picLocks noChangeAspect="1" noChangeArrowheads="1"/>
          </p:cNvPicPr>
          <p:nvPr/>
        </p:nvPicPr>
        <p:blipFill>
          <a:blip r:embed="rId4" cstate="print"/>
          <a:srcRect/>
          <a:stretch>
            <a:fillRect/>
          </a:stretch>
        </p:blipFill>
        <p:spPr bwMode="auto">
          <a:xfrm>
            <a:off x="457200" y="1524000"/>
            <a:ext cx="8096250" cy="723900"/>
          </a:xfrm>
          <a:prstGeom prst="rect">
            <a:avLst/>
          </a:prstGeom>
          <a:noFill/>
          <a:ln w="9525">
            <a:noFill/>
            <a:miter lim="800000"/>
            <a:headEnd/>
            <a:tailEnd/>
          </a:ln>
        </p:spPr>
      </p:pic>
      <p:pic>
        <p:nvPicPr>
          <p:cNvPr id="10242" name="Picture 2"/>
          <p:cNvPicPr>
            <a:picLocks noChangeAspect="1" noChangeArrowheads="1"/>
          </p:cNvPicPr>
          <p:nvPr/>
        </p:nvPicPr>
        <p:blipFill>
          <a:blip r:embed="rId5" cstate="print"/>
          <a:srcRect/>
          <a:stretch>
            <a:fillRect/>
          </a:stretch>
        </p:blipFill>
        <p:spPr bwMode="auto">
          <a:xfrm>
            <a:off x="762000" y="4572000"/>
            <a:ext cx="7388453"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Canvas 2D</a:t>
            </a:r>
            <a:endParaRPr lang="vi-VN"/>
          </a:p>
        </p:txBody>
      </p:sp>
      <p:pic>
        <p:nvPicPr>
          <p:cNvPr id="2" name="Picture 2"/>
          <p:cNvPicPr>
            <a:picLocks noChangeAspect="1" noChangeArrowheads="1"/>
          </p:cNvPicPr>
          <p:nvPr/>
        </p:nvPicPr>
        <p:blipFill>
          <a:blip r:embed="rId3" cstate="print"/>
          <a:srcRect/>
          <a:stretch>
            <a:fillRect/>
          </a:stretch>
        </p:blipFill>
        <p:spPr bwMode="auto">
          <a:xfrm>
            <a:off x="457200" y="1447800"/>
            <a:ext cx="8077200" cy="28860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 y="4495800"/>
            <a:ext cx="8058150"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Horizontal)">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Canvas 3D (WebGL)</a:t>
            </a:r>
            <a:endParaRPr lang="vi-VN"/>
          </a:p>
        </p:txBody>
      </p:sp>
      <p:pic>
        <p:nvPicPr>
          <p:cNvPr id="11266" name="Picture 2"/>
          <p:cNvPicPr>
            <a:picLocks noChangeAspect="1" noChangeArrowheads="1"/>
          </p:cNvPicPr>
          <p:nvPr/>
        </p:nvPicPr>
        <p:blipFill>
          <a:blip r:embed="rId3" cstate="print"/>
          <a:srcRect/>
          <a:stretch>
            <a:fillRect/>
          </a:stretch>
        </p:blipFill>
        <p:spPr bwMode="auto">
          <a:xfrm>
            <a:off x="533400" y="1524000"/>
            <a:ext cx="8096250" cy="1876425"/>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1295400" y="3581400"/>
            <a:ext cx="6162675" cy="2914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trips(downLeft)">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Scalable Vector Graphics</a:t>
            </a:r>
            <a:endParaRPr lang="vi-VN"/>
          </a:p>
        </p:txBody>
      </p:sp>
      <p:pic>
        <p:nvPicPr>
          <p:cNvPr id="8194" name="Picture 2"/>
          <p:cNvPicPr>
            <a:picLocks noChangeAspect="1" noChangeArrowheads="1"/>
          </p:cNvPicPr>
          <p:nvPr/>
        </p:nvPicPr>
        <p:blipFill>
          <a:blip r:embed="rId3" cstate="print"/>
          <a:srcRect/>
          <a:stretch>
            <a:fillRect/>
          </a:stretch>
        </p:blipFill>
        <p:spPr bwMode="auto">
          <a:xfrm>
            <a:off x="533400" y="1524000"/>
            <a:ext cx="8058150" cy="168592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3581400" y="4038600"/>
            <a:ext cx="2066925" cy="201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down)">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mtClean="0"/>
              <a:t>Compatibility</a:t>
            </a:r>
            <a:br>
              <a:rPr lang="vi-VN" smtClean="0"/>
            </a:br>
            <a:r>
              <a:rPr lang="vi-VN" smtClean="0"/>
              <a:t>HTML5 Web Applications</a:t>
            </a:r>
            <a:endParaRPr lang="vi-VN"/>
          </a:p>
        </p:txBody>
      </p:sp>
      <p:pic>
        <p:nvPicPr>
          <p:cNvPr id="12290" name="Picture 2"/>
          <p:cNvPicPr>
            <a:picLocks noChangeAspect="1" noChangeArrowheads="1"/>
          </p:cNvPicPr>
          <p:nvPr/>
        </p:nvPicPr>
        <p:blipFill>
          <a:blip r:embed="rId3" cstate="print"/>
          <a:srcRect/>
          <a:stretch>
            <a:fillRect/>
          </a:stretch>
        </p:blipFill>
        <p:spPr bwMode="auto">
          <a:xfrm>
            <a:off x="0" y="1295400"/>
            <a:ext cx="9144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z="2600" smtClean="0"/>
              <a:t>Compatibility</a:t>
            </a:r>
            <a:br>
              <a:rPr lang="vi-VN" sz="2600" smtClean="0"/>
            </a:br>
            <a:r>
              <a:rPr lang="vi-VN" sz="2600" smtClean="0"/>
              <a:t>HTML5 Graphics &amp; Embedded Content</a:t>
            </a:r>
            <a:endParaRPr lang="vi-VN" sz="2600"/>
          </a:p>
        </p:txBody>
      </p:sp>
      <p:pic>
        <p:nvPicPr>
          <p:cNvPr id="13314" name="Picture 2"/>
          <p:cNvPicPr>
            <a:picLocks noChangeAspect="1" noChangeArrowheads="1"/>
          </p:cNvPicPr>
          <p:nvPr/>
        </p:nvPicPr>
        <p:blipFill>
          <a:blip r:embed="rId3" cstate="print"/>
          <a:srcRect/>
          <a:stretch>
            <a:fillRect/>
          </a:stretch>
        </p:blipFill>
        <p:spPr bwMode="auto">
          <a:xfrm>
            <a:off x="0" y="1295401"/>
            <a:ext cx="9191625"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vi-VN" sz="2600" smtClean="0"/>
              <a:t>Compatibility</a:t>
            </a:r>
            <a:br>
              <a:rPr lang="vi-VN" sz="2600" smtClean="0"/>
            </a:br>
            <a:r>
              <a:rPr lang="vi-VN" sz="2600" smtClean="0"/>
              <a:t>HTML5 Multimedia</a:t>
            </a:r>
            <a:endParaRPr lang="vi-VN" sz="2600"/>
          </a:p>
        </p:txBody>
      </p:sp>
      <p:pic>
        <p:nvPicPr>
          <p:cNvPr id="14338" name="Picture 2"/>
          <p:cNvPicPr>
            <a:picLocks noChangeAspect="1" noChangeArrowheads="1"/>
          </p:cNvPicPr>
          <p:nvPr/>
        </p:nvPicPr>
        <p:blipFill>
          <a:blip r:embed="rId3" cstate="print"/>
          <a:srcRect/>
          <a:stretch>
            <a:fillRect/>
          </a:stretch>
        </p:blipFill>
        <p:spPr bwMode="auto">
          <a:xfrm>
            <a:off x="0" y="1295400"/>
            <a:ext cx="9144000" cy="289560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0" y="4191000"/>
            <a:ext cx="9144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ea typeface="SimSun" pitchFamily="2" charset="-122"/>
              </a:rPr>
              <a:t>REFERENCE</a:t>
            </a:r>
          </a:p>
        </p:txBody>
      </p:sp>
      <p:sp>
        <p:nvSpPr>
          <p:cNvPr id="4" name="TextBox 3"/>
          <p:cNvSpPr txBox="1"/>
          <p:nvPr/>
        </p:nvSpPr>
        <p:spPr>
          <a:xfrm>
            <a:off x="304800" y="1447800"/>
            <a:ext cx="8839199" cy="5355312"/>
          </a:xfrm>
          <a:prstGeom prst="rect">
            <a:avLst/>
          </a:prstGeom>
          <a:noFill/>
        </p:spPr>
        <p:txBody>
          <a:bodyPr wrap="square" rtlCol="0">
            <a:spAutoFit/>
          </a:bodyPr>
          <a:lstStyle/>
          <a:p>
            <a:pPr lvl="0">
              <a:buFont typeface="Wingdings" pitchFamily="2" charset="2"/>
              <a:buChar char="ü"/>
            </a:pPr>
            <a:r>
              <a:rPr lang="en-US" smtClean="0"/>
              <a:t>Bài tìm hiểu HTML5 của nhóm I lớp TH2008/3</a:t>
            </a:r>
            <a:endParaRPr lang="vi-VN" smtClean="0"/>
          </a:p>
          <a:p>
            <a:pPr lvl="0">
              <a:buFont typeface="Wingdings" pitchFamily="2" charset="2"/>
              <a:buChar char="ü"/>
            </a:pPr>
            <a:r>
              <a:rPr lang="en-US" smtClean="0"/>
              <a:t>Bài tìm hiểu HTML5 của nhóm D lớp CNTN2008</a:t>
            </a:r>
            <a:endParaRPr lang="vi-VN" smtClean="0"/>
          </a:p>
          <a:p>
            <a:pPr lvl="0">
              <a:buFont typeface="Wingdings" pitchFamily="2" charset="2"/>
              <a:buChar char="ü"/>
            </a:pPr>
            <a:r>
              <a:rPr lang="en-US" smtClean="0"/>
              <a:t>Joseph W. Lowery, Mark Fletcher,</a:t>
            </a:r>
            <a:r>
              <a:rPr lang="en-US" i="1" smtClean="0"/>
              <a:t> HTML5 24-Hour Trainer</a:t>
            </a:r>
            <a:endParaRPr lang="vi-VN" smtClean="0"/>
          </a:p>
          <a:p>
            <a:pPr lvl="0">
              <a:buFont typeface="Wingdings" pitchFamily="2" charset="2"/>
              <a:buChar char="ü"/>
            </a:pPr>
            <a:r>
              <a:rPr lang="en-US" smtClean="0"/>
              <a:t>Brian P. Hogan,</a:t>
            </a:r>
            <a:r>
              <a:rPr lang="en-US" i="1" smtClean="0"/>
              <a:t> HTML5 and CSS3: Develop with Tomorrow's Standards Today</a:t>
            </a:r>
            <a:endParaRPr lang="vi-VN" smtClean="0"/>
          </a:p>
          <a:p>
            <a:pPr lvl="0">
              <a:buFont typeface="Wingdings" pitchFamily="2" charset="2"/>
              <a:buChar char="ü"/>
            </a:pPr>
            <a:r>
              <a:rPr lang="en-US" i="1" smtClean="0"/>
              <a:t>Mark Pilgrim, HTML5: Up and Running</a:t>
            </a:r>
            <a:endParaRPr lang="vi-VN" smtClean="0"/>
          </a:p>
          <a:p>
            <a:pPr lvl="0">
              <a:buFont typeface="Wingdings" pitchFamily="2" charset="2"/>
              <a:buChar char="ü"/>
            </a:pPr>
            <a:r>
              <a:rPr lang="en-US" smtClean="0"/>
              <a:t>Bruce Lawson and Remy Sharp, </a:t>
            </a:r>
            <a:r>
              <a:rPr lang="en-US" i="1" smtClean="0"/>
              <a:t>Introducing HTML5 (Voices That Matter)</a:t>
            </a:r>
            <a:endParaRPr lang="vi-VN" smtClean="0"/>
          </a:p>
          <a:p>
            <a:pPr lvl="0">
              <a:buFont typeface="Wingdings" pitchFamily="2" charset="2"/>
              <a:buChar char="ü"/>
            </a:pPr>
            <a:r>
              <a:rPr lang="en-US" smtClean="0"/>
              <a:t>Peter Lubbers</a:t>
            </a:r>
            <a:r>
              <a:rPr lang="en-US" i="1" smtClean="0"/>
              <a:t>, Pro HTML 5 Programming</a:t>
            </a:r>
            <a:endParaRPr lang="vi-VN" smtClean="0"/>
          </a:p>
          <a:p>
            <a:pPr lvl="0">
              <a:buFont typeface="Wingdings" pitchFamily="2" charset="2"/>
              <a:buChar char="ü"/>
            </a:pPr>
            <a:r>
              <a:rPr lang="en-US" smtClean="0"/>
              <a:t>Jeanine Meyer, </a:t>
            </a:r>
            <a:r>
              <a:rPr lang="en-US" i="1" smtClean="0"/>
              <a:t>The Essential Guide to HTML5 Using Games to learn HTML5 and JavaScript</a:t>
            </a:r>
            <a:endParaRPr lang="vi-VN" smtClean="0"/>
          </a:p>
          <a:p>
            <a:pPr lvl="0">
              <a:buFont typeface="Wingdings" pitchFamily="2" charset="2"/>
              <a:buChar char="ü"/>
            </a:pPr>
            <a:r>
              <a:rPr lang="en-US" u="sng" smtClean="0">
                <a:hlinkClick r:id="rId3"/>
              </a:rPr>
              <a:t>http://html5demos.com/</a:t>
            </a:r>
            <a:endParaRPr lang="vi-VN" smtClean="0"/>
          </a:p>
          <a:p>
            <a:pPr lvl="0">
              <a:buFont typeface="Wingdings" pitchFamily="2" charset="2"/>
              <a:buChar char="ü"/>
            </a:pPr>
            <a:r>
              <a:rPr lang="en-US" u="sng" smtClean="0">
                <a:hlinkClick r:id="rId4"/>
              </a:rPr>
              <a:t>http://fmbip.com/</a:t>
            </a:r>
            <a:endParaRPr lang="vi-VN" smtClean="0"/>
          </a:p>
          <a:p>
            <a:pPr lvl="0">
              <a:buFont typeface="Wingdings" pitchFamily="2" charset="2"/>
              <a:buChar char="ü"/>
            </a:pPr>
            <a:r>
              <a:rPr lang="en-US" u="sng" smtClean="0">
                <a:hlinkClick r:id="rId5"/>
              </a:rPr>
              <a:t>http://html5test.com/</a:t>
            </a:r>
            <a:endParaRPr lang="vi-VN" smtClean="0"/>
          </a:p>
          <a:p>
            <a:pPr lvl="0">
              <a:buFont typeface="Wingdings" pitchFamily="2" charset="2"/>
              <a:buChar char="ü"/>
            </a:pPr>
            <a:r>
              <a:rPr lang="en-US" u="sng" smtClean="0">
                <a:hlinkClick r:id="rId6"/>
              </a:rPr>
              <a:t>http://wiki.whatwg.org/wiki/FAQ#When_will_HTML5_be_finished.3F</a:t>
            </a:r>
            <a:endParaRPr lang="vi-VN" smtClean="0"/>
          </a:p>
          <a:p>
            <a:pPr lvl="0">
              <a:buFont typeface="Wingdings" pitchFamily="2" charset="2"/>
              <a:buChar char="ü"/>
            </a:pPr>
            <a:r>
              <a:rPr lang="en-US" u="sng" smtClean="0">
                <a:hlinkClick r:id="rId7"/>
              </a:rPr>
              <a:t>http://www.w3schools.com/html5/</a:t>
            </a:r>
            <a:endParaRPr lang="vi-VN" smtClean="0"/>
          </a:p>
          <a:p>
            <a:pPr lvl="0">
              <a:buFont typeface="Wingdings" pitchFamily="2" charset="2"/>
              <a:buChar char="ü"/>
            </a:pPr>
            <a:r>
              <a:rPr lang="en-US" u="sng" smtClean="0">
                <a:hlinkClick r:id="rId8"/>
              </a:rPr>
              <a:t>http://www.w3.org/TR/2011/WD-html5-20110525/</a:t>
            </a:r>
            <a:endParaRPr lang="vi-VN" smtClean="0"/>
          </a:p>
          <a:p>
            <a:pPr lvl="0">
              <a:buFont typeface="Wingdings" pitchFamily="2" charset="2"/>
              <a:buChar char="ü"/>
            </a:pPr>
            <a:r>
              <a:rPr lang="en-US" u="sng" smtClean="0">
                <a:hlinkClick r:id="rId9"/>
              </a:rPr>
              <a:t>http://www.rgraph.net/?static/html5-examples</a:t>
            </a:r>
            <a:endParaRPr lang="vi-VN" smtClean="0"/>
          </a:p>
          <a:p>
            <a:pPr lvl="0">
              <a:buFont typeface="Wingdings" pitchFamily="2" charset="2"/>
              <a:buChar char="ü"/>
            </a:pPr>
            <a:r>
              <a:rPr lang="en-US" u="sng" smtClean="0">
                <a:hlinkClick r:id="rId10"/>
              </a:rPr>
              <a:t>http://webaim.org/blog/future-web-accessibility-html5-semantic-tags/</a:t>
            </a:r>
            <a:endParaRPr lang="vi-VN" smtClean="0"/>
          </a:p>
          <a:p>
            <a:pPr lvl="0">
              <a:buFont typeface="Wingdings" pitchFamily="2" charset="2"/>
              <a:buChar char="ü"/>
            </a:pPr>
            <a:r>
              <a:rPr lang="vi-VN" u="sng" smtClean="0">
                <a:hlinkClick r:id="rId11"/>
              </a:rPr>
              <a:t>http://slides.html5rocks.com/#landing-slide</a:t>
            </a:r>
            <a:endParaRPr lang="vi-VN" smtClean="0"/>
          </a:p>
          <a:p>
            <a:pPr>
              <a:buFont typeface="Wingdings" pitchFamily="2" charset="2"/>
              <a:buChar char="ü"/>
            </a:pPr>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62113" y="357188"/>
            <a:ext cx="7481887" cy="563562"/>
          </a:xfrm>
        </p:spPr>
        <p:txBody>
          <a:bodyPr/>
          <a:lstStyle/>
          <a:p>
            <a:pPr eaLnBrk="1" hangingPunct="1"/>
            <a:r>
              <a:rPr lang="en-US" altLang="zh-CN" smtClean="0">
                <a:ea typeface="SimSun" pitchFamily="2" charset="-122"/>
              </a:rPr>
              <a:t>NỘI DUNG</a:t>
            </a:r>
            <a:endParaRPr lang="en-US" altLang="zh-CN" smtClean="0">
              <a:solidFill>
                <a:schemeClr val="accent1"/>
              </a:solidFill>
              <a:ea typeface="SimSun" pitchFamily="2" charset="-122"/>
            </a:endParaRPr>
          </a:p>
        </p:txBody>
      </p:sp>
      <p:sp>
        <p:nvSpPr>
          <p:cNvPr id="4099"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ea typeface="SimSun" pitchFamily="2" charset="-122"/>
            </a:endParaRPr>
          </a:p>
        </p:txBody>
      </p:sp>
      <p:graphicFrame>
        <p:nvGraphicFramePr>
          <p:cNvPr id="7" name="Diagram 6"/>
          <p:cNvGraphicFramePr/>
          <p:nvPr/>
        </p:nvGraphicFramePr>
        <p:xfrm>
          <a:off x="0" y="1524000"/>
          <a:ext cx="9144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invGray">
          <a:xfrm>
            <a:off x="457200" y="2343150"/>
            <a:ext cx="5257800" cy="800100"/>
          </a:xfrm>
          <a:prstGeom prst="rect">
            <a:avLst/>
          </a:prstGeom>
        </p:spPr>
        <p:txBody>
          <a:bodyPr wrap="none" fromWordArt="1">
            <a:prstTxWarp prst="textDeflate">
              <a:avLst>
                <a:gd name="adj" fmla="val 0"/>
              </a:avLst>
            </a:prstTxWarp>
          </a:bodyPr>
          <a:lstStyle/>
          <a:p>
            <a:pPr algn="ctr"/>
            <a:r>
              <a:rPr lang="vi-VN" sz="3600" b="1" kern="1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a:cs typeface="Arial"/>
              </a:rPr>
              <a:t>Thank You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Introduction</a:t>
            </a:r>
            <a:endParaRPr lang="vi-VN" smtClean="0">
              <a:ea typeface="SimSun" pitchFamily="2" charset="-122"/>
              <a:cs typeface="Arial" charset="0"/>
            </a:endParaRPr>
          </a:p>
        </p:txBody>
      </p:sp>
      <p:graphicFrame>
        <p:nvGraphicFramePr>
          <p:cNvPr id="4" name="Diagram 3"/>
          <p:cNvGraphicFramePr/>
          <p:nvPr/>
        </p:nvGraphicFramePr>
        <p:xfrm>
          <a:off x="304800" y="1828800"/>
          <a:ext cx="8534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Introduction</a:t>
            </a:r>
            <a:endParaRPr lang="vi-VN" smtClean="0">
              <a:ea typeface="SimSun" pitchFamily="2" charset="-122"/>
              <a:cs typeface="Arial" charset="0"/>
            </a:endParaRPr>
          </a:p>
        </p:txBody>
      </p:sp>
      <p:pic>
        <p:nvPicPr>
          <p:cNvPr id="1026" name="Picture 2"/>
          <p:cNvPicPr>
            <a:picLocks noChangeAspect="1" noChangeArrowheads="1"/>
          </p:cNvPicPr>
          <p:nvPr/>
        </p:nvPicPr>
        <p:blipFill>
          <a:blip r:embed="rId3" cstate="print"/>
          <a:srcRect/>
          <a:stretch>
            <a:fillRect/>
          </a:stretch>
        </p:blipFill>
        <p:spPr bwMode="auto">
          <a:xfrm>
            <a:off x="1600200" y="2438400"/>
            <a:ext cx="5486400" cy="4038600"/>
          </a:xfrm>
          <a:prstGeom prst="rect">
            <a:avLst/>
          </a:prstGeom>
          <a:noFill/>
          <a:ln w="9525">
            <a:solidFill>
              <a:srgbClr val="FF0000"/>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600200" y="1524000"/>
            <a:ext cx="5495925" cy="666750"/>
          </a:xfrm>
          <a:prstGeom prst="rect">
            <a:avLst/>
          </a:prstGeom>
          <a:noFill/>
          <a:ln w="9525">
            <a:noFill/>
            <a:miter lim="800000"/>
            <a:headEnd/>
            <a:tailEnd/>
          </a:ln>
        </p:spPr>
      </p:pic>
      <p:sp>
        <p:nvSpPr>
          <p:cNvPr id="6" name="TextBox 5"/>
          <p:cNvSpPr txBox="1"/>
          <p:nvPr/>
        </p:nvSpPr>
        <p:spPr>
          <a:xfrm>
            <a:off x="5708444" y="6581001"/>
            <a:ext cx="3435556" cy="276999"/>
          </a:xfrm>
          <a:prstGeom prst="rect">
            <a:avLst/>
          </a:prstGeom>
          <a:noFill/>
        </p:spPr>
        <p:txBody>
          <a:bodyPr wrap="none" rtlCol="0">
            <a:spAutoFit/>
          </a:bodyPr>
          <a:lstStyle/>
          <a:p>
            <a:r>
              <a:rPr lang="vi-VN" sz="1200" smtClean="0">
                <a:hlinkClick r:id="rId5"/>
              </a:rPr>
              <a:t>http://slides.html5rocks.com/#formula-intro-slide</a:t>
            </a:r>
            <a:endParaRPr lang="vi-VN" sz="1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Web Storage – Web SQL Database</a:t>
            </a:r>
            <a:endParaRPr lang="vi-VN" smtClean="0">
              <a:ea typeface="SimSun" pitchFamily="2" charset="-122"/>
              <a:cs typeface="Arial" charset="0"/>
            </a:endParaRPr>
          </a:p>
        </p:txBody>
      </p:sp>
      <p:sp>
        <p:nvSpPr>
          <p:cNvPr id="6" name="TextBox 5"/>
          <p:cNvSpPr txBox="1"/>
          <p:nvPr/>
        </p:nvSpPr>
        <p:spPr>
          <a:xfrm>
            <a:off x="6091561" y="6581001"/>
            <a:ext cx="3052439" cy="276999"/>
          </a:xfrm>
          <a:prstGeom prst="rect">
            <a:avLst/>
          </a:prstGeom>
          <a:noFill/>
        </p:spPr>
        <p:txBody>
          <a:bodyPr wrap="none" rtlCol="0">
            <a:spAutoFit/>
          </a:bodyPr>
          <a:lstStyle/>
          <a:p>
            <a:r>
              <a:rPr lang="vi-VN" sz="1200" smtClean="0">
                <a:hlinkClick r:id="rId3"/>
              </a:rPr>
              <a:t>http://slides.html5rocks.com/#web-storage</a:t>
            </a:r>
            <a:endParaRPr lang="vi-VN" sz="1200"/>
          </a:p>
        </p:txBody>
      </p:sp>
      <p:pic>
        <p:nvPicPr>
          <p:cNvPr id="2050" name="Picture 2"/>
          <p:cNvPicPr>
            <a:picLocks noChangeAspect="1" noChangeArrowheads="1"/>
          </p:cNvPicPr>
          <p:nvPr/>
        </p:nvPicPr>
        <p:blipFill>
          <a:blip r:embed="rId4" cstate="print"/>
          <a:srcRect/>
          <a:stretch>
            <a:fillRect/>
          </a:stretch>
        </p:blipFill>
        <p:spPr bwMode="auto">
          <a:xfrm>
            <a:off x="533400" y="2057400"/>
            <a:ext cx="8124825" cy="171450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457200" y="4495800"/>
            <a:ext cx="809625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IndexedDB</a:t>
            </a:r>
            <a:endParaRPr lang="vi-VN" smtClean="0">
              <a:ea typeface="SimSun" pitchFamily="2" charset="-122"/>
              <a:cs typeface="Arial" charset="0"/>
            </a:endParaRPr>
          </a:p>
        </p:txBody>
      </p:sp>
      <p:sp>
        <p:nvSpPr>
          <p:cNvPr id="6" name="TextBox 5"/>
          <p:cNvSpPr txBox="1"/>
          <p:nvPr/>
        </p:nvSpPr>
        <p:spPr>
          <a:xfrm>
            <a:off x="6178123" y="6581001"/>
            <a:ext cx="2965877" cy="276999"/>
          </a:xfrm>
          <a:prstGeom prst="rect">
            <a:avLst/>
          </a:prstGeom>
          <a:noFill/>
        </p:spPr>
        <p:txBody>
          <a:bodyPr wrap="none" rtlCol="0">
            <a:spAutoFit/>
          </a:bodyPr>
          <a:lstStyle/>
          <a:p>
            <a:r>
              <a:rPr lang="vi-VN" sz="1200" smtClean="0">
                <a:hlinkClick r:id="rId3"/>
              </a:rPr>
              <a:t>http://slides.html5rocks.com/#indexed-db</a:t>
            </a:r>
            <a:endParaRPr lang="vi-VN" sz="1200"/>
          </a:p>
        </p:txBody>
      </p:sp>
      <p:pic>
        <p:nvPicPr>
          <p:cNvPr id="3074" name="Picture 2"/>
          <p:cNvPicPr>
            <a:picLocks noChangeAspect="1" noChangeArrowheads="1"/>
          </p:cNvPicPr>
          <p:nvPr/>
        </p:nvPicPr>
        <p:blipFill>
          <a:blip r:embed="rId4" cstate="print"/>
          <a:srcRect/>
          <a:stretch>
            <a:fillRect/>
          </a:stretch>
        </p:blipFill>
        <p:spPr bwMode="auto">
          <a:xfrm>
            <a:off x="533400" y="2209800"/>
            <a:ext cx="8086725"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Application Cache</a:t>
            </a:r>
            <a:endParaRPr lang="vi-VN" smtClean="0">
              <a:ea typeface="SimSun" pitchFamily="2" charset="-122"/>
              <a:cs typeface="Arial" charset="0"/>
            </a:endParaRPr>
          </a:p>
        </p:txBody>
      </p:sp>
      <p:sp>
        <p:nvSpPr>
          <p:cNvPr id="6" name="TextBox 5"/>
          <p:cNvSpPr txBox="1"/>
          <p:nvPr/>
        </p:nvSpPr>
        <p:spPr>
          <a:xfrm>
            <a:off x="6219802" y="6581001"/>
            <a:ext cx="2924198" cy="276999"/>
          </a:xfrm>
          <a:prstGeom prst="rect">
            <a:avLst/>
          </a:prstGeom>
          <a:noFill/>
        </p:spPr>
        <p:txBody>
          <a:bodyPr wrap="none" rtlCol="0">
            <a:spAutoFit/>
          </a:bodyPr>
          <a:lstStyle/>
          <a:p>
            <a:r>
              <a:rPr lang="vi-VN" sz="1200" smtClean="0">
                <a:hlinkClick r:id="rId3"/>
              </a:rPr>
              <a:t>http://slides.html5rocks.com/#app-cache</a:t>
            </a:r>
            <a:endParaRPr lang="vi-VN" sz="1200"/>
          </a:p>
        </p:txBody>
      </p:sp>
      <p:pic>
        <p:nvPicPr>
          <p:cNvPr id="4098" name="Picture 2"/>
          <p:cNvPicPr>
            <a:picLocks noChangeAspect="1" noChangeArrowheads="1"/>
          </p:cNvPicPr>
          <p:nvPr/>
        </p:nvPicPr>
        <p:blipFill>
          <a:blip r:embed="rId4" cstate="print"/>
          <a:srcRect/>
          <a:stretch>
            <a:fillRect/>
          </a:stretch>
        </p:blipFill>
        <p:spPr bwMode="auto">
          <a:xfrm>
            <a:off x="228600" y="1447800"/>
            <a:ext cx="8610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62113" y="285750"/>
            <a:ext cx="7481887" cy="563563"/>
          </a:xfrm>
        </p:spPr>
        <p:txBody>
          <a:bodyPr/>
          <a:lstStyle/>
          <a:p>
            <a:r>
              <a:rPr lang="en-US" altLang="zh-CN" smtClean="0">
                <a:solidFill>
                  <a:srgbClr val="002060"/>
                </a:solidFill>
                <a:latin typeface="Arial" charset="0"/>
                <a:ea typeface="SimSun" pitchFamily="2" charset="-122"/>
                <a:cs typeface="Arial" charset="0"/>
              </a:rPr>
              <a:t>Geolocation</a:t>
            </a:r>
            <a:endParaRPr lang="vi-VN" smtClean="0">
              <a:ea typeface="SimSun" pitchFamily="2" charset="-122"/>
              <a:cs typeface="Arial" charset="0"/>
            </a:endParaRPr>
          </a:p>
        </p:txBody>
      </p:sp>
      <p:pic>
        <p:nvPicPr>
          <p:cNvPr id="2050" name="Picture 2"/>
          <p:cNvPicPr>
            <a:picLocks noChangeAspect="1" noChangeArrowheads="1"/>
          </p:cNvPicPr>
          <p:nvPr/>
        </p:nvPicPr>
        <p:blipFill>
          <a:blip r:embed="rId3" cstate="print"/>
          <a:srcRect/>
          <a:stretch>
            <a:fillRect/>
          </a:stretch>
        </p:blipFill>
        <p:spPr bwMode="auto">
          <a:xfrm>
            <a:off x="533400" y="1447800"/>
            <a:ext cx="8067675" cy="19716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066800" y="3733800"/>
            <a:ext cx="6562725"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ature">
  <a:themeElements>
    <a:clrScheme name="223tgp_edu_light 3">
      <a:dk1>
        <a:srgbClr val="000000"/>
      </a:dk1>
      <a:lt1>
        <a:srgbClr val="FFFFFF"/>
      </a:lt1>
      <a:dk2>
        <a:srgbClr val="7A4832"/>
      </a:dk2>
      <a:lt2>
        <a:srgbClr val="DDDDDD"/>
      </a:lt2>
      <a:accent1>
        <a:srgbClr val="A18537"/>
      </a:accent1>
      <a:accent2>
        <a:srgbClr val="518D47"/>
      </a:accent2>
      <a:accent3>
        <a:srgbClr val="FFFFFF"/>
      </a:accent3>
      <a:accent4>
        <a:srgbClr val="000000"/>
      </a:accent4>
      <a:accent5>
        <a:srgbClr val="CDC2AE"/>
      </a:accent5>
      <a:accent6>
        <a:srgbClr val="497F3F"/>
      </a:accent6>
      <a:hlink>
        <a:srgbClr val="844B91"/>
      </a:hlink>
      <a:folHlink>
        <a:srgbClr val="90A8B0"/>
      </a:folHlink>
    </a:clrScheme>
    <a:fontScheme name="223tgp_edu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3tgp_edu_light 1">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99A75F"/>
        </a:hlink>
        <a:folHlink>
          <a:srgbClr val="BCC8AC"/>
        </a:folHlink>
      </a:clrScheme>
      <a:clrMap bg1="lt1" tx1="dk1" bg2="lt2" tx2="dk2" accent1="accent1" accent2="accent2" accent3="accent3" accent4="accent4" accent5="accent5" accent6="accent6" hlink="hlink" folHlink="folHlink"/>
    </a:extraClrScheme>
    <a:extraClrScheme>
      <a:clrScheme name="223tgp_edu_light 2">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223tgp_edu_light 3">
        <a:dk1>
          <a:srgbClr val="000000"/>
        </a:dk1>
        <a:lt1>
          <a:srgbClr val="FFFFFF"/>
        </a:lt1>
        <a:dk2>
          <a:srgbClr val="7A4832"/>
        </a:dk2>
        <a:lt2>
          <a:srgbClr val="DDDDDD"/>
        </a:lt2>
        <a:accent1>
          <a:srgbClr val="A18537"/>
        </a:accent1>
        <a:accent2>
          <a:srgbClr val="518D47"/>
        </a:accent2>
        <a:accent3>
          <a:srgbClr val="FFFFFF"/>
        </a:accent3>
        <a:accent4>
          <a:srgbClr val="000000"/>
        </a:accent4>
        <a:accent5>
          <a:srgbClr val="CDC2AE"/>
        </a:accent5>
        <a:accent6>
          <a:srgbClr val="497F3F"/>
        </a:accent6>
        <a:hlink>
          <a:srgbClr val="844B91"/>
        </a:hlink>
        <a:folHlink>
          <a:srgbClr val="90A8B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nature</Template>
  <TotalTime>590</TotalTime>
  <Words>676</Words>
  <Application>Microsoft Office PowerPoint</Application>
  <PresentationFormat>On-screen Show (4:3)</PresentationFormat>
  <Paragraphs>159</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nature</vt:lpstr>
      <vt:lpstr>Slide 1</vt:lpstr>
      <vt:lpstr>NHÓM TRÌNH BÀY</vt:lpstr>
      <vt:lpstr>NỘI DUNG</vt:lpstr>
      <vt:lpstr>Introduction</vt:lpstr>
      <vt:lpstr>Introduction</vt:lpstr>
      <vt:lpstr>Web Storage – Web SQL Database</vt:lpstr>
      <vt:lpstr>IndexedDB</vt:lpstr>
      <vt:lpstr>Application Cache</vt:lpstr>
      <vt:lpstr>Geolocation</vt:lpstr>
      <vt:lpstr>Semantic Tags</vt:lpstr>
      <vt:lpstr>Markup for applications</vt:lpstr>
      <vt:lpstr>Form</vt:lpstr>
      <vt:lpstr>Form</vt:lpstr>
      <vt:lpstr>Form</vt:lpstr>
      <vt:lpstr>Form</vt:lpstr>
      <vt:lpstr>Form</vt:lpstr>
      <vt:lpstr>Embedded Content</vt:lpstr>
      <vt:lpstr>Tabular Data</vt:lpstr>
      <vt:lpstr>Tabular Data</vt:lpstr>
      <vt:lpstr>Drag &amp; Drop</vt:lpstr>
      <vt:lpstr>Multimedia</vt:lpstr>
      <vt:lpstr>Multimedia</vt:lpstr>
      <vt:lpstr>Canvas 2D</vt:lpstr>
      <vt:lpstr>Canvas 3D (WebGL)</vt:lpstr>
      <vt:lpstr>Scalable Vector Graphics</vt:lpstr>
      <vt:lpstr>Compatibility HTML5 Web Applications</vt:lpstr>
      <vt:lpstr>Compatibility HTML5 Graphics &amp; Embedded Content</vt:lpstr>
      <vt:lpstr>Compatibility HTML5 Multimedia</vt:lpstr>
      <vt:lpstr>REFERENCE</vt:lpstr>
      <vt:lpstr>Slide 30</vt:lpstr>
    </vt:vector>
  </TitlesOfParts>
  <Company>Balance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Fate</dc:creator>
  <cp:lastModifiedBy>Fate</cp:lastModifiedBy>
  <cp:revision>137</cp:revision>
  <dcterms:created xsi:type="dcterms:W3CDTF">2011-03-31T01:04:07Z</dcterms:created>
  <dcterms:modified xsi:type="dcterms:W3CDTF">2011-12-04T10:01:10Z</dcterms:modified>
</cp:coreProperties>
</file>