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9" r:id="rId3"/>
    <p:sldId id="326" r:id="rId4"/>
    <p:sldId id="320" r:id="rId5"/>
    <p:sldId id="321" r:id="rId6"/>
    <p:sldId id="323" r:id="rId7"/>
    <p:sldId id="324" r:id="rId8"/>
    <p:sldId id="325" r:id="rId9"/>
    <p:sldId id="312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EEB500"/>
    <a:srgbClr val="7EA5D0"/>
    <a:srgbClr val="3AA507"/>
    <a:srgbClr val="CDA229"/>
    <a:srgbClr val="46ACAE"/>
    <a:srgbClr val="8FCFFF"/>
    <a:srgbClr val="D9F5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5" autoAdjust="0"/>
    <p:restoredTop sz="90725" autoAdjust="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E2D5E-F702-4A5D-913C-FDD6D4CD6828}" type="doc">
      <dgm:prSet loTypeId="urn:microsoft.com/office/officeart/2005/8/layout/hList6" loCatId="list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9E492877-3DB4-437F-B2A8-B534652324B2}">
      <dgm:prSet/>
      <dgm:spPr/>
      <dgm:t>
        <a:bodyPr/>
        <a:lstStyle/>
        <a:p>
          <a:pPr rtl="0"/>
          <a:r>
            <a:rPr lang="en-US" smtClean="0">
              <a:solidFill>
                <a:srgbClr val="FF0000"/>
              </a:solidFill>
            </a:rPr>
            <a:t>HTML5</a:t>
          </a:r>
          <a:endParaRPr lang="vi-VN">
            <a:solidFill>
              <a:srgbClr val="FF0000"/>
            </a:solidFill>
          </a:endParaRPr>
        </a:p>
      </dgm:t>
    </dgm:pt>
    <dgm:pt modelId="{0D166711-5A28-47E6-9C2B-4655D74E76EC}" type="parTrans" cxnId="{0C573826-7353-4FA3-8223-2E2F78BB2723}">
      <dgm:prSet/>
      <dgm:spPr/>
      <dgm:t>
        <a:bodyPr/>
        <a:lstStyle/>
        <a:p>
          <a:endParaRPr lang="vi-VN"/>
        </a:p>
      </dgm:t>
    </dgm:pt>
    <dgm:pt modelId="{8FF42943-0148-4833-AFDA-CE6DD84AF558}" type="sibTrans" cxnId="{0C573826-7353-4FA3-8223-2E2F78BB2723}">
      <dgm:prSet/>
      <dgm:spPr/>
      <dgm:t>
        <a:bodyPr/>
        <a:lstStyle/>
        <a:p>
          <a:endParaRPr lang="vi-VN"/>
        </a:p>
      </dgm:t>
    </dgm:pt>
    <dgm:pt modelId="{8D8250B8-7D61-4DD8-94EB-DCE2AAC8D1F6}">
      <dgm:prSet/>
      <dgm:spPr/>
      <dgm:t>
        <a:bodyPr/>
        <a:lstStyle/>
        <a:p>
          <a:pPr algn="just" rtl="0"/>
          <a:r>
            <a:rPr lang="en-US" smtClean="0">
              <a:latin typeface="Arial" pitchFamily="34" charset="0"/>
              <a:cs typeface="Arial" pitchFamily="34" charset="0"/>
            </a:rPr>
            <a:t>Là chuẩn công nghệ mới  nhất của HTML.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F67CE5C5-5799-436A-B5BF-891425F9A5E3}" type="parTrans" cxnId="{93748C8C-DBA7-40FD-8BEE-3651422505FD}">
      <dgm:prSet/>
      <dgm:spPr/>
      <dgm:t>
        <a:bodyPr/>
        <a:lstStyle/>
        <a:p>
          <a:endParaRPr lang="vi-VN"/>
        </a:p>
      </dgm:t>
    </dgm:pt>
    <dgm:pt modelId="{BB3FD149-F28A-438F-837B-9010F064CD8A}" type="sibTrans" cxnId="{93748C8C-DBA7-40FD-8BEE-3651422505FD}">
      <dgm:prSet/>
      <dgm:spPr/>
      <dgm:t>
        <a:bodyPr/>
        <a:lstStyle/>
        <a:p>
          <a:endParaRPr lang="vi-VN"/>
        </a:p>
      </dgm:t>
    </dgm:pt>
    <dgm:pt modelId="{66D16FEC-866E-442D-A0E9-E25B0A7DF2DA}">
      <dgm:prSet/>
      <dgm:spPr/>
      <dgm:t>
        <a:bodyPr/>
        <a:lstStyle/>
        <a:p>
          <a:pPr algn="just" rtl="0"/>
          <a:r>
            <a:rPr lang="en-US" smtClean="0">
              <a:latin typeface="Arial" pitchFamily="34" charset="0"/>
              <a:cs typeface="Arial" pitchFamily="34" charset="0"/>
            </a:rPr>
            <a:t>Vẫn đang được phát triển.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9F5C1AB7-BC2C-4827-85C3-D8CFB7A29B60}" type="parTrans" cxnId="{2F04CD73-DE41-4841-A9F8-7E23929D5A60}">
      <dgm:prSet/>
      <dgm:spPr/>
      <dgm:t>
        <a:bodyPr/>
        <a:lstStyle/>
        <a:p>
          <a:endParaRPr lang="vi-VN"/>
        </a:p>
      </dgm:t>
    </dgm:pt>
    <dgm:pt modelId="{D0DDB64B-3642-40B0-B8C8-151BB4B011BB}" type="sibTrans" cxnId="{2F04CD73-DE41-4841-A9F8-7E23929D5A60}">
      <dgm:prSet/>
      <dgm:spPr/>
      <dgm:t>
        <a:bodyPr/>
        <a:lstStyle/>
        <a:p>
          <a:endParaRPr lang="vi-VN"/>
        </a:p>
      </dgm:t>
    </dgm:pt>
    <dgm:pt modelId="{08A56D3E-C691-4CF9-8830-5BB0B89E94A2}">
      <dgm:prSet/>
      <dgm:spPr/>
      <dgm:t>
        <a:bodyPr/>
        <a:lstStyle/>
        <a:p>
          <a:pPr algn="just" rtl="0"/>
          <a:r>
            <a:rPr lang="en-US" smtClean="0">
              <a:latin typeface="Arial" pitchFamily="34" charset="0"/>
              <a:cs typeface="Arial" pitchFamily="34" charset="0"/>
            </a:rPr>
            <a:t>Tính đến tháng 1/2011 thì vẫn còn trong giai đoạn đặc tả kỹ thuật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5788B36C-3F6F-40A8-8EC8-B7D5534E312E}" type="parTrans" cxnId="{1EBFD0D8-4761-4E40-8719-0B554DA0DF05}">
      <dgm:prSet/>
      <dgm:spPr/>
      <dgm:t>
        <a:bodyPr/>
        <a:lstStyle/>
        <a:p>
          <a:endParaRPr lang="vi-VN"/>
        </a:p>
      </dgm:t>
    </dgm:pt>
    <dgm:pt modelId="{9CA8EE3F-1315-4D0C-B33B-7A75876E19C2}" type="sibTrans" cxnId="{1EBFD0D8-4761-4E40-8719-0B554DA0DF05}">
      <dgm:prSet/>
      <dgm:spPr/>
      <dgm:t>
        <a:bodyPr/>
        <a:lstStyle/>
        <a:p>
          <a:endParaRPr lang="vi-VN"/>
        </a:p>
      </dgm:t>
    </dgm:pt>
    <dgm:pt modelId="{9DA62732-26A5-4EA9-83E4-49359569FB45}">
      <dgm:prSet/>
      <dgm:spPr/>
      <dgm:t>
        <a:bodyPr/>
        <a:lstStyle/>
        <a:p>
          <a:pPr algn="just" rtl="0"/>
          <a:r>
            <a:rPr lang="en-US" smtClean="0">
              <a:latin typeface="Arial" pitchFamily="34" charset="0"/>
              <a:cs typeface="Arial" pitchFamily="34" charset="0"/>
            </a:rPr>
            <a:t>Dự kiến đến 2012 thì sẽ được đề suất sử dụng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7B827509-232B-49FD-802A-31B235A9EC83}" type="parTrans" cxnId="{A45FA1C8-3D31-46BB-9331-6AE5D3B5E80A}">
      <dgm:prSet/>
      <dgm:spPr/>
      <dgm:t>
        <a:bodyPr/>
        <a:lstStyle/>
        <a:p>
          <a:endParaRPr lang="vi-VN"/>
        </a:p>
      </dgm:t>
    </dgm:pt>
    <dgm:pt modelId="{258665C2-29A2-4181-A4B4-F78754FD3C6D}" type="sibTrans" cxnId="{A45FA1C8-3D31-46BB-9331-6AE5D3B5E80A}">
      <dgm:prSet/>
      <dgm:spPr/>
      <dgm:t>
        <a:bodyPr/>
        <a:lstStyle/>
        <a:p>
          <a:endParaRPr lang="vi-VN"/>
        </a:p>
      </dgm:t>
    </dgm:pt>
    <dgm:pt modelId="{74C6DDCB-C05A-49E8-B44C-ACBB7B02120D}">
      <dgm:prSet/>
      <dgm:spPr/>
      <dgm:t>
        <a:bodyPr/>
        <a:lstStyle/>
        <a:p>
          <a:pPr algn="just" rtl="0"/>
          <a:r>
            <a:rPr lang="en-US" smtClean="0">
              <a:latin typeface="Arial" pitchFamily="34" charset="0"/>
              <a:cs typeface="Arial" pitchFamily="34" charset="0"/>
            </a:rPr>
            <a:t>Đến 2014 thì sẽ đặc tả đầy đủ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E164ED94-E168-4612-B580-6D627AE38F66}" type="parTrans" cxnId="{0F414816-02D6-4FDB-A039-BB13CA528BD2}">
      <dgm:prSet/>
      <dgm:spPr/>
      <dgm:t>
        <a:bodyPr/>
        <a:lstStyle/>
        <a:p>
          <a:endParaRPr lang="vi-VN"/>
        </a:p>
      </dgm:t>
    </dgm:pt>
    <dgm:pt modelId="{3842FB5E-FAEB-4ADE-8DC1-D1EEC467A40C}" type="sibTrans" cxnId="{0F414816-02D6-4FDB-A039-BB13CA528BD2}">
      <dgm:prSet/>
      <dgm:spPr/>
      <dgm:t>
        <a:bodyPr/>
        <a:lstStyle/>
        <a:p>
          <a:endParaRPr lang="vi-VN"/>
        </a:p>
      </dgm:t>
    </dgm:pt>
    <dgm:pt modelId="{9BC4EAFA-B4A3-45C5-A144-7A7CEED4C53B}">
      <dgm:prSet/>
      <dgm:spPr/>
      <dgm:t>
        <a:bodyPr/>
        <a:lstStyle/>
        <a:p>
          <a:pPr algn="just" rtl="0"/>
          <a:r>
            <a:rPr lang="en-US" smtClean="0">
              <a:latin typeface="Arial" pitchFamily="34" charset="0"/>
              <a:cs typeface="Arial" pitchFamily="34" charset="0"/>
            </a:rPr>
            <a:t>Đến 2022 thì hoàn thành 100% và tương thích đầy đủ.</a:t>
          </a:r>
          <a:endParaRPr lang="vi-VN">
            <a:latin typeface="Arial" pitchFamily="34" charset="0"/>
            <a:cs typeface="Arial" pitchFamily="34" charset="0"/>
          </a:endParaRPr>
        </a:p>
      </dgm:t>
    </dgm:pt>
    <dgm:pt modelId="{D20DA068-41CD-48CE-A1B0-BDB9AE06BB82}" type="parTrans" cxnId="{C8966D2E-5E63-4150-807A-010F2FE2E8F0}">
      <dgm:prSet/>
      <dgm:spPr/>
      <dgm:t>
        <a:bodyPr/>
        <a:lstStyle/>
        <a:p>
          <a:endParaRPr lang="vi-VN"/>
        </a:p>
      </dgm:t>
    </dgm:pt>
    <dgm:pt modelId="{DFA44520-1A69-4074-BAE7-883230A7FEAE}" type="sibTrans" cxnId="{C8966D2E-5E63-4150-807A-010F2FE2E8F0}">
      <dgm:prSet/>
      <dgm:spPr/>
      <dgm:t>
        <a:bodyPr/>
        <a:lstStyle/>
        <a:p>
          <a:endParaRPr lang="vi-VN"/>
        </a:p>
      </dgm:t>
    </dgm:pt>
    <dgm:pt modelId="{B95A78AB-21A9-4015-8250-940444BD3C15}" type="pres">
      <dgm:prSet presAssocID="{20EE2D5E-F702-4A5D-913C-FDD6D4CD6828}" presName="Name0" presStyleCnt="0">
        <dgm:presLayoutVars>
          <dgm:dir/>
          <dgm:resizeHandles val="exact"/>
        </dgm:presLayoutVars>
      </dgm:prSet>
      <dgm:spPr/>
    </dgm:pt>
    <dgm:pt modelId="{CB4308E7-C16A-4D80-B990-A129F3D9F85C}" type="pres">
      <dgm:prSet presAssocID="{9E492877-3DB4-437F-B2A8-B534652324B2}" presName="node" presStyleLbl="node1" presStyleIdx="0" presStyleCnt="1">
        <dgm:presLayoutVars>
          <dgm:bulletEnabled val="1"/>
        </dgm:presLayoutVars>
      </dgm:prSet>
      <dgm:spPr/>
    </dgm:pt>
  </dgm:ptLst>
  <dgm:cxnLst>
    <dgm:cxn modelId="{DAF2F311-1F57-416C-928E-C790594461DE}" type="presOf" srcId="{74C6DDCB-C05A-49E8-B44C-ACBB7B02120D}" destId="{CB4308E7-C16A-4D80-B990-A129F3D9F85C}" srcOrd="0" destOrd="5" presId="urn:microsoft.com/office/officeart/2005/8/layout/hList6"/>
    <dgm:cxn modelId="{0C573826-7353-4FA3-8223-2E2F78BB2723}" srcId="{20EE2D5E-F702-4A5D-913C-FDD6D4CD6828}" destId="{9E492877-3DB4-437F-B2A8-B534652324B2}" srcOrd="0" destOrd="0" parTransId="{0D166711-5A28-47E6-9C2B-4655D74E76EC}" sibTransId="{8FF42943-0148-4833-AFDA-CE6DD84AF558}"/>
    <dgm:cxn modelId="{A6F94DF7-248B-43E6-B28D-2CAFA3A4E957}" type="presOf" srcId="{20EE2D5E-F702-4A5D-913C-FDD6D4CD6828}" destId="{B95A78AB-21A9-4015-8250-940444BD3C15}" srcOrd="0" destOrd="0" presId="urn:microsoft.com/office/officeart/2005/8/layout/hList6"/>
    <dgm:cxn modelId="{21302D41-93AC-44F0-96A3-1B294CE34FFE}" type="presOf" srcId="{9E492877-3DB4-437F-B2A8-B534652324B2}" destId="{CB4308E7-C16A-4D80-B990-A129F3D9F85C}" srcOrd="0" destOrd="0" presId="urn:microsoft.com/office/officeart/2005/8/layout/hList6"/>
    <dgm:cxn modelId="{2FE15E40-91CA-472F-99C8-D7D0A11075E7}" type="presOf" srcId="{08A56D3E-C691-4CF9-8830-5BB0B89E94A2}" destId="{CB4308E7-C16A-4D80-B990-A129F3D9F85C}" srcOrd="0" destOrd="3" presId="urn:microsoft.com/office/officeart/2005/8/layout/hList6"/>
    <dgm:cxn modelId="{93748C8C-DBA7-40FD-8BEE-3651422505FD}" srcId="{9E492877-3DB4-437F-B2A8-B534652324B2}" destId="{8D8250B8-7D61-4DD8-94EB-DCE2AAC8D1F6}" srcOrd="0" destOrd="0" parTransId="{F67CE5C5-5799-436A-B5BF-891425F9A5E3}" sibTransId="{BB3FD149-F28A-438F-837B-9010F064CD8A}"/>
    <dgm:cxn modelId="{C2F4F394-620B-4C24-A8B2-5FF642C734ED}" type="presOf" srcId="{9BC4EAFA-B4A3-45C5-A144-7A7CEED4C53B}" destId="{CB4308E7-C16A-4D80-B990-A129F3D9F85C}" srcOrd="0" destOrd="6" presId="urn:microsoft.com/office/officeart/2005/8/layout/hList6"/>
    <dgm:cxn modelId="{0F414816-02D6-4FDB-A039-BB13CA528BD2}" srcId="{9E492877-3DB4-437F-B2A8-B534652324B2}" destId="{74C6DDCB-C05A-49E8-B44C-ACBB7B02120D}" srcOrd="4" destOrd="0" parTransId="{E164ED94-E168-4612-B580-6D627AE38F66}" sibTransId="{3842FB5E-FAEB-4ADE-8DC1-D1EEC467A40C}"/>
    <dgm:cxn modelId="{A45FA1C8-3D31-46BB-9331-6AE5D3B5E80A}" srcId="{9E492877-3DB4-437F-B2A8-B534652324B2}" destId="{9DA62732-26A5-4EA9-83E4-49359569FB45}" srcOrd="3" destOrd="0" parTransId="{7B827509-232B-49FD-802A-31B235A9EC83}" sibTransId="{258665C2-29A2-4181-A4B4-F78754FD3C6D}"/>
    <dgm:cxn modelId="{2F04CD73-DE41-4841-A9F8-7E23929D5A60}" srcId="{9E492877-3DB4-437F-B2A8-B534652324B2}" destId="{66D16FEC-866E-442D-A0E9-E25B0A7DF2DA}" srcOrd="1" destOrd="0" parTransId="{9F5C1AB7-BC2C-4827-85C3-D8CFB7A29B60}" sibTransId="{D0DDB64B-3642-40B0-B8C8-151BB4B011BB}"/>
    <dgm:cxn modelId="{1EBFD0D8-4761-4E40-8719-0B554DA0DF05}" srcId="{9E492877-3DB4-437F-B2A8-B534652324B2}" destId="{08A56D3E-C691-4CF9-8830-5BB0B89E94A2}" srcOrd="2" destOrd="0" parTransId="{5788B36C-3F6F-40A8-8EC8-B7D5534E312E}" sibTransId="{9CA8EE3F-1315-4D0C-B33B-7A75876E19C2}"/>
    <dgm:cxn modelId="{8106B156-2A33-465B-B469-749D442FCE71}" type="presOf" srcId="{8D8250B8-7D61-4DD8-94EB-DCE2AAC8D1F6}" destId="{CB4308E7-C16A-4D80-B990-A129F3D9F85C}" srcOrd="0" destOrd="1" presId="urn:microsoft.com/office/officeart/2005/8/layout/hList6"/>
    <dgm:cxn modelId="{51CF858F-BE4E-40AD-BE23-F2E9303FFC6C}" type="presOf" srcId="{66D16FEC-866E-442D-A0E9-E25B0A7DF2DA}" destId="{CB4308E7-C16A-4D80-B990-A129F3D9F85C}" srcOrd="0" destOrd="2" presId="urn:microsoft.com/office/officeart/2005/8/layout/hList6"/>
    <dgm:cxn modelId="{79A0168D-5F0E-45CF-9404-8F484035FAB8}" type="presOf" srcId="{9DA62732-26A5-4EA9-83E4-49359569FB45}" destId="{CB4308E7-C16A-4D80-B990-A129F3D9F85C}" srcOrd="0" destOrd="4" presId="urn:microsoft.com/office/officeart/2005/8/layout/hList6"/>
    <dgm:cxn modelId="{C8966D2E-5E63-4150-807A-010F2FE2E8F0}" srcId="{9E492877-3DB4-437F-B2A8-B534652324B2}" destId="{9BC4EAFA-B4A3-45C5-A144-7A7CEED4C53B}" srcOrd="5" destOrd="0" parTransId="{D20DA068-41CD-48CE-A1B0-BDB9AE06BB82}" sibTransId="{DFA44520-1A69-4074-BAE7-883230A7FEAE}"/>
    <dgm:cxn modelId="{9AEBB1E1-887A-48D6-8364-9841E2444249}" type="presParOf" srcId="{B95A78AB-21A9-4015-8250-940444BD3C15}" destId="{CB4308E7-C16A-4D80-B990-A129F3D9F85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96357-9C91-4167-A972-E985BAD816A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vi-VN"/>
        </a:p>
      </dgm:t>
    </dgm:pt>
    <dgm:pt modelId="{B0B29364-8619-4595-97C3-608B15BEC228}">
      <dgm:prSet/>
      <dgm:spPr/>
      <dgm:t>
        <a:bodyPr/>
        <a:lstStyle/>
        <a:p>
          <a:r>
            <a:rPr lang="en-US" smtClean="0"/>
            <a:t>AS</a:t>
          </a:r>
          <a:endParaRPr lang="vi-VN"/>
        </a:p>
      </dgm:t>
    </dgm:pt>
    <dgm:pt modelId="{066CCF9F-F9EC-4974-BC4F-1FB258A8D9E7}" type="parTrans" cxnId="{4F9CEC8A-AC29-417F-B13A-1627C41C95B3}">
      <dgm:prSet/>
      <dgm:spPr/>
      <dgm:t>
        <a:bodyPr/>
        <a:lstStyle/>
        <a:p>
          <a:endParaRPr lang="vi-VN"/>
        </a:p>
      </dgm:t>
    </dgm:pt>
    <dgm:pt modelId="{4D99351C-3DC8-4C36-9084-7BCD935801CD}" type="sibTrans" cxnId="{4F9CEC8A-AC29-417F-B13A-1627C41C95B3}">
      <dgm:prSet/>
      <dgm:spPr/>
      <dgm:t>
        <a:bodyPr/>
        <a:lstStyle/>
        <a:p>
          <a:endParaRPr lang="vi-VN"/>
        </a:p>
      </dgm:t>
    </dgm:pt>
    <dgm:pt modelId="{31933326-C36D-4ED9-A75F-33F1E14837D8}" type="pres">
      <dgm:prSet presAssocID="{49096357-9C91-4167-A972-E985BAD816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5619883-06EF-40B0-97F4-84FDACE06C27}" type="pres">
      <dgm:prSet presAssocID="{B0B29364-8619-4595-97C3-608B15BEC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E800945-FE86-4621-A09A-16A153C76E56}" type="presOf" srcId="{49096357-9C91-4167-A972-E985BAD816A0}" destId="{31933326-C36D-4ED9-A75F-33F1E14837D8}" srcOrd="0" destOrd="0" presId="urn:microsoft.com/office/officeart/2005/8/layout/vList2"/>
    <dgm:cxn modelId="{53037927-50B0-44F0-B088-1671EEF68BD5}" type="presOf" srcId="{B0B29364-8619-4595-97C3-608B15BEC228}" destId="{45619883-06EF-40B0-97F4-84FDACE06C27}" srcOrd="0" destOrd="0" presId="urn:microsoft.com/office/officeart/2005/8/layout/vList2"/>
    <dgm:cxn modelId="{4F9CEC8A-AC29-417F-B13A-1627C41C95B3}" srcId="{49096357-9C91-4167-A972-E985BAD816A0}" destId="{B0B29364-8619-4595-97C3-608B15BEC228}" srcOrd="0" destOrd="0" parTransId="{066CCF9F-F9EC-4974-BC4F-1FB258A8D9E7}" sibTransId="{4D99351C-3DC8-4C36-9084-7BCD935801CD}"/>
    <dgm:cxn modelId="{F5FE96E3-C692-4594-954B-1595C578AA9B}" type="presParOf" srcId="{31933326-C36D-4ED9-A75F-33F1E14837D8}" destId="{45619883-06EF-40B0-97F4-84FDACE06C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4308E7-C16A-4D80-B990-A129F3D9F85C}">
      <dsp:nvSpPr>
        <dsp:cNvPr id="0" name=""/>
        <dsp:cNvSpPr/>
      </dsp:nvSpPr>
      <dsp:spPr>
        <a:xfrm rot="16200000">
          <a:off x="2209800" y="-2209800"/>
          <a:ext cx="4114800" cy="8534400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68672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rgbClr val="FF0000"/>
              </a:solidFill>
            </a:rPr>
            <a:t>HTML5</a:t>
          </a:r>
          <a:endParaRPr lang="vi-VN" sz="2700" kern="1200">
            <a:solidFill>
              <a:srgbClr val="FF0000"/>
            </a:solidFill>
          </a:endParaRPr>
        </a:p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Arial" pitchFamily="34" charset="0"/>
              <a:cs typeface="Arial" pitchFamily="34" charset="0"/>
            </a:rPr>
            <a:t>Là chuẩn công nghệ mới  nhất của HTML.</a:t>
          </a:r>
          <a:endParaRPr lang="vi-VN" sz="2100" kern="1200">
            <a:latin typeface="Arial" pitchFamily="34" charset="0"/>
            <a:cs typeface="Arial" pitchFamily="34" charset="0"/>
          </a:endParaRPr>
        </a:p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Arial" pitchFamily="34" charset="0"/>
              <a:cs typeface="Arial" pitchFamily="34" charset="0"/>
            </a:rPr>
            <a:t>Vẫn đang được phát triển.</a:t>
          </a:r>
          <a:endParaRPr lang="vi-VN" sz="2100" kern="1200">
            <a:latin typeface="Arial" pitchFamily="34" charset="0"/>
            <a:cs typeface="Arial" pitchFamily="34" charset="0"/>
          </a:endParaRPr>
        </a:p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Arial" pitchFamily="34" charset="0"/>
              <a:cs typeface="Arial" pitchFamily="34" charset="0"/>
            </a:rPr>
            <a:t>Tính đến tháng 1/2011 thì vẫn còn trong giai đoạn đặc tả kỹ thuật</a:t>
          </a:r>
          <a:endParaRPr lang="vi-VN" sz="2100" kern="1200">
            <a:latin typeface="Arial" pitchFamily="34" charset="0"/>
            <a:cs typeface="Arial" pitchFamily="34" charset="0"/>
          </a:endParaRPr>
        </a:p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Arial" pitchFamily="34" charset="0"/>
              <a:cs typeface="Arial" pitchFamily="34" charset="0"/>
            </a:rPr>
            <a:t>Dự kiến đến 2012 thì sẽ được đề suất sử dụng</a:t>
          </a:r>
          <a:endParaRPr lang="vi-VN" sz="2100" kern="1200">
            <a:latin typeface="Arial" pitchFamily="34" charset="0"/>
            <a:cs typeface="Arial" pitchFamily="34" charset="0"/>
          </a:endParaRPr>
        </a:p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Arial" pitchFamily="34" charset="0"/>
              <a:cs typeface="Arial" pitchFamily="34" charset="0"/>
            </a:rPr>
            <a:t>Đến 2014 thì sẽ đặc tả đầy đủ</a:t>
          </a:r>
          <a:endParaRPr lang="vi-VN" sz="2100" kern="1200">
            <a:latin typeface="Arial" pitchFamily="34" charset="0"/>
            <a:cs typeface="Arial" pitchFamily="34" charset="0"/>
          </a:endParaRPr>
        </a:p>
        <a:p>
          <a:pPr marL="228600" lvl="1" indent="-228600" algn="just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Arial" pitchFamily="34" charset="0"/>
              <a:cs typeface="Arial" pitchFamily="34" charset="0"/>
            </a:rPr>
            <a:t>Đến 2022 thì hoàn thành 100% và tương thích đầy đủ.</a:t>
          </a:r>
          <a:endParaRPr lang="vi-VN" sz="2100" kern="1200">
            <a:latin typeface="Arial" pitchFamily="34" charset="0"/>
            <a:cs typeface="Arial" pitchFamily="34" charset="0"/>
          </a:endParaRPr>
        </a:p>
      </dsp:txBody>
      <dsp:txXfrm rot="16200000">
        <a:off x="2209800" y="-2209800"/>
        <a:ext cx="4114800" cy="8534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619883-06EF-40B0-97F4-84FDACE06C27}">
      <dsp:nvSpPr>
        <dsp:cNvPr id="0" name=""/>
        <dsp:cNvSpPr/>
      </dsp:nvSpPr>
      <dsp:spPr>
        <a:xfrm>
          <a:off x="0" y="1163587"/>
          <a:ext cx="8534400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AS</a:t>
          </a:r>
          <a:endParaRPr lang="vi-VN" sz="6500" kern="1200"/>
        </a:p>
      </dsp:txBody>
      <dsp:txXfrm>
        <a:off x="0" y="1163587"/>
        <a:ext cx="8534400" cy="1559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C38A3E-525A-4B98-999D-237B2ACA07A6}" type="datetimeFigureOut">
              <a:rPr lang="zh-CN" altLang="en-US"/>
              <a:pPr>
                <a:defRPr/>
              </a:pPr>
              <a:t>2011/12/3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C3F1A7-5488-4149-A220-463BF0E77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53E998-E2E9-4DBD-AB36-2157DD94E48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4964A4-8746-46D0-B4FE-65104B92763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Please email us if you have any questions.</a:t>
            </a:r>
            <a:endParaRPr lang="vi-VN" smtClean="0">
              <a:latin typeface="Calibri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B4CBB0-F51F-41D1-ADFC-928E58146567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Please email us if you have any questions.</a:t>
            </a:r>
            <a:endParaRPr lang="vi-VN" smtClean="0">
              <a:latin typeface="Calibri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B4CBB0-F51F-41D1-ADFC-928E58146567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F3EA6-691A-44C4-9681-184349940B0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F3EA6-691A-44C4-9681-184349940B09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F3EA6-691A-44C4-9681-184349940B09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F3EA6-691A-44C4-9681-184349940B09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8F3EA6-691A-44C4-9681-184349940B09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C2D286-7950-4CA7-9D87-3EFDD8B9C3DC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07181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7FFEB1-3670-4076-BB46-049234738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082" y="285728"/>
            <a:ext cx="7481918" cy="563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AD30C-0A58-4632-A72D-D27A54891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B1EA6-80ED-4F7D-8761-43B0DEB1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15125" y="6429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www.wondershare.com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F6C5B88A-5977-4237-B4E6-C64F6473C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62113" y="285750"/>
            <a:ext cx="748188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2" r:id="rId2"/>
    <p:sldLayoutId id="2147483703" r:id="rId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AA507"/>
        </a:buClr>
        <a:buFont typeface="Wingdings" pitchFamily="2" charset="2"/>
        <a:buChar char="v"/>
        <a:defRPr sz="2800" b="1">
          <a:solidFill>
            <a:srgbClr val="16161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uan178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7hanatos13@gmail.com" TargetMode="External"/><Relationship Id="rId4" Type="http://schemas.openxmlformats.org/officeDocument/2006/relationships/hyperlink" Target="mailto:tienvx2008g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des.html5rocks.com/#formula-intro-slide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html5rocks.com/#web-stor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html5rocks.com/#indexed-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html5rocks.com/#app-cach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9144000" cy="2286000"/>
          </a:xfrm>
        </p:spPr>
        <p:txBody>
          <a:bodyPr/>
          <a:lstStyle/>
          <a:p>
            <a:pPr eaLnBrk="1" hangingPunct="1"/>
            <a:r>
              <a:rPr lang="en-US" altLang="zh-CN" sz="9600" smtClean="0">
                <a:solidFill>
                  <a:srgbClr val="0070C0"/>
                </a:solidFill>
                <a:latin typeface="Arial" charset="0"/>
                <a:ea typeface="SimSun" pitchFamily="2" charset="-122"/>
                <a:cs typeface="Arial" charset="0"/>
              </a:rPr>
              <a:t>HTML5</a:t>
            </a:r>
            <a:endParaRPr lang="en-US" altLang="zh-CN" sz="9600" b="0" smtClean="0">
              <a:solidFill>
                <a:srgbClr val="0070C0"/>
              </a:solidFill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gray">
          <a:xfrm>
            <a:off x="0" y="6019800"/>
            <a:ext cx="548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CÁC CÔNG NGHỆ LẬP TRÌNH HiỆN ĐẠI TH2008/3</a:t>
            </a:r>
            <a:endParaRPr lang="en-US" altLang="zh-CN" sz="1600" b="1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GVLT: </a:t>
            </a:r>
            <a:r>
              <a:rPr lang="en-US" altLang="zh-CN" sz="1600" b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NGUYỄN HUY KHÁNH</a:t>
            </a:r>
            <a:endParaRPr lang="en-US" altLang="zh-CN" sz="1600" b="1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232" y="1"/>
            <a:ext cx="2211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457200" y="2343150"/>
            <a:ext cx="5257800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3600" b="1" kern="1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113" y="357188"/>
            <a:ext cx="7481887" cy="5635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NHÓM TRÌNH BÀY</a:t>
            </a:r>
            <a:endParaRPr lang="en-US" altLang="zh-CN" smtClean="0">
              <a:solidFill>
                <a:schemeClr val="accent1"/>
              </a:solidFill>
              <a:ea typeface="SimSun" pitchFamily="2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143000" y="2895600"/>
          <a:ext cx="7093776" cy="1727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86193"/>
                <a:gridCol w="2600007"/>
                <a:gridCol w="3207576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thuan178@gmail.com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tienvx2008gs@gmail.com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mtClean="0">
                          <a:hlinkClick r:id="rId5"/>
                        </a:rPr>
                        <a:t>7hanatos13@gmail.com</a:t>
                      </a:r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113" y="357188"/>
            <a:ext cx="7481887" cy="5635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NỘI DUNG</a:t>
            </a:r>
            <a:endParaRPr lang="en-US" altLang="zh-CN" smtClean="0">
              <a:solidFill>
                <a:schemeClr val="accent1"/>
              </a:solidFill>
              <a:ea typeface="SimSun" pitchFamily="2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057400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Storage</a:t>
            </a:r>
          </a:p>
          <a:p>
            <a:r>
              <a:rPr lang="en-US" smtClean="0"/>
              <a:t>Reference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62113" y="285750"/>
            <a:ext cx="7481887" cy="563563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Arial" charset="0"/>
                <a:ea typeface="SimSun" pitchFamily="2" charset="-122"/>
                <a:cs typeface="Arial" charset="0"/>
              </a:rPr>
              <a:t>Introduction</a:t>
            </a:r>
            <a:endParaRPr lang="vi-VN" smtClean="0">
              <a:ea typeface="SimSun" pitchFamily="2" charset="-122"/>
              <a:cs typeface="Arial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828800"/>
          <a:ext cx="8534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62113" y="285750"/>
            <a:ext cx="7481887" cy="563563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Arial" charset="0"/>
                <a:ea typeface="SimSun" pitchFamily="2" charset="-122"/>
                <a:cs typeface="Arial" charset="0"/>
              </a:rPr>
              <a:t>Introduction</a:t>
            </a:r>
            <a:endParaRPr lang="vi-VN" smtClean="0">
              <a:ea typeface="SimSun" pitchFamily="2" charset="-122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7239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524000"/>
            <a:ext cx="5495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08444" y="658100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smtClean="0">
                <a:hlinkClick r:id="rId5"/>
              </a:rPr>
              <a:t>http://slides.html5rocks.com</a:t>
            </a:r>
            <a:r>
              <a:rPr lang="vi-VN" sz="1200" smtClean="0">
                <a:hlinkClick r:id="rId5"/>
              </a:rPr>
              <a:t>/#</a:t>
            </a:r>
            <a:r>
              <a:rPr lang="vi-VN" sz="1200" smtClean="0">
                <a:hlinkClick r:id="rId5"/>
              </a:rPr>
              <a:t>formula-intro-slide</a:t>
            </a:r>
            <a:endParaRPr lang="vi-V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62113" y="285750"/>
            <a:ext cx="7481887" cy="563563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Arial" charset="0"/>
                <a:ea typeface="SimSun" pitchFamily="2" charset="-122"/>
                <a:cs typeface="Arial" charset="0"/>
              </a:rPr>
              <a:t>Web Storage – Web SQL Database</a:t>
            </a:r>
            <a:endParaRPr lang="vi-VN" smtClean="0">
              <a:ea typeface="SimSun" pitchFamily="2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561" y="6581001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smtClean="0">
                <a:hlinkClick r:id="rId3"/>
              </a:rPr>
              <a:t>http://slides.html5rocks.com</a:t>
            </a:r>
            <a:r>
              <a:rPr lang="vi-VN" sz="1200" smtClean="0">
                <a:hlinkClick r:id="rId3"/>
              </a:rPr>
              <a:t>/#</a:t>
            </a:r>
            <a:r>
              <a:rPr lang="vi-VN" sz="1200" smtClean="0">
                <a:hlinkClick r:id="rId3"/>
              </a:rPr>
              <a:t>web-storage</a:t>
            </a:r>
            <a:endParaRPr lang="vi-VN" sz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057400"/>
            <a:ext cx="8124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95800"/>
            <a:ext cx="80962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62113" y="285750"/>
            <a:ext cx="7481887" cy="563563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Arial" charset="0"/>
                <a:ea typeface="SimSun" pitchFamily="2" charset="-122"/>
                <a:cs typeface="Arial" charset="0"/>
              </a:rPr>
              <a:t>IndexedDB</a:t>
            </a:r>
            <a:endParaRPr lang="vi-VN" smtClean="0">
              <a:ea typeface="SimSun" pitchFamily="2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8123" y="6581001"/>
            <a:ext cx="2965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smtClean="0">
                <a:hlinkClick r:id="rId3"/>
              </a:rPr>
              <a:t>http://slides.html5rocks.com</a:t>
            </a:r>
            <a:r>
              <a:rPr lang="vi-VN" sz="1200" smtClean="0">
                <a:hlinkClick r:id="rId3"/>
              </a:rPr>
              <a:t>/#</a:t>
            </a:r>
            <a:r>
              <a:rPr lang="vi-VN" sz="1200" smtClean="0">
                <a:hlinkClick r:id="rId3"/>
              </a:rPr>
              <a:t>indexed-db</a:t>
            </a:r>
            <a:endParaRPr lang="vi-VN" sz="1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8086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62113" y="285750"/>
            <a:ext cx="7481887" cy="563563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Arial" charset="0"/>
                <a:ea typeface="SimSun" pitchFamily="2" charset="-122"/>
                <a:cs typeface="Arial" charset="0"/>
              </a:rPr>
              <a:t>Application Cache</a:t>
            </a:r>
            <a:endParaRPr lang="vi-VN" smtClean="0">
              <a:ea typeface="SimSun" pitchFamily="2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9802" y="6581001"/>
            <a:ext cx="2924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smtClean="0">
                <a:hlinkClick r:id="rId3"/>
              </a:rPr>
              <a:t>http://slides.html5rocks.com</a:t>
            </a:r>
            <a:r>
              <a:rPr lang="vi-VN" sz="1200" smtClean="0">
                <a:hlinkClick r:id="rId3"/>
              </a:rPr>
              <a:t>/#</a:t>
            </a:r>
            <a:r>
              <a:rPr lang="vi-VN" sz="1200" smtClean="0">
                <a:hlinkClick r:id="rId3"/>
              </a:rPr>
              <a:t>app-cache</a:t>
            </a:r>
            <a:endParaRPr lang="vi-VN" sz="1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057400"/>
            <a:ext cx="80962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REFERENCE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2286000"/>
          <a:ext cx="8534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">
  <a:themeElements>
    <a:clrScheme name="223tgp_edu_light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3tgp_edu_light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</Template>
  <TotalTime>516</TotalTime>
  <Words>167</Words>
  <Application>Microsoft Office PowerPoint</Application>
  <PresentationFormat>On-screen Show (4:3)</PresentationFormat>
  <Paragraphs>51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nature</vt:lpstr>
      <vt:lpstr>HTML5</vt:lpstr>
      <vt:lpstr>NHÓM TRÌNH BÀY</vt:lpstr>
      <vt:lpstr>NỘI DUNG</vt:lpstr>
      <vt:lpstr>Introduction</vt:lpstr>
      <vt:lpstr>Introduction</vt:lpstr>
      <vt:lpstr>Web Storage – Web SQL Database</vt:lpstr>
      <vt:lpstr>IndexedDB</vt:lpstr>
      <vt:lpstr>Application Cache</vt:lpstr>
      <vt:lpstr>REFERENCE</vt:lpstr>
      <vt:lpstr>Slide 10</vt:lpstr>
    </vt:vector>
  </TitlesOfParts>
  <Company>Balance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Fate</dc:creator>
  <cp:lastModifiedBy>Fate</cp:lastModifiedBy>
  <cp:revision>125</cp:revision>
  <dcterms:created xsi:type="dcterms:W3CDTF">2011-03-31T01:04:07Z</dcterms:created>
  <dcterms:modified xsi:type="dcterms:W3CDTF">2011-12-03T13:39:12Z</dcterms:modified>
</cp:coreProperties>
</file>