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28600" y="152400"/>
            <a:ext cx="1828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/>
          <p:cNvSpPr/>
          <p:nvPr/>
        </p:nvSpPr>
        <p:spPr>
          <a:xfrm>
            <a:off x="7010400" y="0"/>
            <a:ext cx="1981200" cy="152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Microsoft Membership Provider</a:t>
            </a:r>
            <a:endParaRPr lang="vi-VN"/>
          </a:p>
        </p:txBody>
      </p:sp>
      <p:sp>
        <p:nvSpPr>
          <p:cNvPr id="5" name="Oval 4"/>
          <p:cNvSpPr/>
          <p:nvPr/>
        </p:nvSpPr>
        <p:spPr>
          <a:xfrm>
            <a:off x="5486400" y="762000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DAO</a:t>
            </a:r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5334000" y="2209800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</a:t>
            </a:r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1676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Widget/Gadget</a:t>
            </a:r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4114800" y="3581400"/>
            <a:ext cx="13716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Google Map</a:t>
            </a:r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7086600" y="35814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Search</a:t>
            </a:r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8077200" y="3581400"/>
            <a:ext cx="10668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</a:t>
            </a:r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0" y="3581400"/>
            <a:ext cx="1295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Syndication</a:t>
            </a:r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371600" y="35814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RSS</a:t>
            </a:r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19800" y="3581400"/>
            <a:ext cx="9906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Play caro (HTML5)</a:t>
            </a:r>
            <a:endParaRPr lang="vi-VN"/>
          </a:p>
        </p:txBody>
      </p:sp>
      <p:sp>
        <p:nvSpPr>
          <p:cNvPr id="16" name="Rounded Rectangle 15"/>
          <p:cNvSpPr/>
          <p:nvPr/>
        </p:nvSpPr>
        <p:spPr>
          <a:xfrm>
            <a:off x="5105400" y="54864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Google</a:t>
            </a:r>
            <a:endParaRPr lang="vi-VN"/>
          </a:p>
        </p:txBody>
      </p:sp>
      <p:sp>
        <p:nvSpPr>
          <p:cNvPr id="17" name="Rounded Rectangle 16"/>
          <p:cNvSpPr/>
          <p:nvPr/>
        </p:nvSpPr>
        <p:spPr>
          <a:xfrm>
            <a:off x="2362200" y="6248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Microsoft</a:t>
            </a:r>
            <a:endParaRPr lang="vi-VN"/>
          </a:p>
        </p:txBody>
      </p:sp>
      <p:sp>
        <p:nvSpPr>
          <p:cNvPr id="18" name="Rounded Rectangle 17"/>
          <p:cNvSpPr/>
          <p:nvPr/>
        </p:nvSpPr>
        <p:spPr>
          <a:xfrm>
            <a:off x="7543800" y="62484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Bing</a:t>
            </a:r>
            <a:endParaRPr lang="vi-VN"/>
          </a:p>
        </p:txBody>
      </p:sp>
      <p:cxnSp>
        <p:nvCxnSpPr>
          <p:cNvPr id="20" name="Straight Connector 19"/>
          <p:cNvCxnSpPr>
            <a:stCxn id="17" idx="3"/>
            <a:endCxn id="18" idx="1"/>
          </p:cNvCxnSpPr>
          <p:nvPr/>
        </p:nvCxnSpPr>
        <p:spPr>
          <a:xfrm>
            <a:off x="4267200" y="65532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0"/>
            <a:endCxn id="12" idx="2"/>
          </p:cNvCxnSpPr>
          <p:nvPr/>
        </p:nvCxnSpPr>
        <p:spPr>
          <a:xfrm rot="5400000" flipH="1" flipV="1">
            <a:off x="7543800" y="5181600"/>
            <a:ext cx="1752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8" idx="0"/>
          </p:cNvCxnSpPr>
          <p:nvPr/>
        </p:nvCxnSpPr>
        <p:spPr>
          <a:xfrm rot="16200000" flipH="1">
            <a:off x="7010400" y="5029200"/>
            <a:ext cx="1752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6" idx="0"/>
          </p:cNvCxnSpPr>
          <p:nvPr/>
        </p:nvCxnSpPr>
        <p:spPr>
          <a:xfrm rot="16200000" flipH="1">
            <a:off x="4914900" y="4381500"/>
            <a:ext cx="9906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6" idx="0"/>
          </p:cNvCxnSpPr>
          <p:nvPr/>
        </p:nvCxnSpPr>
        <p:spPr>
          <a:xfrm rot="16200000" flipH="1">
            <a:off x="4114800" y="3581400"/>
            <a:ext cx="9906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62000" y="62484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webpages</a:t>
            </a:r>
            <a:endParaRPr lang="vi-VN"/>
          </a:p>
        </p:txBody>
      </p:sp>
      <p:cxnSp>
        <p:nvCxnSpPr>
          <p:cNvPr id="34" name="Straight Connector 33"/>
          <p:cNvCxnSpPr>
            <a:stCxn id="7" idx="4"/>
            <a:endCxn id="10" idx="0"/>
          </p:cNvCxnSpPr>
          <p:nvPr/>
        </p:nvCxnSpPr>
        <p:spPr>
          <a:xfrm rot="5400000">
            <a:off x="5067300" y="28575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0"/>
            <a:endCxn id="5" idx="4"/>
          </p:cNvCxnSpPr>
          <p:nvPr/>
        </p:nvCxnSpPr>
        <p:spPr>
          <a:xfrm rot="5400000" flipH="1" flipV="1">
            <a:off x="5600700" y="18669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6"/>
            <a:endCxn id="4" idx="2"/>
          </p:cNvCxnSpPr>
          <p:nvPr/>
        </p:nvCxnSpPr>
        <p:spPr>
          <a:xfrm flipV="1">
            <a:off x="6400800" y="7620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30" idx="0"/>
          </p:cNvCxnSpPr>
          <p:nvPr/>
        </p:nvCxnSpPr>
        <p:spPr>
          <a:xfrm rot="16200000" flipH="1">
            <a:off x="171450" y="4972050"/>
            <a:ext cx="17526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2"/>
            <a:endCxn id="30" idx="0"/>
          </p:cNvCxnSpPr>
          <p:nvPr/>
        </p:nvCxnSpPr>
        <p:spPr>
          <a:xfrm rot="5400000">
            <a:off x="762000" y="5181600"/>
            <a:ext cx="1752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30" idx="0"/>
          </p:cNvCxnSpPr>
          <p:nvPr/>
        </p:nvCxnSpPr>
        <p:spPr>
          <a:xfrm rot="5400000">
            <a:off x="1447800" y="4495800"/>
            <a:ext cx="17526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2"/>
            <a:endCxn id="17" idx="0"/>
          </p:cNvCxnSpPr>
          <p:nvPr/>
        </p:nvCxnSpPr>
        <p:spPr>
          <a:xfrm rot="16200000" flipH="1">
            <a:off x="2381250" y="5314950"/>
            <a:ext cx="1752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" idx="3"/>
            <a:endCxn id="15" idx="1"/>
          </p:cNvCxnSpPr>
          <p:nvPr/>
        </p:nvCxnSpPr>
        <p:spPr>
          <a:xfrm>
            <a:off x="5486400" y="4038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5" idx="0"/>
            <a:endCxn id="7" idx="4"/>
          </p:cNvCxnSpPr>
          <p:nvPr/>
        </p:nvCxnSpPr>
        <p:spPr>
          <a:xfrm rot="16200000" flipV="1">
            <a:off x="5924550" y="2990850"/>
            <a:ext cx="457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81000" y="304800"/>
            <a:ext cx="15240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Hệ thống</a:t>
            </a:r>
            <a:endParaRPr lang="vi-VN"/>
          </a:p>
        </p:txBody>
      </p:sp>
      <p:sp>
        <p:nvSpPr>
          <p:cNvPr id="175" name="Rectangle 174"/>
          <p:cNvSpPr/>
          <p:nvPr/>
        </p:nvSpPr>
        <p:spPr>
          <a:xfrm>
            <a:off x="685800" y="13716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Chức năng</a:t>
            </a:r>
            <a:endParaRPr lang="vi-VN"/>
          </a:p>
        </p:txBody>
      </p:sp>
      <p:sp>
        <p:nvSpPr>
          <p:cNvPr id="176" name="Rounded Rectangle 175"/>
          <p:cNvSpPr/>
          <p:nvPr/>
        </p:nvSpPr>
        <p:spPr>
          <a:xfrm>
            <a:off x="762000" y="24384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Fate</dc:creator>
  <cp:lastModifiedBy>Fate</cp:lastModifiedBy>
  <cp:revision>4</cp:revision>
  <dcterms:created xsi:type="dcterms:W3CDTF">2006-08-16T00:00:00Z</dcterms:created>
  <dcterms:modified xsi:type="dcterms:W3CDTF">2012-01-11T12:59:45Z</dcterms:modified>
</cp:coreProperties>
</file>