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7C0-23D0-4B2B-883C-6BC4A68E1B86}" type="datetimeFigureOut">
              <a:rPr lang="en-US" smtClean="0"/>
              <a:t>18/06/2014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C875-2B2F-4057-AFB3-44A3CDD0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0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7C0-23D0-4B2B-883C-6BC4A68E1B86}" type="datetimeFigureOut">
              <a:rPr lang="en-US" smtClean="0"/>
              <a:t>18/06/2014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C875-2B2F-4057-AFB3-44A3CDD0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7C0-23D0-4B2B-883C-6BC4A68E1B86}" type="datetimeFigureOut">
              <a:rPr lang="en-US" smtClean="0"/>
              <a:t>18/06/2014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C875-2B2F-4057-AFB3-44A3CDD0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6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7C0-23D0-4B2B-883C-6BC4A68E1B86}" type="datetimeFigureOut">
              <a:rPr lang="en-US" smtClean="0"/>
              <a:t>18/06/2014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C875-2B2F-4057-AFB3-44A3CDD0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7C0-23D0-4B2B-883C-6BC4A68E1B86}" type="datetimeFigureOut">
              <a:rPr lang="en-US" smtClean="0"/>
              <a:t>18/06/2014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C875-2B2F-4057-AFB3-44A3CDD0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1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7C0-23D0-4B2B-883C-6BC4A68E1B86}" type="datetimeFigureOut">
              <a:rPr lang="en-US" smtClean="0"/>
              <a:t>18/06/2014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C875-2B2F-4057-AFB3-44A3CDD0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7C0-23D0-4B2B-883C-6BC4A68E1B86}" type="datetimeFigureOut">
              <a:rPr lang="en-US" smtClean="0"/>
              <a:t>18/06/2014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C875-2B2F-4057-AFB3-44A3CDD0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7C0-23D0-4B2B-883C-6BC4A68E1B86}" type="datetimeFigureOut">
              <a:rPr lang="en-US" smtClean="0"/>
              <a:t>18/06/2014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C875-2B2F-4057-AFB3-44A3CDD0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7C0-23D0-4B2B-883C-6BC4A68E1B86}" type="datetimeFigureOut">
              <a:rPr lang="en-US" smtClean="0"/>
              <a:t>18/06/2014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C875-2B2F-4057-AFB3-44A3CDD0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7C0-23D0-4B2B-883C-6BC4A68E1B86}" type="datetimeFigureOut">
              <a:rPr lang="en-US" smtClean="0"/>
              <a:t>18/06/2014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C875-2B2F-4057-AFB3-44A3CDD0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7C0-23D0-4B2B-883C-6BC4A68E1B86}" type="datetimeFigureOut">
              <a:rPr lang="en-US" smtClean="0"/>
              <a:t>18/06/2014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C875-2B2F-4057-AFB3-44A3CDD0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17C0-23D0-4B2B-883C-6BC4A68E1B86}" type="datetimeFigureOut">
              <a:rPr lang="en-US" smtClean="0"/>
              <a:t>18/06/2014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FC875-2B2F-4057-AFB3-44A3CDD0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1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4527932" y="132203"/>
            <a:ext cx="3029638" cy="980501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 liệu huấn luyện đã gán nhãn từ loại, cú pháp và ngữ nghĩa</a:t>
            </a:r>
            <a:endParaRPr lang="en-US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2877" y="1027897"/>
            <a:ext cx="1827424" cy="32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Gỡ nhãn ngữ nghĩa</a:t>
            </a:r>
            <a:endParaRPr lang="en-US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547974" y="1790242"/>
            <a:ext cx="1877229" cy="7649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 liệu chỉ có nhãn ngữ pháp</a:t>
            </a:r>
            <a:endParaRPr lang="en-US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140" y="2901681"/>
            <a:ext cx="2544895" cy="297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gán nhãn ngữ nghĩa cơ sở</a:t>
            </a:r>
            <a:endParaRPr lang="en-US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383528" y="3556898"/>
            <a:ext cx="2220127" cy="98600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 liệu được gán nhãn hiện hành</a:t>
            </a:r>
            <a:endParaRPr lang="en-US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02692" y="5010035"/>
            <a:ext cx="1180985" cy="336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 tối ưu</a:t>
            </a:r>
            <a:endParaRPr lang="en-US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75812" y="3862503"/>
            <a:ext cx="1634743" cy="374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luật ứng viên</a:t>
            </a:r>
            <a:endParaRPr lang="en-US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Direct Access Storage 11"/>
          <p:cNvSpPr/>
          <p:nvPr/>
        </p:nvSpPr>
        <p:spPr>
          <a:xfrm>
            <a:off x="3477427" y="1626363"/>
            <a:ext cx="2431514" cy="892368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nguồn tri thức về ngữ nghĩa trong từ điển</a:t>
            </a:r>
            <a:endParaRPr lang="en-US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55184" y="3087674"/>
            <a:ext cx="1092965" cy="28643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 luật</a:t>
            </a:r>
            <a:endParaRPr lang="en-US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iamond 13"/>
              <p:cNvSpPr/>
              <p:nvPr/>
            </p:nvSpPr>
            <p:spPr>
              <a:xfrm>
                <a:off x="7390478" y="4759010"/>
                <a:ext cx="1312270" cy="871994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Điểm &gt;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tx1"/>
                        </a:solidFill>
                      </a:rPr>
                      <m:t>𝛽</m:t>
                    </m:r>
                  </m:oMath>
                </a14:m>
                <a:endPara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Diamond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478" y="4759010"/>
                <a:ext cx="1312270" cy="871994"/>
              </a:xfrm>
              <a:prstGeom prst="diamond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7469318" y="6157645"/>
            <a:ext cx="1154591" cy="4975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thúc</a:t>
            </a:r>
            <a:endParaRPr lang="en-US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Stored Data 15"/>
          <p:cNvSpPr/>
          <p:nvPr/>
        </p:nvSpPr>
        <p:spPr>
          <a:xfrm>
            <a:off x="3709583" y="6247496"/>
            <a:ext cx="1967199" cy="319489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Dãy luật tối ưu</a:t>
            </a:r>
            <a:endParaRPr lang="en-US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866754" y="3786908"/>
            <a:ext cx="1306072" cy="5467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đánh giá</a:t>
            </a:r>
            <a:endParaRPr lang="en-US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6417956" y="3732239"/>
            <a:ext cx="2934847" cy="65607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 liệu gán nhãn theo luật ứng viên</a:t>
            </a:r>
            <a:endParaRPr lang="en-US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Elbow Connector 19"/>
          <p:cNvCxnSpPr>
            <a:stCxn id="4" idx="2"/>
            <a:endCxn id="5" idx="0"/>
          </p:cNvCxnSpPr>
          <p:nvPr/>
        </p:nvCxnSpPr>
        <p:spPr>
          <a:xfrm rot="10800000" flipV="1">
            <a:off x="1486590" y="622453"/>
            <a:ext cx="3041343" cy="4054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1"/>
          </p:cNvCxnSpPr>
          <p:nvPr/>
        </p:nvCxnSpPr>
        <p:spPr>
          <a:xfrm>
            <a:off x="1486589" y="1354042"/>
            <a:ext cx="0" cy="43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7" idx="0"/>
          </p:cNvCxnSpPr>
          <p:nvPr/>
        </p:nvCxnSpPr>
        <p:spPr>
          <a:xfrm flipH="1">
            <a:off x="1486588" y="2555225"/>
            <a:ext cx="1" cy="346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8" idx="1"/>
          </p:cNvCxnSpPr>
          <p:nvPr/>
        </p:nvCxnSpPr>
        <p:spPr>
          <a:xfrm>
            <a:off x="1486588" y="3199136"/>
            <a:ext cx="7004" cy="357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4"/>
            <a:endCxn id="11" idx="1"/>
          </p:cNvCxnSpPr>
          <p:nvPr/>
        </p:nvCxnSpPr>
        <p:spPr>
          <a:xfrm flipV="1">
            <a:off x="2603655" y="4049790"/>
            <a:ext cx="1272157" cy="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1" idx="0"/>
          </p:cNvCxnSpPr>
          <p:nvPr/>
        </p:nvCxnSpPr>
        <p:spPr>
          <a:xfrm>
            <a:off x="4693184" y="2518731"/>
            <a:ext cx="0" cy="1343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</p:cNvCxnSpPr>
          <p:nvPr/>
        </p:nvCxnSpPr>
        <p:spPr>
          <a:xfrm flipH="1">
            <a:off x="5301666" y="3374113"/>
            <a:ext cx="1" cy="48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3"/>
            <a:endCxn id="18" idx="2"/>
          </p:cNvCxnSpPr>
          <p:nvPr/>
        </p:nvCxnSpPr>
        <p:spPr>
          <a:xfrm>
            <a:off x="5510555" y="4049790"/>
            <a:ext cx="907401" cy="10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4"/>
            <a:endCxn id="17" idx="2"/>
          </p:cNvCxnSpPr>
          <p:nvPr/>
        </p:nvCxnSpPr>
        <p:spPr>
          <a:xfrm flipV="1">
            <a:off x="9352803" y="4060277"/>
            <a:ext cx="5139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" idx="4"/>
            <a:endCxn id="17" idx="0"/>
          </p:cNvCxnSpPr>
          <p:nvPr/>
        </p:nvCxnSpPr>
        <p:spPr>
          <a:xfrm>
            <a:off x="7557570" y="622454"/>
            <a:ext cx="2962220" cy="31644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7" idx="4"/>
            <a:endCxn id="14" idx="3"/>
          </p:cNvCxnSpPr>
          <p:nvPr/>
        </p:nvCxnSpPr>
        <p:spPr>
          <a:xfrm rot="5400000">
            <a:off x="9180588" y="3855805"/>
            <a:ext cx="861362" cy="18170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15" idx="0"/>
          </p:cNvCxnSpPr>
          <p:nvPr/>
        </p:nvCxnSpPr>
        <p:spPr>
          <a:xfrm>
            <a:off x="8046613" y="5631004"/>
            <a:ext cx="1" cy="526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1"/>
            <a:endCxn id="10" idx="3"/>
          </p:cNvCxnSpPr>
          <p:nvPr/>
        </p:nvCxnSpPr>
        <p:spPr>
          <a:xfrm flipH="1" flipV="1">
            <a:off x="5283677" y="5178501"/>
            <a:ext cx="2106801" cy="16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16" idx="0"/>
          </p:cNvCxnSpPr>
          <p:nvPr/>
        </p:nvCxnSpPr>
        <p:spPr>
          <a:xfrm flipH="1">
            <a:off x="4693183" y="5346967"/>
            <a:ext cx="2" cy="900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0" idx="1"/>
            <a:endCxn id="8" idx="3"/>
          </p:cNvCxnSpPr>
          <p:nvPr/>
        </p:nvCxnSpPr>
        <p:spPr>
          <a:xfrm rot="10800000">
            <a:off x="1493592" y="4542907"/>
            <a:ext cx="2609100" cy="6355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385506" y="4742504"/>
            <a:ext cx="2968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226243" y="5657842"/>
            <a:ext cx="3337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Huynh</dc:creator>
  <cp:lastModifiedBy>Alex Huynh</cp:lastModifiedBy>
  <cp:revision>5</cp:revision>
  <dcterms:created xsi:type="dcterms:W3CDTF">2014-06-18T09:17:13Z</dcterms:created>
  <dcterms:modified xsi:type="dcterms:W3CDTF">2014-06-18T09:54:46Z</dcterms:modified>
</cp:coreProperties>
</file>