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F00D8-14B0-4EA6-AF26-3C5168C771B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44348D7-E11E-4888-97F8-BC32F32C876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Chữ số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1C75E3A-1947-4080-9002-E2A67A099990}" type="parTrans" cxnId="{E749F648-6E27-4FC5-9F80-9A0DD2C8D4C6}">
      <dgm:prSet/>
      <dgm:spPr/>
      <dgm:t>
        <a:bodyPr/>
        <a:lstStyle/>
        <a:p>
          <a:endParaRPr lang="en-US"/>
        </a:p>
      </dgm:t>
    </dgm:pt>
    <dgm:pt modelId="{4B8CC94B-645F-4051-B142-8872773AC32A}" type="sibTrans" cxnId="{E749F648-6E27-4FC5-9F80-9A0DD2C8D4C6}">
      <dgm:prSet/>
      <dgm:spPr/>
      <dgm:t>
        <a:bodyPr/>
        <a:lstStyle/>
        <a:p>
          <a:endParaRPr lang="en-US"/>
        </a:p>
      </dgm:t>
    </dgm:pt>
    <dgm:pt modelId="{7CCECD52-4F6A-4B01-A737-84F098E2FE2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Từ viết tắt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F70F33D3-623B-4F32-96C1-01860189FE76}" type="parTrans" cxnId="{FA53EDC0-A003-4B1C-8A7B-2CFCD9CB9A8E}">
      <dgm:prSet/>
      <dgm:spPr/>
      <dgm:t>
        <a:bodyPr/>
        <a:lstStyle/>
        <a:p>
          <a:endParaRPr lang="en-US"/>
        </a:p>
      </dgm:t>
    </dgm:pt>
    <dgm:pt modelId="{704F3119-3145-4B71-A6E8-2FCC41D4D928}" type="sibTrans" cxnId="{FA53EDC0-A003-4B1C-8A7B-2CFCD9CB9A8E}">
      <dgm:prSet/>
      <dgm:spPr/>
      <dgm:t>
        <a:bodyPr/>
        <a:lstStyle/>
        <a:p>
          <a:endParaRPr lang="en-US"/>
        </a:p>
      </dgm:t>
    </dgm:pt>
    <dgm:pt modelId="{CCF16B52-99E0-4F7E-8302-5FD505F3793A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Kí hiệu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B5CB002-7F75-4675-804C-931E2E94366D}" type="parTrans" cxnId="{5CAA7F01-DB4A-46F3-9980-D9DF58967DD9}">
      <dgm:prSet/>
      <dgm:spPr/>
      <dgm:t>
        <a:bodyPr/>
        <a:lstStyle/>
        <a:p>
          <a:endParaRPr lang="en-US"/>
        </a:p>
      </dgm:t>
    </dgm:pt>
    <dgm:pt modelId="{B3E4EE38-7B56-465E-8E9B-C8CEF260F1F0}" type="sibTrans" cxnId="{5CAA7F01-DB4A-46F3-9980-D9DF58967DD9}">
      <dgm:prSet/>
      <dgm:spPr/>
      <dgm:t>
        <a:bodyPr/>
        <a:lstStyle/>
        <a:p>
          <a:endParaRPr lang="en-US"/>
        </a:p>
      </dgm:t>
    </dgm:pt>
    <dgm:pt modelId="{0DD3EDB9-2C03-480D-9386-9E997F908A3D}" type="pres">
      <dgm:prSet presAssocID="{9A4F00D8-14B0-4EA6-AF26-3C5168C771B8}" presName="arrowDiagram" presStyleCnt="0">
        <dgm:presLayoutVars>
          <dgm:chMax val="5"/>
          <dgm:dir/>
          <dgm:resizeHandles val="exact"/>
        </dgm:presLayoutVars>
      </dgm:prSet>
      <dgm:spPr/>
    </dgm:pt>
    <dgm:pt modelId="{BA255C45-4D47-4950-987F-7B324A91A4BE}" type="pres">
      <dgm:prSet presAssocID="{9A4F00D8-14B0-4EA6-AF26-3C5168C771B8}" presName="arrow" presStyleLbl="bgShp" presStyleIdx="0" presStyleCnt="1"/>
      <dgm:spPr/>
    </dgm:pt>
    <dgm:pt modelId="{5BD3BC23-3BF8-400A-AAFC-5C9F40E5003A}" type="pres">
      <dgm:prSet presAssocID="{9A4F00D8-14B0-4EA6-AF26-3C5168C771B8}" presName="arrowDiagram3" presStyleCnt="0"/>
      <dgm:spPr/>
    </dgm:pt>
    <dgm:pt modelId="{B8ED5626-4A18-46A6-9F54-701641D7E671}" type="pres">
      <dgm:prSet presAssocID="{944348D7-E11E-4888-97F8-BC32F32C8768}" presName="bullet3a" presStyleLbl="node1" presStyleIdx="0" presStyleCnt="3"/>
      <dgm:spPr/>
    </dgm:pt>
    <dgm:pt modelId="{1FFE1B8A-D874-4289-8B90-884CFD3C5F3D}" type="pres">
      <dgm:prSet presAssocID="{944348D7-E11E-4888-97F8-BC32F32C8768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435D0-CB21-4478-9D73-628DD063D043}" type="pres">
      <dgm:prSet presAssocID="{7CCECD52-4F6A-4B01-A737-84F098E2FE2F}" presName="bullet3b" presStyleLbl="node1" presStyleIdx="1" presStyleCnt="3"/>
      <dgm:spPr/>
    </dgm:pt>
    <dgm:pt modelId="{84DC490C-E6B0-4385-BE2B-7BE95C6C59DD}" type="pres">
      <dgm:prSet presAssocID="{7CCECD52-4F6A-4B01-A737-84F098E2FE2F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C2F7-462C-4409-83DB-43A51CB53109}" type="pres">
      <dgm:prSet presAssocID="{CCF16B52-99E0-4F7E-8302-5FD505F3793A}" presName="bullet3c" presStyleLbl="node1" presStyleIdx="2" presStyleCnt="3"/>
      <dgm:spPr/>
    </dgm:pt>
    <dgm:pt modelId="{39770E0B-DC39-4FAD-873D-F5EC083CCC37}" type="pres">
      <dgm:prSet presAssocID="{CCF16B52-99E0-4F7E-8302-5FD505F3793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3FB67F-77D8-45C8-B46B-6585C7B0DCEE}" type="presOf" srcId="{CCF16B52-99E0-4F7E-8302-5FD505F3793A}" destId="{39770E0B-DC39-4FAD-873D-F5EC083CCC37}" srcOrd="0" destOrd="0" presId="urn:microsoft.com/office/officeart/2005/8/layout/arrow2"/>
    <dgm:cxn modelId="{575B4DED-A30B-4E40-A479-6F1B01123E5C}" type="presOf" srcId="{944348D7-E11E-4888-97F8-BC32F32C8768}" destId="{1FFE1B8A-D874-4289-8B90-884CFD3C5F3D}" srcOrd="0" destOrd="0" presId="urn:microsoft.com/office/officeart/2005/8/layout/arrow2"/>
    <dgm:cxn modelId="{5CAA7F01-DB4A-46F3-9980-D9DF58967DD9}" srcId="{9A4F00D8-14B0-4EA6-AF26-3C5168C771B8}" destId="{CCF16B52-99E0-4F7E-8302-5FD505F3793A}" srcOrd="2" destOrd="0" parTransId="{1B5CB002-7F75-4675-804C-931E2E94366D}" sibTransId="{B3E4EE38-7B56-465E-8E9B-C8CEF260F1F0}"/>
    <dgm:cxn modelId="{FA53EDC0-A003-4B1C-8A7B-2CFCD9CB9A8E}" srcId="{9A4F00D8-14B0-4EA6-AF26-3C5168C771B8}" destId="{7CCECD52-4F6A-4B01-A737-84F098E2FE2F}" srcOrd="1" destOrd="0" parTransId="{F70F33D3-623B-4F32-96C1-01860189FE76}" sibTransId="{704F3119-3145-4B71-A6E8-2FCC41D4D928}"/>
    <dgm:cxn modelId="{84057E2C-8981-4318-BAA7-80A42117BA89}" type="presOf" srcId="{9A4F00D8-14B0-4EA6-AF26-3C5168C771B8}" destId="{0DD3EDB9-2C03-480D-9386-9E997F908A3D}" srcOrd="0" destOrd="0" presId="urn:microsoft.com/office/officeart/2005/8/layout/arrow2"/>
    <dgm:cxn modelId="{FB8705C6-C62B-4360-9228-1E754B8296B3}" type="presOf" srcId="{7CCECD52-4F6A-4B01-A737-84F098E2FE2F}" destId="{84DC490C-E6B0-4385-BE2B-7BE95C6C59DD}" srcOrd="0" destOrd="0" presId="urn:microsoft.com/office/officeart/2005/8/layout/arrow2"/>
    <dgm:cxn modelId="{E749F648-6E27-4FC5-9F80-9A0DD2C8D4C6}" srcId="{9A4F00D8-14B0-4EA6-AF26-3C5168C771B8}" destId="{944348D7-E11E-4888-97F8-BC32F32C8768}" srcOrd="0" destOrd="0" parTransId="{11C75E3A-1947-4080-9002-E2A67A099990}" sibTransId="{4B8CC94B-645F-4051-B142-8872773AC32A}"/>
    <dgm:cxn modelId="{4990BD65-9EF8-4F57-A371-6C8AB3E2AFD4}" type="presParOf" srcId="{0DD3EDB9-2C03-480D-9386-9E997F908A3D}" destId="{BA255C45-4D47-4950-987F-7B324A91A4BE}" srcOrd="0" destOrd="0" presId="urn:microsoft.com/office/officeart/2005/8/layout/arrow2"/>
    <dgm:cxn modelId="{B7EA8ABA-BE6A-4261-9BC4-89379A968C6B}" type="presParOf" srcId="{0DD3EDB9-2C03-480D-9386-9E997F908A3D}" destId="{5BD3BC23-3BF8-400A-AAFC-5C9F40E5003A}" srcOrd="1" destOrd="0" presId="urn:microsoft.com/office/officeart/2005/8/layout/arrow2"/>
    <dgm:cxn modelId="{3F747761-2CB6-41F6-BDBA-685FE1F23A0F}" type="presParOf" srcId="{5BD3BC23-3BF8-400A-AAFC-5C9F40E5003A}" destId="{B8ED5626-4A18-46A6-9F54-701641D7E671}" srcOrd="0" destOrd="0" presId="urn:microsoft.com/office/officeart/2005/8/layout/arrow2"/>
    <dgm:cxn modelId="{6D3E9692-77B1-48D7-9F11-F243286A4265}" type="presParOf" srcId="{5BD3BC23-3BF8-400A-AAFC-5C9F40E5003A}" destId="{1FFE1B8A-D874-4289-8B90-884CFD3C5F3D}" srcOrd="1" destOrd="0" presId="urn:microsoft.com/office/officeart/2005/8/layout/arrow2"/>
    <dgm:cxn modelId="{7A784D73-5637-452B-B77B-816EFF6F37C5}" type="presParOf" srcId="{5BD3BC23-3BF8-400A-AAFC-5C9F40E5003A}" destId="{0D0435D0-CB21-4478-9D73-628DD063D043}" srcOrd="2" destOrd="0" presId="urn:microsoft.com/office/officeart/2005/8/layout/arrow2"/>
    <dgm:cxn modelId="{5CD8F366-BA0E-4BBB-9FDE-A133F79F4908}" type="presParOf" srcId="{5BD3BC23-3BF8-400A-AAFC-5C9F40E5003A}" destId="{84DC490C-E6B0-4385-BE2B-7BE95C6C59DD}" srcOrd="3" destOrd="0" presId="urn:microsoft.com/office/officeart/2005/8/layout/arrow2"/>
    <dgm:cxn modelId="{FCD8793D-11DD-44A1-829C-1084B5951F06}" type="presParOf" srcId="{5BD3BC23-3BF8-400A-AAFC-5C9F40E5003A}" destId="{BD94C2F7-462C-4409-83DB-43A51CB53109}" srcOrd="4" destOrd="0" presId="urn:microsoft.com/office/officeart/2005/8/layout/arrow2"/>
    <dgm:cxn modelId="{7A2A6FEE-0502-4573-A12A-2FB967546E8E}" type="presParOf" srcId="{5BD3BC23-3BF8-400A-AAFC-5C9F40E5003A}" destId="{39770E0B-DC39-4FAD-873D-F5EC083CCC37}" srcOrd="5" destOrd="0" presId="urn:microsoft.com/office/officeart/2005/8/layout/arrow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C7E4A-34ED-4F48-9B9F-101FD4888616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B378DA-EB2C-4B36-A0B7-001AAD21BDF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Đơn vị ngữ âm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8908B50-937C-4262-9834-4B8F688290EF}" type="parTrans" cxnId="{D20CCB03-7A1F-4563-AC14-920BC42BD805}">
      <dgm:prSet/>
      <dgm:spPr/>
      <dgm:t>
        <a:bodyPr/>
        <a:lstStyle/>
        <a:p>
          <a:endParaRPr lang="en-US"/>
        </a:p>
      </dgm:t>
    </dgm:pt>
    <dgm:pt modelId="{B129DF86-FE65-4F31-9410-116B2B0BDC1A}" type="sibTrans" cxnId="{D20CCB03-7A1F-4563-AC14-920BC42BD805}">
      <dgm:prSet/>
      <dgm:spPr/>
      <dgm:t>
        <a:bodyPr/>
        <a:lstStyle/>
        <a:p>
          <a:endParaRPr lang="en-US"/>
        </a:p>
      </dgm:t>
    </dgm:pt>
    <dgm:pt modelId="{17A97583-A76F-4AC6-94D4-5C6A156CA7D3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Âm vị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7C0B268-BEFB-4002-B544-690F827017D5}" type="parTrans" cxnId="{97CC5715-E6E2-450C-8BF4-6E590BBBB245}">
      <dgm:prSet/>
      <dgm:spPr/>
      <dgm:t>
        <a:bodyPr/>
        <a:lstStyle/>
        <a:p>
          <a:endParaRPr lang="en-US"/>
        </a:p>
      </dgm:t>
    </dgm:pt>
    <dgm:pt modelId="{30485F78-56AC-42DA-8F6E-A36AE721B1EB}" type="sibTrans" cxnId="{97CC5715-E6E2-450C-8BF4-6E590BBBB245}">
      <dgm:prSet/>
      <dgm:spPr/>
      <dgm:t>
        <a:bodyPr/>
        <a:lstStyle/>
        <a:p>
          <a:endParaRPr lang="en-US"/>
        </a:p>
      </dgm:t>
    </dgm:pt>
    <dgm:pt modelId="{8E630DAD-7B90-4C0D-A8B4-3B522E2DA8C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Tiếng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441ED05-774A-40DE-B3F5-C8ACB0293C70}" type="parTrans" cxnId="{0CA56E1B-D760-4A54-8083-2F762B40C85C}">
      <dgm:prSet/>
      <dgm:spPr/>
      <dgm:t>
        <a:bodyPr/>
        <a:lstStyle/>
        <a:p>
          <a:endParaRPr lang="en-US"/>
        </a:p>
      </dgm:t>
    </dgm:pt>
    <dgm:pt modelId="{808407FA-2397-4183-94A2-D3439F6166F1}" type="sibTrans" cxnId="{0CA56E1B-D760-4A54-8083-2F762B40C85C}">
      <dgm:prSet/>
      <dgm:spPr/>
      <dgm:t>
        <a:bodyPr/>
        <a:lstStyle/>
        <a:p>
          <a:endParaRPr lang="en-US"/>
        </a:p>
      </dgm:t>
    </dgm:pt>
    <dgm:pt modelId="{C9929F7C-2A8B-4374-B4F4-A9814C660EB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Từ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B5E2313-DACF-42EB-87FF-6F6B3F4FC19C}" type="parTrans" cxnId="{4B223212-17D9-403D-B571-860D02FF4AE0}">
      <dgm:prSet/>
      <dgm:spPr/>
      <dgm:t>
        <a:bodyPr/>
        <a:lstStyle/>
        <a:p>
          <a:endParaRPr lang="en-US"/>
        </a:p>
      </dgm:t>
    </dgm:pt>
    <dgm:pt modelId="{1DECCE65-67FA-4E30-95F1-981AD01C091A}" type="sibTrans" cxnId="{4B223212-17D9-403D-B571-860D02FF4AE0}">
      <dgm:prSet/>
      <dgm:spPr/>
      <dgm:t>
        <a:bodyPr/>
        <a:lstStyle/>
        <a:p>
          <a:endParaRPr lang="en-US"/>
        </a:p>
      </dgm:t>
    </dgm:pt>
    <dgm:pt modelId="{50EBD7CB-451F-4B41-AB4C-B5EF09468FE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Cụm từ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3E90501-2E0A-4811-A2D1-81A3FC0177EC}" type="parTrans" cxnId="{3D448EB1-00C5-4D38-8EC4-E454E946843F}">
      <dgm:prSet/>
      <dgm:spPr/>
      <dgm:t>
        <a:bodyPr/>
        <a:lstStyle/>
        <a:p>
          <a:endParaRPr lang="en-US"/>
        </a:p>
      </dgm:t>
    </dgm:pt>
    <dgm:pt modelId="{79A003F7-734A-4B31-9145-D22573F417E6}" type="sibTrans" cxnId="{3D448EB1-00C5-4D38-8EC4-E454E946843F}">
      <dgm:prSet/>
      <dgm:spPr/>
      <dgm:t>
        <a:bodyPr/>
        <a:lstStyle/>
        <a:p>
          <a:endParaRPr lang="en-US"/>
        </a:p>
      </dgm:t>
    </dgm:pt>
    <dgm:pt modelId="{8AC9052A-75C4-4953-9104-DAA5DBC81A26}" type="pres">
      <dgm:prSet presAssocID="{6F2C7E4A-34ED-4F48-9B9F-101FD488861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1F9580B-2334-44C7-A785-981229DAA1B8}" type="pres">
      <dgm:prSet presAssocID="{F6B378DA-EB2C-4B36-A0B7-001AAD21BDFF}" presName="centerShape" presStyleLbl="node0" presStyleIdx="0" presStyleCnt="1"/>
      <dgm:spPr/>
      <dgm:t>
        <a:bodyPr/>
        <a:lstStyle/>
        <a:p>
          <a:endParaRPr lang="en-US"/>
        </a:p>
      </dgm:t>
    </dgm:pt>
    <dgm:pt modelId="{AD4D8530-20DA-4D8B-9EA0-B6C75BD558C7}" type="pres">
      <dgm:prSet presAssocID="{17A97583-A76F-4AC6-94D4-5C6A156CA7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5A30D-B6F5-419E-9CD1-D5DFF398DCC9}" type="pres">
      <dgm:prSet presAssocID="{17A97583-A76F-4AC6-94D4-5C6A156CA7D3}" presName="dummy" presStyleCnt="0"/>
      <dgm:spPr/>
    </dgm:pt>
    <dgm:pt modelId="{AFA1844F-BA04-4D1E-AB01-C5FB243502A0}" type="pres">
      <dgm:prSet presAssocID="{30485F78-56AC-42DA-8F6E-A36AE721B1EB}" presName="sibTrans" presStyleLbl="sibTrans2D1" presStyleIdx="0" presStyleCnt="4"/>
      <dgm:spPr/>
    </dgm:pt>
    <dgm:pt modelId="{7928F206-C560-4C5D-9176-59394150B9DF}" type="pres">
      <dgm:prSet presAssocID="{8E630DAD-7B90-4C0D-A8B4-3B522E2DA8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175C0-DA12-47C9-BEBD-066A57FEBAB1}" type="pres">
      <dgm:prSet presAssocID="{8E630DAD-7B90-4C0D-A8B4-3B522E2DA8CE}" presName="dummy" presStyleCnt="0"/>
      <dgm:spPr/>
    </dgm:pt>
    <dgm:pt modelId="{11CC7B90-51A3-42F5-A4CE-EF33CE21BDDC}" type="pres">
      <dgm:prSet presAssocID="{808407FA-2397-4183-94A2-D3439F6166F1}" presName="sibTrans" presStyleLbl="sibTrans2D1" presStyleIdx="1" presStyleCnt="4"/>
      <dgm:spPr/>
    </dgm:pt>
    <dgm:pt modelId="{0A404C02-BA58-4D6B-BE01-BF1268274F3A}" type="pres">
      <dgm:prSet presAssocID="{C9929F7C-2A8B-4374-B4F4-A9814C660EB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4D4AE-E827-4638-9E27-09E6150ED726}" type="pres">
      <dgm:prSet presAssocID="{C9929F7C-2A8B-4374-B4F4-A9814C660EB9}" presName="dummy" presStyleCnt="0"/>
      <dgm:spPr/>
    </dgm:pt>
    <dgm:pt modelId="{79482280-2F39-4AA6-8804-61E07E4CEA9C}" type="pres">
      <dgm:prSet presAssocID="{1DECCE65-67FA-4E30-95F1-981AD01C091A}" presName="sibTrans" presStyleLbl="sibTrans2D1" presStyleIdx="2" presStyleCnt="4"/>
      <dgm:spPr/>
    </dgm:pt>
    <dgm:pt modelId="{641C59FC-D98A-422E-B305-AAD692A1DE73}" type="pres">
      <dgm:prSet presAssocID="{50EBD7CB-451F-4B41-AB4C-B5EF09468F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2A7B-2610-47D9-BC32-0F3D3625E9A9}" type="pres">
      <dgm:prSet presAssocID="{50EBD7CB-451F-4B41-AB4C-B5EF09468FE8}" presName="dummy" presStyleCnt="0"/>
      <dgm:spPr/>
    </dgm:pt>
    <dgm:pt modelId="{FEFE5D90-675A-4F52-BE42-B545C0450F44}" type="pres">
      <dgm:prSet presAssocID="{79A003F7-734A-4B31-9145-D22573F417E6}" presName="sibTrans" presStyleLbl="sibTrans2D1" presStyleIdx="3" presStyleCnt="4"/>
      <dgm:spPr/>
    </dgm:pt>
  </dgm:ptLst>
  <dgm:cxnLst>
    <dgm:cxn modelId="{1D5659F6-A32B-4197-8ED2-14278BA1F795}" type="presOf" srcId="{30485F78-56AC-42DA-8F6E-A36AE721B1EB}" destId="{AFA1844F-BA04-4D1E-AB01-C5FB243502A0}" srcOrd="0" destOrd="0" presId="urn:microsoft.com/office/officeart/2005/8/layout/radial6"/>
    <dgm:cxn modelId="{7F113212-D945-497B-84AA-8376A4870FDF}" type="presOf" srcId="{C9929F7C-2A8B-4374-B4F4-A9814C660EB9}" destId="{0A404C02-BA58-4D6B-BE01-BF1268274F3A}" srcOrd="0" destOrd="0" presId="urn:microsoft.com/office/officeart/2005/8/layout/radial6"/>
    <dgm:cxn modelId="{63276BF5-2664-49E5-9920-5E6F1DDBF5E1}" type="presOf" srcId="{17A97583-A76F-4AC6-94D4-5C6A156CA7D3}" destId="{AD4D8530-20DA-4D8B-9EA0-B6C75BD558C7}" srcOrd="0" destOrd="0" presId="urn:microsoft.com/office/officeart/2005/8/layout/radial6"/>
    <dgm:cxn modelId="{0CA56E1B-D760-4A54-8083-2F762B40C85C}" srcId="{F6B378DA-EB2C-4B36-A0B7-001AAD21BDFF}" destId="{8E630DAD-7B90-4C0D-A8B4-3B522E2DA8CE}" srcOrd="1" destOrd="0" parTransId="{1441ED05-774A-40DE-B3F5-C8ACB0293C70}" sibTransId="{808407FA-2397-4183-94A2-D3439F6166F1}"/>
    <dgm:cxn modelId="{20DC8FB5-13AC-4F1A-907E-B477C5164E5C}" type="presOf" srcId="{808407FA-2397-4183-94A2-D3439F6166F1}" destId="{11CC7B90-51A3-42F5-A4CE-EF33CE21BDDC}" srcOrd="0" destOrd="0" presId="urn:microsoft.com/office/officeart/2005/8/layout/radial6"/>
    <dgm:cxn modelId="{97CC5715-E6E2-450C-8BF4-6E590BBBB245}" srcId="{F6B378DA-EB2C-4B36-A0B7-001AAD21BDFF}" destId="{17A97583-A76F-4AC6-94D4-5C6A156CA7D3}" srcOrd="0" destOrd="0" parTransId="{B7C0B268-BEFB-4002-B544-690F827017D5}" sibTransId="{30485F78-56AC-42DA-8F6E-A36AE721B1EB}"/>
    <dgm:cxn modelId="{EBD60028-6533-4D89-8AD2-36F9F8B59771}" type="presOf" srcId="{79A003F7-734A-4B31-9145-D22573F417E6}" destId="{FEFE5D90-675A-4F52-BE42-B545C0450F44}" srcOrd="0" destOrd="0" presId="urn:microsoft.com/office/officeart/2005/8/layout/radial6"/>
    <dgm:cxn modelId="{3D448EB1-00C5-4D38-8EC4-E454E946843F}" srcId="{F6B378DA-EB2C-4B36-A0B7-001AAD21BDFF}" destId="{50EBD7CB-451F-4B41-AB4C-B5EF09468FE8}" srcOrd="3" destOrd="0" parTransId="{23E90501-2E0A-4811-A2D1-81A3FC0177EC}" sibTransId="{79A003F7-734A-4B31-9145-D22573F417E6}"/>
    <dgm:cxn modelId="{2C5B9A30-1770-405D-A81F-9B59F02360A0}" type="presOf" srcId="{F6B378DA-EB2C-4B36-A0B7-001AAD21BDFF}" destId="{11F9580B-2334-44C7-A785-981229DAA1B8}" srcOrd="0" destOrd="0" presId="urn:microsoft.com/office/officeart/2005/8/layout/radial6"/>
    <dgm:cxn modelId="{4B223212-17D9-403D-B571-860D02FF4AE0}" srcId="{F6B378DA-EB2C-4B36-A0B7-001AAD21BDFF}" destId="{C9929F7C-2A8B-4374-B4F4-A9814C660EB9}" srcOrd="2" destOrd="0" parTransId="{EB5E2313-DACF-42EB-87FF-6F6B3F4FC19C}" sibTransId="{1DECCE65-67FA-4E30-95F1-981AD01C091A}"/>
    <dgm:cxn modelId="{598E563A-F19C-441E-BA44-A6C5CF790E94}" type="presOf" srcId="{6F2C7E4A-34ED-4F48-9B9F-101FD4888616}" destId="{8AC9052A-75C4-4953-9104-DAA5DBC81A26}" srcOrd="0" destOrd="0" presId="urn:microsoft.com/office/officeart/2005/8/layout/radial6"/>
    <dgm:cxn modelId="{D20CCB03-7A1F-4563-AC14-920BC42BD805}" srcId="{6F2C7E4A-34ED-4F48-9B9F-101FD4888616}" destId="{F6B378DA-EB2C-4B36-A0B7-001AAD21BDFF}" srcOrd="0" destOrd="0" parTransId="{78908B50-937C-4262-9834-4B8F688290EF}" sibTransId="{B129DF86-FE65-4F31-9410-116B2B0BDC1A}"/>
    <dgm:cxn modelId="{81BC0C06-248F-4B35-A189-0758A4F2689A}" type="presOf" srcId="{50EBD7CB-451F-4B41-AB4C-B5EF09468FE8}" destId="{641C59FC-D98A-422E-B305-AAD692A1DE73}" srcOrd="0" destOrd="0" presId="urn:microsoft.com/office/officeart/2005/8/layout/radial6"/>
    <dgm:cxn modelId="{AB8C1A8A-9524-4CD7-8536-E3FE23BA846D}" type="presOf" srcId="{1DECCE65-67FA-4E30-95F1-981AD01C091A}" destId="{79482280-2F39-4AA6-8804-61E07E4CEA9C}" srcOrd="0" destOrd="0" presId="urn:microsoft.com/office/officeart/2005/8/layout/radial6"/>
    <dgm:cxn modelId="{8BD35BA9-315E-4012-BF4C-D57FF86A3E50}" type="presOf" srcId="{8E630DAD-7B90-4C0D-A8B4-3B522E2DA8CE}" destId="{7928F206-C560-4C5D-9176-59394150B9DF}" srcOrd="0" destOrd="0" presId="urn:microsoft.com/office/officeart/2005/8/layout/radial6"/>
    <dgm:cxn modelId="{38991C51-2BFC-49E1-B9AB-220BD7E22108}" type="presParOf" srcId="{8AC9052A-75C4-4953-9104-DAA5DBC81A26}" destId="{11F9580B-2334-44C7-A785-981229DAA1B8}" srcOrd="0" destOrd="0" presId="urn:microsoft.com/office/officeart/2005/8/layout/radial6"/>
    <dgm:cxn modelId="{D126A5D7-3554-4DC4-9A0D-F8A9FC37662D}" type="presParOf" srcId="{8AC9052A-75C4-4953-9104-DAA5DBC81A26}" destId="{AD4D8530-20DA-4D8B-9EA0-B6C75BD558C7}" srcOrd="1" destOrd="0" presId="urn:microsoft.com/office/officeart/2005/8/layout/radial6"/>
    <dgm:cxn modelId="{78FC871A-9AAC-427F-9AF8-82B0C565E7E4}" type="presParOf" srcId="{8AC9052A-75C4-4953-9104-DAA5DBC81A26}" destId="{8925A30D-B6F5-419E-9CD1-D5DFF398DCC9}" srcOrd="2" destOrd="0" presId="urn:microsoft.com/office/officeart/2005/8/layout/radial6"/>
    <dgm:cxn modelId="{55A7DE12-AAFE-4614-8B3B-D45D7381E98A}" type="presParOf" srcId="{8AC9052A-75C4-4953-9104-DAA5DBC81A26}" destId="{AFA1844F-BA04-4D1E-AB01-C5FB243502A0}" srcOrd="3" destOrd="0" presId="urn:microsoft.com/office/officeart/2005/8/layout/radial6"/>
    <dgm:cxn modelId="{A7D24E3A-5327-4F23-BC39-DF93EE5F7431}" type="presParOf" srcId="{8AC9052A-75C4-4953-9104-DAA5DBC81A26}" destId="{7928F206-C560-4C5D-9176-59394150B9DF}" srcOrd="4" destOrd="0" presId="urn:microsoft.com/office/officeart/2005/8/layout/radial6"/>
    <dgm:cxn modelId="{FB2D52CC-894C-4369-A5B6-D147115150DB}" type="presParOf" srcId="{8AC9052A-75C4-4953-9104-DAA5DBC81A26}" destId="{ADF175C0-DA12-47C9-BEBD-066A57FEBAB1}" srcOrd="5" destOrd="0" presId="urn:microsoft.com/office/officeart/2005/8/layout/radial6"/>
    <dgm:cxn modelId="{B8A4C203-3446-4FE4-8F2D-C41B0A274123}" type="presParOf" srcId="{8AC9052A-75C4-4953-9104-DAA5DBC81A26}" destId="{11CC7B90-51A3-42F5-A4CE-EF33CE21BDDC}" srcOrd="6" destOrd="0" presId="urn:microsoft.com/office/officeart/2005/8/layout/radial6"/>
    <dgm:cxn modelId="{A009BE00-F5CE-44FD-82D6-57F0D91762BE}" type="presParOf" srcId="{8AC9052A-75C4-4953-9104-DAA5DBC81A26}" destId="{0A404C02-BA58-4D6B-BE01-BF1268274F3A}" srcOrd="7" destOrd="0" presId="urn:microsoft.com/office/officeart/2005/8/layout/radial6"/>
    <dgm:cxn modelId="{90CEEEFA-EBD1-4457-BBE1-721939C0FC61}" type="presParOf" srcId="{8AC9052A-75C4-4953-9104-DAA5DBC81A26}" destId="{86B4D4AE-E827-4638-9E27-09E6150ED726}" srcOrd="8" destOrd="0" presId="urn:microsoft.com/office/officeart/2005/8/layout/radial6"/>
    <dgm:cxn modelId="{9A4A6FA3-8E1F-4CE9-AA33-BF4E683D6A85}" type="presParOf" srcId="{8AC9052A-75C4-4953-9104-DAA5DBC81A26}" destId="{79482280-2F39-4AA6-8804-61E07E4CEA9C}" srcOrd="9" destOrd="0" presId="urn:microsoft.com/office/officeart/2005/8/layout/radial6"/>
    <dgm:cxn modelId="{6CEF4808-D1E4-43C3-823A-E5A27F394C15}" type="presParOf" srcId="{8AC9052A-75C4-4953-9104-DAA5DBC81A26}" destId="{641C59FC-D98A-422E-B305-AAD692A1DE73}" srcOrd="10" destOrd="0" presId="urn:microsoft.com/office/officeart/2005/8/layout/radial6"/>
    <dgm:cxn modelId="{F51B2A3F-E1BD-4F52-B996-53EE38152C14}" type="presParOf" srcId="{8AC9052A-75C4-4953-9104-DAA5DBC81A26}" destId="{952D2A7B-2610-47D9-BC32-0F3D3625E9A9}" srcOrd="11" destOrd="0" presId="urn:microsoft.com/office/officeart/2005/8/layout/radial6"/>
    <dgm:cxn modelId="{1A92F2E2-430A-490C-B3CE-8BAB7B4BE8FC}" type="presParOf" srcId="{8AC9052A-75C4-4953-9104-DAA5DBC81A26}" destId="{FEFE5D90-675A-4F52-BE42-B545C0450F44}" srcOrd="12" destOrd="0" presId="urn:microsoft.com/office/officeart/2005/8/layout/radial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D9C40-C54E-4690-A7BC-F86EC78E0A2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FC051-4DD9-4AFE-A2E5-3238215ED206}">
      <dgm:prSet phldrT="[Text]"/>
      <dgm:spPr/>
      <dgm:t>
        <a:bodyPr/>
        <a:lstStyle/>
        <a:p>
          <a:r>
            <a:rPr lang="en-US" smtClean="0"/>
            <a:t>ô</a:t>
          </a:r>
          <a:endParaRPr lang="en-US" dirty="0"/>
        </a:p>
      </dgm:t>
    </dgm:pt>
    <dgm:pt modelId="{2B4D15AA-D34B-4D2A-941D-F7C3CDD5EE44}" type="parTrans" cxnId="{3506B886-2552-4C80-8971-222781428D71}">
      <dgm:prSet/>
      <dgm:spPr/>
      <dgm:t>
        <a:bodyPr/>
        <a:lstStyle/>
        <a:p>
          <a:endParaRPr lang="en-US"/>
        </a:p>
      </dgm:t>
    </dgm:pt>
    <dgm:pt modelId="{B201890E-7064-42DF-A960-6C73E0549275}" type="sibTrans" cxnId="{3506B886-2552-4C80-8971-222781428D71}">
      <dgm:prSet/>
      <dgm:spPr/>
      <dgm:t>
        <a:bodyPr/>
        <a:lstStyle/>
        <a:p>
          <a:endParaRPr lang="en-US"/>
        </a:p>
      </dgm:t>
    </dgm:pt>
    <dgm:pt modelId="{7E70F4C6-8AA7-472F-92E8-BB6AF1ADB03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6069C3DF-6B13-48E7-BFB9-CC06ED6587B6}" type="parTrans" cxnId="{D7D8C657-A4FD-4012-AA95-B92E2BE438F4}">
      <dgm:prSet/>
      <dgm:spPr/>
      <dgm:t>
        <a:bodyPr/>
        <a:lstStyle/>
        <a:p>
          <a:endParaRPr lang="en-US"/>
        </a:p>
      </dgm:t>
    </dgm:pt>
    <dgm:pt modelId="{D63104C8-F923-42ED-909D-69F8A430B47A}" type="sibTrans" cxnId="{D7D8C657-A4FD-4012-AA95-B92E2BE438F4}">
      <dgm:prSet/>
      <dgm:spPr/>
      <dgm:t>
        <a:bodyPr/>
        <a:lstStyle/>
        <a:p>
          <a:endParaRPr lang="en-US"/>
        </a:p>
      </dgm:t>
    </dgm:pt>
    <dgm:pt modelId="{2D105C03-71B9-4E6B-9D8F-51601503C9EA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967A530E-2D22-4477-BE51-4AD7533F4D2B}" type="parTrans" cxnId="{ABCE44DF-3AE1-4A37-90A8-50EEB0D1DFC1}">
      <dgm:prSet/>
      <dgm:spPr/>
      <dgm:t>
        <a:bodyPr/>
        <a:lstStyle/>
        <a:p>
          <a:endParaRPr lang="en-US"/>
        </a:p>
      </dgm:t>
    </dgm:pt>
    <dgm:pt modelId="{9F992906-033C-4BD8-A712-4849C734FA80}" type="sibTrans" cxnId="{ABCE44DF-3AE1-4A37-90A8-50EEB0D1DFC1}">
      <dgm:prSet/>
      <dgm:spPr/>
      <dgm:t>
        <a:bodyPr/>
        <a:lstStyle/>
        <a:p>
          <a:endParaRPr lang="en-US"/>
        </a:p>
      </dgm:t>
    </dgm:pt>
    <dgm:pt modelId="{7D3C71F7-2499-4A09-B007-D0A113DA82C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02109C-77AB-48F0-8B83-14DCBA56E21A}" type="parTrans" cxnId="{AE34ACBB-D764-47D1-AA17-55C5ED3B53A2}">
      <dgm:prSet/>
      <dgm:spPr/>
      <dgm:t>
        <a:bodyPr/>
        <a:lstStyle/>
        <a:p>
          <a:endParaRPr lang="en-US"/>
        </a:p>
      </dgm:t>
    </dgm:pt>
    <dgm:pt modelId="{BBE5A534-3A59-4200-821B-BBE4DB83AE28}" type="sibTrans" cxnId="{AE34ACBB-D764-47D1-AA17-55C5ED3B53A2}">
      <dgm:prSet/>
      <dgm:spPr/>
      <dgm:t>
        <a:bodyPr/>
        <a:lstStyle/>
        <a:p>
          <a:endParaRPr lang="en-US"/>
        </a:p>
      </dgm:t>
    </dgm:pt>
    <dgm:pt modelId="{C885E728-0394-411F-ADD9-78C233F42D2F}" type="pres">
      <dgm:prSet presAssocID="{81AD9C40-C54E-4690-A7BC-F86EC78E0A2C}" presName="Name0" presStyleCnt="0">
        <dgm:presLayoutVars>
          <dgm:chMax val="4"/>
          <dgm:resizeHandles val="exact"/>
        </dgm:presLayoutVars>
      </dgm:prSet>
      <dgm:spPr/>
    </dgm:pt>
    <dgm:pt modelId="{6A8EB47D-681F-43CB-B33F-B377F9383F0F}" type="pres">
      <dgm:prSet presAssocID="{81AD9C40-C54E-4690-A7BC-F86EC78E0A2C}" presName="ellipse" presStyleLbl="trBgShp" presStyleIdx="0" presStyleCnt="1"/>
      <dgm:spPr/>
    </dgm:pt>
    <dgm:pt modelId="{F11FC6E7-1871-4B2B-9692-84E2F91F73A8}" type="pres">
      <dgm:prSet presAssocID="{81AD9C40-C54E-4690-A7BC-F86EC78E0A2C}" presName="arrow1" presStyleLbl="fgShp" presStyleIdx="0" presStyleCnt="1"/>
      <dgm:spPr/>
    </dgm:pt>
    <dgm:pt modelId="{98B7C86D-E495-4D6C-A159-A95DFFC76274}" type="pres">
      <dgm:prSet presAssocID="{81AD9C40-C54E-4690-A7BC-F86EC78E0A2C}" presName="rectangle" presStyleLbl="revTx" presStyleIdx="0" presStyleCnt="1">
        <dgm:presLayoutVars>
          <dgm:bulletEnabled val="1"/>
        </dgm:presLayoutVars>
      </dgm:prSet>
      <dgm:spPr/>
    </dgm:pt>
    <dgm:pt modelId="{A132AF8C-17FE-4A85-9C53-784E663E43C0}" type="pres">
      <dgm:prSet presAssocID="{7E70F4C6-8AA7-472F-92E8-BB6AF1ADB039}" presName="item1" presStyleLbl="node1" presStyleIdx="0" presStyleCnt="3">
        <dgm:presLayoutVars>
          <dgm:bulletEnabled val="1"/>
        </dgm:presLayoutVars>
      </dgm:prSet>
      <dgm:spPr/>
    </dgm:pt>
    <dgm:pt modelId="{CECE477C-8EB6-4FE7-85F9-D279548B7E80}" type="pres">
      <dgm:prSet presAssocID="{2D105C03-71B9-4E6B-9D8F-51601503C9EA}" presName="item2" presStyleLbl="node1" presStyleIdx="1" presStyleCnt="3">
        <dgm:presLayoutVars>
          <dgm:bulletEnabled val="1"/>
        </dgm:presLayoutVars>
      </dgm:prSet>
      <dgm:spPr/>
    </dgm:pt>
    <dgm:pt modelId="{25AF972A-CF41-483D-959B-FF78AD86CD53}" type="pres">
      <dgm:prSet presAssocID="{7D3C71F7-2499-4A09-B007-D0A113DA82C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19185-D5EF-47D9-81F3-5953D11E101C}" type="pres">
      <dgm:prSet presAssocID="{81AD9C40-C54E-4690-A7BC-F86EC78E0A2C}" presName="funnel" presStyleLbl="trAlignAcc1" presStyleIdx="0" presStyleCnt="1"/>
      <dgm:spPr/>
    </dgm:pt>
  </dgm:ptLst>
  <dgm:cxnLst>
    <dgm:cxn modelId="{BB4AD1A8-22C7-469B-9D98-4A68074DC64F}" type="presOf" srcId="{7E70F4C6-8AA7-472F-92E8-BB6AF1ADB039}" destId="{CECE477C-8EB6-4FE7-85F9-D279548B7E80}" srcOrd="0" destOrd="0" presId="urn:microsoft.com/office/officeart/2005/8/layout/funnel1"/>
    <dgm:cxn modelId="{AE34ACBB-D764-47D1-AA17-55C5ED3B53A2}" srcId="{81AD9C40-C54E-4690-A7BC-F86EC78E0A2C}" destId="{7D3C71F7-2499-4A09-B007-D0A113DA82CA}" srcOrd="3" destOrd="0" parTransId="{6302109C-77AB-48F0-8B83-14DCBA56E21A}" sibTransId="{BBE5A534-3A59-4200-821B-BBE4DB83AE28}"/>
    <dgm:cxn modelId="{0473F5DC-1FEA-48E1-8567-5526F032160B}" type="presOf" srcId="{81AD9C40-C54E-4690-A7BC-F86EC78E0A2C}" destId="{C885E728-0394-411F-ADD9-78C233F42D2F}" srcOrd="0" destOrd="0" presId="urn:microsoft.com/office/officeart/2005/8/layout/funnel1"/>
    <dgm:cxn modelId="{3506B886-2552-4C80-8971-222781428D71}" srcId="{81AD9C40-C54E-4690-A7BC-F86EC78E0A2C}" destId="{67FFC051-4DD9-4AFE-A2E5-3238215ED206}" srcOrd="0" destOrd="0" parTransId="{2B4D15AA-D34B-4D2A-941D-F7C3CDD5EE44}" sibTransId="{B201890E-7064-42DF-A960-6C73E0549275}"/>
    <dgm:cxn modelId="{F470BB6F-856F-4275-8F51-9C9893D32CAE}" type="presOf" srcId="{7D3C71F7-2499-4A09-B007-D0A113DA82CA}" destId="{98B7C86D-E495-4D6C-A159-A95DFFC76274}" srcOrd="0" destOrd="0" presId="urn:microsoft.com/office/officeart/2005/8/layout/funnel1"/>
    <dgm:cxn modelId="{D7D8C657-A4FD-4012-AA95-B92E2BE438F4}" srcId="{81AD9C40-C54E-4690-A7BC-F86EC78E0A2C}" destId="{7E70F4C6-8AA7-472F-92E8-BB6AF1ADB039}" srcOrd="1" destOrd="0" parTransId="{6069C3DF-6B13-48E7-BFB9-CC06ED6587B6}" sibTransId="{D63104C8-F923-42ED-909D-69F8A430B47A}"/>
    <dgm:cxn modelId="{ABC9122B-6C81-4814-8D16-5E489E85B201}" type="presOf" srcId="{2D105C03-71B9-4E6B-9D8F-51601503C9EA}" destId="{A132AF8C-17FE-4A85-9C53-784E663E43C0}" srcOrd="0" destOrd="0" presId="urn:microsoft.com/office/officeart/2005/8/layout/funnel1"/>
    <dgm:cxn modelId="{24413789-2612-42C6-8006-F4E5E9590682}" type="presOf" srcId="{67FFC051-4DD9-4AFE-A2E5-3238215ED206}" destId="{25AF972A-CF41-483D-959B-FF78AD86CD53}" srcOrd="0" destOrd="0" presId="urn:microsoft.com/office/officeart/2005/8/layout/funnel1"/>
    <dgm:cxn modelId="{ABCE44DF-3AE1-4A37-90A8-50EEB0D1DFC1}" srcId="{81AD9C40-C54E-4690-A7BC-F86EC78E0A2C}" destId="{2D105C03-71B9-4E6B-9D8F-51601503C9EA}" srcOrd="2" destOrd="0" parTransId="{967A530E-2D22-4477-BE51-4AD7533F4D2B}" sibTransId="{9F992906-033C-4BD8-A712-4849C734FA80}"/>
    <dgm:cxn modelId="{987E6368-BEF0-4165-9670-7F9871952603}" type="presParOf" srcId="{C885E728-0394-411F-ADD9-78C233F42D2F}" destId="{6A8EB47D-681F-43CB-B33F-B377F9383F0F}" srcOrd="0" destOrd="0" presId="urn:microsoft.com/office/officeart/2005/8/layout/funnel1"/>
    <dgm:cxn modelId="{84C07F8A-7F94-4C1E-9336-E827BA73C3A3}" type="presParOf" srcId="{C885E728-0394-411F-ADD9-78C233F42D2F}" destId="{F11FC6E7-1871-4B2B-9692-84E2F91F73A8}" srcOrd="1" destOrd="0" presId="urn:microsoft.com/office/officeart/2005/8/layout/funnel1"/>
    <dgm:cxn modelId="{0A5570C8-3F4F-4F9F-A825-641EE6376074}" type="presParOf" srcId="{C885E728-0394-411F-ADD9-78C233F42D2F}" destId="{98B7C86D-E495-4D6C-A159-A95DFFC76274}" srcOrd="2" destOrd="0" presId="urn:microsoft.com/office/officeart/2005/8/layout/funnel1"/>
    <dgm:cxn modelId="{B8EF3D75-0D0E-47A3-9AF6-F5C7A341A980}" type="presParOf" srcId="{C885E728-0394-411F-ADD9-78C233F42D2F}" destId="{A132AF8C-17FE-4A85-9C53-784E663E43C0}" srcOrd="3" destOrd="0" presId="urn:microsoft.com/office/officeart/2005/8/layout/funnel1"/>
    <dgm:cxn modelId="{360C54B7-82F5-4DCA-ADD5-AB8089C02E3F}" type="presParOf" srcId="{C885E728-0394-411F-ADD9-78C233F42D2F}" destId="{CECE477C-8EB6-4FE7-85F9-D279548B7E80}" srcOrd="4" destOrd="0" presId="urn:microsoft.com/office/officeart/2005/8/layout/funnel1"/>
    <dgm:cxn modelId="{D545A5D7-DADF-4ED3-B6A3-CCF91BE54380}" type="presParOf" srcId="{C885E728-0394-411F-ADD9-78C233F42D2F}" destId="{25AF972A-CF41-483D-959B-FF78AD86CD53}" srcOrd="5" destOrd="0" presId="urn:microsoft.com/office/officeart/2005/8/layout/funnel1"/>
    <dgm:cxn modelId="{417F88D7-2840-4109-99CC-4989C094E54C}" type="presParOf" srcId="{C885E728-0394-411F-ADD9-78C233F42D2F}" destId="{43B19185-D5EF-47D9-81F3-5953D11E101C}" srcOrd="6" destOrd="0" presId="urn:microsoft.com/office/officeart/2005/8/layout/funnel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96EC8C-CA93-4FDF-8B65-D91C3E2FC0A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C3DDC-FC8E-46A8-93AE-852E80D69D5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444C25A-254A-461F-B91C-6C872B05AF4A}" type="parTrans" cxnId="{96587494-F2D7-4AD9-A3C7-E7AE91F4ACD4}">
      <dgm:prSet/>
      <dgm:spPr/>
      <dgm:t>
        <a:bodyPr/>
        <a:lstStyle/>
        <a:p>
          <a:endParaRPr lang="en-US"/>
        </a:p>
      </dgm:t>
    </dgm:pt>
    <dgm:pt modelId="{D8CB5315-4F96-41D1-8E78-0FDB1543C3E9}" type="sibTrans" cxnId="{96587494-F2D7-4AD9-A3C7-E7AE91F4ACD4}">
      <dgm:prSet/>
      <dgm:spPr/>
      <dgm:t>
        <a:bodyPr/>
        <a:lstStyle/>
        <a:p>
          <a:endParaRPr lang="en-US"/>
        </a:p>
      </dgm:t>
    </dgm:pt>
    <dgm:pt modelId="{80D649AB-3831-4A6A-B2DC-7C28DB27E7E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Tổng hợp formant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556AE5A-FCBD-46B2-A681-354EC83C29C1}" type="parTrans" cxnId="{D407108F-D2F0-4660-B47F-B7FF68FD484C}">
      <dgm:prSet/>
      <dgm:spPr/>
      <dgm:t>
        <a:bodyPr/>
        <a:lstStyle/>
        <a:p>
          <a:endParaRPr lang="en-US"/>
        </a:p>
      </dgm:t>
    </dgm:pt>
    <dgm:pt modelId="{71BA9E66-5C86-4141-90F1-0D282C33EAF3}" type="sibTrans" cxnId="{D407108F-D2F0-4660-B47F-B7FF68FD484C}">
      <dgm:prSet/>
      <dgm:spPr/>
      <dgm:t>
        <a:bodyPr/>
        <a:lstStyle/>
        <a:p>
          <a:endParaRPr lang="en-US"/>
        </a:p>
      </dgm:t>
    </dgm:pt>
    <dgm:pt modelId="{9B31CBDF-9A15-4280-B3B9-032A783A846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2BAEE27-F873-41C2-ABF9-212CFDFD5A86}" type="parTrans" cxnId="{9A6B08B0-A79B-4361-A933-A4949460DFDC}">
      <dgm:prSet/>
      <dgm:spPr/>
      <dgm:t>
        <a:bodyPr/>
        <a:lstStyle/>
        <a:p>
          <a:endParaRPr lang="en-US"/>
        </a:p>
      </dgm:t>
    </dgm:pt>
    <dgm:pt modelId="{D1201EFF-0437-4B8B-A2A6-4C9EBB0B97F8}" type="sibTrans" cxnId="{9A6B08B0-A79B-4361-A933-A4949460DFDC}">
      <dgm:prSet/>
      <dgm:spPr/>
      <dgm:t>
        <a:bodyPr/>
        <a:lstStyle/>
        <a:p>
          <a:endParaRPr lang="en-US"/>
        </a:p>
      </dgm:t>
    </dgm:pt>
    <dgm:pt modelId="{6C9574DC-7E58-4AA6-A6ED-56125368F60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Tổng hợp ghép nối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F1755F7-DC8C-4D2F-8D0F-A368E6CFC091}" type="parTrans" cxnId="{64D9372F-47F1-4787-B6E5-006B0D558B7C}">
      <dgm:prSet/>
      <dgm:spPr/>
      <dgm:t>
        <a:bodyPr/>
        <a:lstStyle/>
        <a:p>
          <a:endParaRPr lang="en-US"/>
        </a:p>
      </dgm:t>
    </dgm:pt>
    <dgm:pt modelId="{2F8BFFC4-602B-4F6A-B393-AD89D4AFD0BA}" type="sibTrans" cxnId="{64D9372F-47F1-4787-B6E5-006B0D558B7C}">
      <dgm:prSet/>
      <dgm:spPr/>
      <dgm:t>
        <a:bodyPr/>
        <a:lstStyle/>
        <a:p>
          <a:endParaRPr lang="en-US"/>
        </a:p>
      </dgm:t>
    </dgm:pt>
    <dgm:pt modelId="{501A0FA9-EE86-4FFB-BCAE-22CFEA21407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E890F565-B2C1-46F6-AABB-9B1CE195E753}" type="parTrans" cxnId="{CE02D533-A3E7-4C59-873A-6C6BA7756623}">
      <dgm:prSet/>
      <dgm:spPr/>
      <dgm:t>
        <a:bodyPr/>
        <a:lstStyle/>
        <a:p>
          <a:endParaRPr lang="en-US"/>
        </a:p>
      </dgm:t>
    </dgm:pt>
    <dgm:pt modelId="{723C68E7-72C0-48D7-99A8-782505F80545}" type="sibTrans" cxnId="{CE02D533-A3E7-4C59-873A-6C6BA7756623}">
      <dgm:prSet/>
      <dgm:spPr/>
      <dgm:t>
        <a:bodyPr/>
        <a:lstStyle/>
        <a:p>
          <a:endParaRPr lang="en-US"/>
        </a:p>
      </dgm:t>
    </dgm:pt>
    <dgm:pt modelId="{56FDB40F-A354-486B-ABB2-71447FA35910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898F041C-37E1-4030-92F8-ACDF1BE9043C}" type="parTrans" cxnId="{C9372861-A51D-4353-BEE7-2663D87C83B2}">
      <dgm:prSet/>
      <dgm:spPr/>
      <dgm:t>
        <a:bodyPr/>
        <a:lstStyle/>
        <a:p>
          <a:endParaRPr lang="en-US"/>
        </a:p>
      </dgm:t>
    </dgm:pt>
    <dgm:pt modelId="{70E1FA87-0836-4581-82FD-A3D01E3725F3}" type="sibTrans" cxnId="{C9372861-A51D-4353-BEE7-2663D87C83B2}">
      <dgm:prSet/>
      <dgm:spPr/>
      <dgm:t>
        <a:bodyPr/>
        <a:lstStyle/>
        <a:p>
          <a:endParaRPr lang="en-US"/>
        </a:p>
      </dgm:t>
    </dgm:pt>
    <dgm:pt modelId="{2953CAB4-C969-4220-855F-FEAF5409982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3074A13-60D6-464E-9B58-F2CA90031117}" type="parTrans" cxnId="{86F852B6-3247-4694-9E1C-9DAB2CFBA810}">
      <dgm:prSet/>
      <dgm:spPr/>
      <dgm:t>
        <a:bodyPr/>
        <a:lstStyle/>
        <a:p>
          <a:endParaRPr lang="en-US"/>
        </a:p>
      </dgm:t>
    </dgm:pt>
    <dgm:pt modelId="{D7570077-6BEB-41ED-AEF6-E3F6488CDB55}" type="sibTrans" cxnId="{86F852B6-3247-4694-9E1C-9DAB2CFBA810}">
      <dgm:prSet/>
      <dgm:spPr/>
      <dgm:t>
        <a:bodyPr/>
        <a:lstStyle/>
        <a:p>
          <a:endParaRPr lang="en-US"/>
        </a:p>
      </dgm:t>
    </dgm:pt>
    <dgm:pt modelId="{371E8511-E7CB-44AB-99F2-BB172F6C47A4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Tổng hợp HMM</a:t>
          </a:r>
          <a:endParaRPr lang="en-US"/>
        </a:p>
      </dgm:t>
    </dgm:pt>
    <dgm:pt modelId="{90B75E78-FC6C-4590-AFD5-E100CDFC040E}" type="parTrans" cxnId="{CBFDF077-19C9-417E-B19A-AB92FC565D6F}">
      <dgm:prSet/>
      <dgm:spPr/>
      <dgm:t>
        <a:bodyPr/>
        <a:lstStyle/>
        <a:p>
          <a:endParaRPr lang="en-US"/>
        </a:p>
      </dgm:t>
    </dgm:pt>
    <dgm:pt modelId="{57FBB94D-0B8D-434D-80D9-3C692127BC99}" type="sibTrans" cxnId="{CBFDF077-19C9-417E-B19A-AB92FC565D6F}">
      <dgm:prSet/>
      <dgm:spPr/>
      <dgm:t>
        <a:bodyPr/>
        <a:lstStyle/>
        <a:p>
          <a:endParaRPr lang="en-US"/>
        </a:p>
      </dgm:t>
    </dgm:pt>
    <dgm:pt modelId="{2A3577F2-66BE-48CE-9456-755DE2411C65}" type="pres">
      <dgm:prSet presAssocID="{8796EC8C-CA93-4FDF-8B65-D91C3E2FC0AE}" presName="linearFlow" presStyleCnt="0">
        <dgm:presLayoutVars>
          <dgm:dir/>
          <dgm:animLvl val="lvl"/>
          <dgm:resizeHandles val="exact"/>
        </dgm:presLayoutVars>
      </dgm:prSet>
      <dgm:spPr/>
    </dgm:pt>
    <dgm:pt modelId="{43FE5233-3C19-4F73-A656-0B29F16FF595}" type="pres">
      <dgm:prSet presAssocID="{ED0C3DDC-FC8E-46A8-93AE-852E80D69D5D}" presName="composite" presStyleCnt="0"/>
      <dgm:spPr/>
    </dgm:pt>
    <dgm:pt modelId="{2ACA9970-1881-4757-8D14-076FC938A843}" type="pres">
      <dgm:prSet presAssocID="{ED0C3DDC-FC8E-46A8-93AE-852E80D69D5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92FF5F3-DF3F-4013-AD38-D74950DD2879}" type="pres">
      <dgm:prSet presAssocID="{ED0C3DDC-FC8E-46A8-93AE-852E80D69D5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67491-2F22-4EBF-BA51-2FBB1C9B5287}" type="pres">
      <dgm:prSet presAssocID="{D8CB5315-4F96-41D1-8E78-0FDB1543C3E9}" presName="sp" presStyleCnt="0"/>
      <dgm:spPr/>
    </dgm:pt>
    <dgm:pt modelId="{B0F027DB-5BA1-4B23-AC39-40C178D32024}" type="pres">
      <dgm:prSet presAssocID="{9B31CBDF-9A15-4280-B3B9-032A783A8467}" presName="composite" presStyleCnt="0"/>
      <dgm:spPr/>
    </dgm:pt>
    <dgm:pt modelId="{42BDB043-041C-4CBF-ACF1-89D579BD880F}" type="pres">
      <dgm:prSet presAssocID="{9B31CBDF-9A15-4280-B3B9-032A783A846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E633071-1B01-4433-9E70-2D3BA0A7EC47}" type="pres">
      <dgm:prSet presAssocID="{9B31CBDF-9A15-4280-B3B9-032A783A846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CA06-17B5-4AF7-868E-275C469DA8B1}" type="pres">
      <dgm:prSet presAssocID="{D1201EFF-0437-4B8B-A2A6-4C9EBB0B97F8}" presName="sp" presStyleCnt="0"/>
      <dgm:spPr/>
    </dgm:pt>
    <dgm:pt modelId="{B396BDB5-9B5C-428D-804D-0B2F95EE7167}" type="pres">
      <dgm:prSet presAssocID="{501A0FA9-EE86-4FFB-BCAE-22CFEA214079}" presName="composite" presStyleCnt="0"/>
      <dgm:spPr/>
    </dgm:pt>
    <dgm:pt modelId="{78FFC156-6CEF-499C-B73D-C631E379C93F}" type="pres">
      <dgm:prSet presAssocID="{501A0FA9-EE86-4FFB-BCAE-22CFEA21407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6E481CB-C98D-415B-A4F9-07D64DE109DD}" type="pres">
      <dgm:prSet presAssocID="{501A0FA9-EE86-4FFB-BCAE-22CFEA21407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AE6CB-39D1-419D-A271-BF7BCE2C4FA7}" type="pres">
      <dgm:prSet presAssocID="{723C68E7-72C0-48D7-99A8-782505F80545}" presName="sp" presStyleCnt="0"/>
      <dgm:spPr/>
    </dgm:pt>
    <dgm:pt modelId="{28242B98-AB22-4FF4-8AC9-AEC3208ACE8E}" type="pres">
      <dgm:prSet presAssocID="{2953CAB4-C969-4220-855F-FEAF54099823}" presName="composite" presStyleCnt="0"/>
      <dgm:spPr/>
    </dgm:pt>
    <dgm:pt modelId="{3A02145E-71A1-45C8-AA2F-7A68780DB938}" type="pres">
      <dgm:prSet presAssocID="{2953CAB4-C969-4220-855F-FEAF5409982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DF73D2B-9A3F-421F-8D06-8A651238839B}" type="pres">
      <dgm:prSet presAssocID="{2953CAB4-C969-4220-855F-FEAF5409982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C4061F-7B39-4E4D-BDB6-D9B700D1D2C1}" type="presOf" srcId="{6C9574DC-7E58-4AA6-A6ED-56125368F60E}" destId="{8E633071-1B01-4433-9E70-2D3BA0A7EC47}" srcOrd="0" destOrd="0" presId="urn:microsoft.com/office/officeart/2005/8/layout/chevron2"/>
    <dgm:cxn modelId="{DFF24481-1119-4E3F-8E57-4E422D36AFD3}" type="presOf" srcId="{56FDB40F-A354-486B-ABB2-71447FA35910}" destId="{BDF73D2B-9A3F-421F-8D06-8A651238839B}" srcOrd="0" destOrd="0" presId="urn:microsoft.com/office/officeart/2005/8/layout/chevron2"/>
    <dgm:cxn modelId="{9A6B08B0-A79B-4361-A933-A4949460DFDC}" srcId="{8796EC8C-CA93-4FDF-8B65-D91C3E2FC0AE}" destId="{9B31CBDF-9A15-4280-B3B9-032A783A8467}" srcOrd="1" destOrd="0" parTransId="{82BAEE27-F873-41C2-ABF9-212CFDFD5A86}" sibTransId="{D1201EFF-0437-4B8B-A2A6-4C9EBB0B97F8}"/>
    <dgm:cxn modelId="{FFFBBB5B-B7C1-4A9D-AC14-BD05FF9ACD02}" type="presOf" srcId="{8796EC8C-CA93-4FDF-8B65-D91C3E2FC0AE}" destId="{2A3577F2-66BE-48CE-9456-755DE2411C65}" srcOrd="0" destOrd="0" presId="urn:microsoft.com/office/officeart/2005/8/layout/chevron2"/>
    <dgm:cxn modelId="{0A088E8D-6770-4E8A-B7CF-83D49F321041}" type="presOf" srcId="{2953CAB4-C969-4220-855F-FEAF54099823}" destId="{3A02145E-71A1-45C8-AA2F-7A68780DB938}" srcOrd="0" destOrd="0" presId="urn:microsoft.com/office/officeart/2005/8/layout/chevron2"/>
    <dgm:cxn modelId="{64D9372F-47F1-4787-B6E5-006B0D558B7C}" srcId="{9B31CBDF-9A15-4280-B3B9-032A783A8467}" destId="{6C9574DC-7E58-4AA6-A6ED-56125368F60E}" srcOrd="0" destOrd="0" parTransId="{3F1755F7-DC8C-4D2F-8D0F-A368E6CFC091}" sibTransId="{2F8BFFC4-602B-4F6A-B393-AD89D4AFD0BA}"/>
    <dgm:cxn modelId="{86F852B6-3247-4694-9E1C-9DAB2CFBA810}" srcId="{8796EC8C-CA93-4FDF-8B65-D91C3E2FC0AE}" destId="{2953CAB4-C969-4220-855F-FEAF54099823}" srcOrd="3" destOrd="0" parTransId="{13074A13-60D6-464E-9B58-F2CA90031117}" sibTransId="{D7570077-6BEB-41ED-AEF6-E3F6488CDB55}"/>
    <dgm:cxn modelId="{96587494-F2D7-4AD9-A3C7-E7AE91F4ACD4}" srcId="{8796EC8C-CA93-4FDF-8B65-D91C3E2FC0AE}" destId="{ED0C3DDC-FC8E-46A8-93AE-852E80D69D5D}" srcOrd="0" destOrd="0" parTransId="{A444C25A-254A-461F-B91C-6C872B05AF4A}" sibTransId="{D8CB5315-4F96-41D1-8E78-0FDB1543C3E9}"/>
    <dgm:cxn modelId="{D407108F-D2F0-4660-B47F-B7FF68FD484C}" srcId="{ED0C3DDC-FC8E-46A8-93AE-852E80D69D5D}" destId="{80D649AB-3831-4A6A-B2DC-7C28DB27E7E8}" srcOrd="0" destOrd="0" parTransId="{1556AE5A-FCBD-46B2-A681-354EC83C29C1}" sibTransId="{71BA9E66-5C86-4141-90F1-0D282C33EAF3}"/>
    <dgm:cxn modelId="{EC7230A5-7CEB-4A39-80AA-5FB26F7FCFF5}" type="presOf" srcId="{9B31CBDF-9A15-4280-B3B9-032A783A8467}" destId="{42BDB043-041C-4CBF-ACF1-89D579BD880F}" srcOrd="0" destOrd="0" presId="urn:microsoft.com/office/officeart/2005/8/layout/chevron2"/>
    <dgm:cxn modelId="{C9372861-A51D-4353-BEE7-2663D87C83B2}" srcId="{2953CAB4-C969-4220-855F-FEAF54099823}" destId="{56FDB40F-A354-486B-ABB2-71447FA35910}" srcOrd="0" destOrd="0" parTransId="{898F041C-37E1-4030-92F8-ACDF1BE9043C}" sibTransId="{70E1FA87-0836-4581-82FD-A3D01E3725F3}"/>
    <dgm:cxn modelId="{1C1065E8-E1FC-4157-849F-3A7D12CEFEFE}" type="presOf" srcId="{ED0C3DDC-FC8E-46A8-93AE-852E80D69D5D}" destId="{2ACA9970-1881-4757-8D14-076FC938A843}" srcOrd="0" destOrd="0" presId="urn:microsoft.com/office/officeart/2005/8/layout/chevron2"/>
    <dgm:cxn modelId="{CBFDF077-19C9-417E-B19A-AB92FC565D6F}" srcId="{501A0FA9-EE86-4FFB-BCAE-22CFEA214079}" destId="{371E8511-E7CB-44AB-99F2-BB172F6C47A4}" srcOrd="0" destOrd="0" parTransId="{90B75E78-FC6C-4590-AFD5-E100CDFC040E}" sibTransId="{57FBB94D-0B8D-434D-80D9-3C692127BC99}"/>
    <dgm:cxn modelId="{CE02D533-A3E7-4C59-873A-6C6BA7756623}" srcId="{8796EC8C-CA93-4FDF-8B65-D91C3E2FC0AE}" destId="{501A0FA9-EE86-4FFB-BCAE-22CFEA214079}" srcOrd="2" destOrd="0" parTransId="{E890F565-B2C1-46F6-AABB-9B1CE195E753}" sibTransId="{723C68E7-72C0-48D7-99A8-782505F80545}"/>
    <dgm:cxn modelId="{85A4DCA6-737E-4A1C-9B22-480146E7A585}" type="presOf" srcId="{371E8511-E7CB-44AB-99F2-BB172F6C47A4}" destId="{D6E481CB-C98D-415B-A4F9-07D64DE109DD}" srcOrd="0" destOrd="0" presId="urn:microsoft.com/office/officeart/2005/8/layout/chevron2"/>
    <dgm:cxn modelId="{DEBB23A4-4020-430F-BEF1-9ED36417E234}" type="presOf" srcId="{80D649AB-3831-4A6A-B2DC-7C28DB27E7E8}" destId="{892FF5F3-DF3F-4013-AD38-D74950DD2879}" srcOrd="0" destOrd="0" presId="urn:microsoft.com/office/officeart/2005/8/layout/chevron2"/>
    <dgm:cxn modelId="{B3499D2F-4FE9-482F-957B-39BB3695FE10}" type="presOf" srcId="{501A0FA9-EE86-4FFB-BCAE-22CFEA214079}" destId="{78FFC156-6CEF-499C-B73D-C631E379C93F}" srcOrd="0" destOrd="0" presId="urn:microsoft.com/office/officeart/2005/8/layout/chevron2"/>
    <dgm:cxn modelId="{AC1173CD-736B-4E14-B831-7689314061CE}" type="presParOf" srcId="{2A3577F2-66BE-48CE-9456-755DE2411C65}" destId="{43FE5233-3C19-4F73-A656-0B29F16FF595}" srcOrd="0" destOrd="0" presId="urn:microsoft.com/office/officeart/2005/8/layout/chevron2"/>
    <dgm:cxn modelId="{F99F41A2-A2A0-4FBE-918D-40E63DE28759}" type="presParOf" srcId="{43FE5233-3C19-4F73-A656-0B29F16FF595}" destId="{2ACA9970-1881-4757-8D14-076FC938A843}" srcOrd="0" destOrd="0" presId="urn:microsoft.com/office/officeart/2005/8/layout/chevron2"/>
    <dgm:cxn modelId="{14CB9CB3-C092-47FD-B100-94E48186BCD2}" type="presParOf" srcId="{43FE5233-3C19-4F73-A656-0B29F16FF595}" destId="{892FF5F3-DF3F-4013-AD38-D74950DD2879}" srcOrd="1" destOrd="0" presId="urn:microsoft.com/office/officeart/2005/8/layout/chevron2"/>
    <dgm:cxn modelId="{19881EC7-23C5-45BA-86DE-4F797F4A5226}" type="presParOf" srcId="{2A3577F2-66BE-48CE-9456-755DE2411C65}" destId="{85F67491-2F22-4EBF-BA51-2FBB1C9B5287}" srcOrd="1" destOrd="0" presId="urn:microsoft.com/office/officeart/2005/8/layout/chevron2"/>
    <dgm:cxn modelId="{E4B663E3-D338-46B4-9539-DCD57F63F5BE}" type="presParOf" srcId="{2A3577F2-66BE-48CE-9456-755DE2411C65}" destId="{B0F027DB-5BA1-4B23-AC39-40C178D32024}" srcOrd="2" destOrd="0" presId="urn:microsoft.com/office/officeart/2005/8/layout/chevron2"/>
    <dgm:cxn modelId="{C7469EC6-5427-4DE0-9350-604C531C97A7}" type="presParOf" srcId="{B0F027DB-5BA1-4B23-AC39-40C178D32024}" destId="{42BDB043-041C-4CBF-ACF1-89D579BD880F}" srcOrd="0" destOrd="0" presId="urn:microsoft.com/office/officeart/2005/8/layout/chevron2"/>
    <dgm:cxn modelId="{CDDB85AC-A5DB-47F4-8464-E81FF4DE54D8}" type="presParOf" srcId="{B0F027DB-5BA1-4B23-AC39-40C178D32024}" destId="{8E633071-1B01-4433-9E70-2D3BA0A7EC47}" srcOrd="1" destOrd="0" presId="urn:microsoft.com/office/officeart/2005/8/layout/chevron2"/>
    <dgm:cxn modelId="{D7F1915D-BC98-4B73-A2E4-191ED2EC845C}" type="presParOf" srcId="{2A3577F2-66BE-48CE-9456-755DE2411C65}" destId="{2E0DCA06-17B5-4AF7-868E-275C469DA8B1}" srcOrd="3" destOrd="0" presId="urn:microsoft.com/office/officeart/2005/8/layout/chevron2"/>
    <dgm:cxn modelId="{DA4BC9FA-29B9-4279-A0D6-D427762DCDEA}" type="presParOf" srcId="{2A3577F2-66BE-48CE-9456-755DE2411C65}" destId="{B396BDB5-9B5C-428D-804D-0B2F95EE7167}" srcOrd="4" destOrd="0" presId="urn:microsoft.com/office/officeart/2005/8/layout/chevron2"/>
    <dgm:cxn modelId="{9F5F43A1-5BB6-4561-9491-24F72812ABF9}" type="presParOf" srcId="{B396BDB5-9B5C-428D-804D-0B2F95EE7167}" destId="{78FFC156-6CEF-499C-B73D-C631E379C93F}" srcOrd="0" destOrd="0" presId="urn:microsoft.com/office/officeart/2005/8/layout/chevron2"/>
    <dgm:cxn modelId="{77B6FD82-A439-4081-910D-1A01E82AA098}" type="presParOf" srcId="{B396BDB5-9B5C-428D-804D-0B2F95EE7167}" destId="{D6E481CB-C98D-415B-A4F9-07D64DE109DD}" srcOrd="1" destOrd="0" presId="urn:microsoft.com/office/officeart/2005/8/layout/chevron2"/>
    <dgm:cxn modelId="{4E541AA0-20F0-4BC0-8485-AFC32D163D73}" type="presParOf" srcId="{2A3577F2-66BE-48CE-9456-755DE2411C65}" destId="{880AE6CB-39D1-419D-A271-BF7BCE2C4FA7}" srcOrd="5" destOrd="0" presId="urn:microsoft.com/office/officeart/2005/8/layout/chevron2"/>
    <dgm:cxn modelId="{0A5B07CC-7923-4295-8011-529BE78FA2EF}" type="presParOf" srcId="{2A3577F2-66BE-48CE-9456-755DE2411C65}" destId="{28242B98-AB22-4FF4-8AC9-AEC3208ACE8E}" srcOrd="6" destOrd="0" presId="urn:microsoft.com/office/officeart/2005/8/layout/chevron2"/>
    <dgm:cxn modelId="{3FED8048-317D-4FB1-99A3-3A9955FA5F31}" type="presParOf" srcId="{28242B98-AB22-4FF4-8AC9-AEC3208ACE8E}" destId="{3A02145E-71A1-45C8-AA2F-7A68780DB938}" srcOrd="0" destOrd="0" presId="urn:microsoft.com/office/officeart/2005/8/layout/chevron2"/>
    <dgm:cxn modelId="{8F1CD632-AF4C-4432-96C8-668A13B918AC}" type="presParOf" srcId="{28242B98-AB22-4FF4-8AC9-AEC3208ACE8E}" destId="{BDF73D2B-9A3F-421F-8D06-8A651238839B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96EC8C-CA93-4FDF-8B65-D91C3E2FC0A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C3DDC-FC8E-46A8-93AE-852E80D69D5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444C25A-254A-461F-B91C-6C872B05AF4A}" type="parTrans" cxnId="{96587494-F2D7-4AD9-A3C7-E7AE91F4ACD4}">
      <dgm:prSet/>
      <dgm:spPr/>
      <dgm:t>
        <a:bodyPr/>
        <a:lstStyle/>
        <a:p>
          <a:endParaRPr lang="en-US"/>
        </a:p>
      </dgm:t>
    </dgm:pt>
    <dgm:pt modelId="{D8CB5315-4F96-41D1-8E78-0FDB1543C3E9}" type="sibTrans" cxnId="{96587494-F2D7-4AD9-A3C7-E7AE91F4ACD4}">
      <dgm:prSet/>
      <dgm:spPr/>
      <dgm:t>
        <a:bodyPr/>
        <a:lstStyle/>
        <a:p>
          <a:endParaRPr lang="en-US"/>
        </a:p>
      </dgm:t>
    </dgm:pt>
    <dgm:pt modelId="{80D649AB-3831-4A6A-B2DC-7C28DB27E7E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Tổng hợp formant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556AE5A-FCBD-46B2-A681-354EC83C29C1}" type="parTrans" cxnId="{D407108F-D2F0-4660-B47F-B7FF68FD484C}">
      <dgm:prSet/>
      <dgm:spPr/>
      <dgm:t>
        <a:bodyPr/>
        <a:lstStyle/>
        <a:p>
          <a:endParaRPr lang="en-US"/>
        </a:p>
      </dgm:t>
    </dgm:pt>
    <dgm:pt modelId="{71BA9E66-5C86-4141-90F1-0D282C33EAF3}" type="sibTrans" cxnId="{D407108F-D2F0-4660-B47F-B7FF68FD484C}">
      <dgm:prSet/>
      <dgm:spPr/>
      <dgm:t>
        <a:bodyPr/>
        <a:lstStyle/>
        <a:p>
          <a:endParaRPr lang="en-US"/>
        </a:p>
      </dgm:t>
    </dgm:pt>
    <dgm:pt modelId="{2A3577F2-66BE-48CE-9456-755DE2411C65}" type="pres">
      <dgm:prSet presAssocID="{8796EC8C-CA93-4FDF-8B65-D91C3E2FC0AE}" presName="linearFlow" presStyleCnt="0">
        <dgm:presLayoutVars>
          <dgm:dir/>
          <dgm:animLvl val="lvl"/>
          <dgm:resizeHandles val="exact"/>
        </dgm:presLayoutVars>
      </dgm:prSet>
      <dgm:spPr/>
    </dgm:pt>
    <dgm:pt modelId="{43FE5233-3C19-4F73-A656-0B29F16FF595}" type="pres">
      <dgm:prSet presAssocID="{ED0C3DDC-FC8E-46A8-93AE-852E80D69D5D}" presName="composite" presStyleCnt="0"/>
      <dgm:spPr/>
    </dgm:pt>
    <dgm:pt modelId="{2ACA9970-1881-4757-8D14-076FC938A843}" type="pres">
      <dgm:prSet presAssocID="{ED0C3DDC-FC8E-46A8-93AE-852E80D69D5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2FF5F3-DF3F-4013-AD38-D74950DD2879}" type="pres">
      <dgm:prSet presAssocID="{ED0C3DDC-FC8E-46A8-93AE-852E80D69D5D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24F4B-36FF-4E96-AD9C-C17D174B6BB0}" type="presOf" srcId="{ED0C3DDC-FC8E-46A8-93AE-852E80D69D5D}" destId="{2ACA9970-1881-4757-8D14-076FC938A843}" srcOrd="0" destOrd="0" presId="urn:microsoft.com/office/officeart/2005/8/layout/chevron2"/>
    <dgm:cxn modelId="{96587494-F2D7-4AD9-A3C7-E7AE91F4ACD4}" srcId="{8796EC8C-CA93-4FDF-8B65-D91C3E2FC0AE}" destId="{ED0C3DDC-FC8E-46A8-93AE-852E80D69D5D}" srcOrd="0" destOrd="0" parTransId="{A444C25A-254A-461F-B91C-6C872B05AF4A}" sibTransId="{D8CB5315-4F96-41D1-8E78-0FDB1543C3E9}"/>
    <dgm:cxn modelId="{D407108F-D2F0-4660-B47F-B7FF68FD484C}" srcId="{ED0C3DDC-FC8E-46A8-93AE-852E80D69D5D}" destId="{80D649AB-3831-4A6A-B2DC-7C28DB27E7E8}" srcOrd="0" destOrd="0" parTransId="{1556AE5A-FCBD-46B2-A681-354EC83C29C1}" sibTransId="{71BA9E66-5C86-4141-90F1-0D282C33EAF3}"/>
    <dgm:cxn modelId="{D0CF1E96-9F96-4AED-B5AB-94268D64CB0D}" type="presOf" srcId="{8796EC8C-CA93-4FDF-8B65-D91C3E2FC0AE}" destId="{2A3577F2-66BE-48CE-9456-755DE2411C65}" srcOrd="0" destOrd="0" presId="urn:microsoft.com/office/officeart/2005/8/layout/chevron2"/>
    <dgm:cxn modelId="{61FCD274-88E5-44E4-8909-0220D52F6375}" type="presOf" srcId="{80D649AB-3831-4A6A-B2DC-7C28DB27E7E8}" destId="{892FF5F3-DF3F-4013-AD38-D74950DD2879}" srcOrd="0" destOrd="0" presId="urn:microsoft.com/office/officeart/2005/8/layout/chevron2"/>
    <dgm:cxn modelId="{EBE8B7EC-3370-462E-AEB2-1193FF60F249}" type="presParOf" srcId="{2A3577F2-66BE-48CE-9456-755DE2411C65}" destId="{43FE5233-3C19-4F73-A656-0B29F16FF595}" srcOrd="0" destOrd="0" presId="urn:microsoft.com/office/officeart/2005/8/layout/chevron2"/>
    <dgm:cxn modelId="{63571410-39A8-4E3C-A746-B74C0F55B5C3}" type="presParOf" srcId="{43FE5233-3C19-4F73-A656-0B29F16FF595}" destId="{2ACA9970-1881-4757-8D14-076FC938A843}" srcOrd="0" destOrd="0" presId="urn:microsoft.com/office/officeart/2005/8/layout/chevron2"/>
    <dgm:cxn modelId="{99DC106B-D8DA-4431-A336-9007C55A6193}" type="presParOf" srcId="{43FE5233-3C19-4F73-A656-0B29F16FF595}" destId="{892FF5F3-DF3F-4013-AD38-D74950DD2879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96EC8C-CA93-4FDF-8B65-D91C3E2FC0A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C3DDC-FC8E-46A8-93AE-852E80D69D5D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444C25A-254A-461F-B91C-6C872B05AF4A}" type="parTrans" cxnId="{96587494-F2D7-4AD9-A3C7-E7AE91F4ACD4}">
      <dgm:prSet/>
      <dgm:spPr/>
      <dgm:t>
        <a:bodyPr/>
        <a:lstStyle/>
        <a:p>
          <a:endParaRPr lang="en-US"/>
        </a:p>
      </dgm:t>
    </dgm:pt>
    <dgm:pt modelId="{D8CB5315-4F96-41D1-8E78-0FDB1543C3E9}" type="sibTrans" cxnId="{96587494-F2D7-4AD9-A3C7-E7AE91F4ACD4}">
      <dgm:prSet/>
      <dgm:spPr/>
      <dgm:t>
        <a:bodyPr/>
        <a:lstStyle/>
        <a:p>
          <a:endParaRPr lang="en-US"/>
        </a:p>
      </dgm:t>
    </dgm:pt>
    <dgm:pt modelId="{80D649AB-3831-4A6A-B2DC-7C28DB27E7E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Tổng hợp ghép nối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556AE5A-FCBD-46B2-A681-354EC83C29C1}" type="parTrans" cxnId="{D407108F-D2F0-4660-B47F-B7FF68FD484C}">
      <dgm:prSet/>
      <dgm:spPr/>
      <dgm:t>
        <a:bodyPr/>
        <a:lstStyle/>
        <a:p>
          <a:endParaRPr lang="en-US"/>
        </a:p>
      </dgm:t>
    </dgm:pt>
    <dgm:pt modelId="{71BA9E66-5C86-4141-90F1-0D282C33EAF3}" type="sibTrans" cxnId="{D407108F-D2F0-4660-B47F-B7FF68FD484C}">
      <dgm:prSet/>
      <dgm:spPr/>
      <dgm:t>
        <a:bodyPr/>
        <a:lstStyle/>
        <a:p>
          <a:endParaRPr lang="en-US"/>
        </a:p>
      </dgm:t>
    </dgm:pt>
    <dgm:pt modelId="{2A3577F2-66BE-48CE-9456-755DE2411C65}" type="pres">
      <dgm:prSet presAssocID="{8796EC8C-CA93-4FDF-8B65-D91C3E2FC0AE}" presName="linearFlow" presStyleCnt="0">
        <dgm:presLayoutVars>
          <dgm:dir/>
          <dgm:animLvl val="lvl"/>
          <dgm:resizeHandles val="exact"/>
        </dgm:presLayoutVars>
      </dgm:prSet>
      <dgm:spPr/>
    </dgm:pt>
    <dgm:pt modelId="{43FE5233-3C19-4F73-A656-0B29F16FF595}" type="pres">
      <dgm:prSet presAssocID="{ED0C3DDC-FC8E-46A8-93AE-852E80D69D5D}" presName="composite" presStyleCnt="0"/>
      <dgm:spPr/>
    </dgm:pt>
    <dgm:pt modelId="{2ACA9970-1881-4757-8D14-076FC938A843}" type="pres">
      <dgm:prSet presAssocID="{ED0C3DDC-FC8E-46A8-93AE-852E80D69D5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2FF5F3-DF3F-4013-AD38-D74950DD2879}" type="pres">
      <dgm:prSet presAssocID="{ED0C3DDC-FC8E-46A8-93AE-852E80D69D5D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87494-F2D7-4AD9-A3C7-E7AE91F4ACD4}" srcId="{8796EC8C-CA93-4FDF-8B65-D91C3E2FC0AE}" destId="{ED0C3DDC-FC8E-46A8-93AE-852E80D69D5D}" srcOrd="0" destOrd="0" parTransId="{A444C25A-254A-461F-B91C-6C872B05AF4A}" sibTransId="{D8CB5315-4F96-41D1-8E78-0FDB1543C3E9}"/>
    <dgm:cxn modelId="{F0FA847B-5F55-44AA-BFB4-289EB61390B0}" type="presOf" srcId="{ED0C3DDC-FC8E-46A8-93AE-852E80D69D5D}" destId="{2ACA9970-1881-4757-8D14-076FC938A843}" srcOrd="0" destOrd="0" presId="urn:microsoft.com/office/officeart/2005/8/layout/chevron2"/>
    <dgm:cxn modelId="{B6D94AB7-ED7F-47B9-9857-C46281648492}" type="presOf" srcId="{80D649AB-3831-4A6A-B2DC-7C28DB27E7E8}" destId="{892FF5F3-DF3F-4013-AD38-D74950DD2879}" srcOrd="0" destOrd="0" presId="urn:microsoft.com/office/officeart/2005/8/layout/chevron2"/>
    <dgm:cxn modelId="{B4960E7C-0470-4899-975E-AF7C630986DE}" type="presOf" srcId="{8796EC8C-CA93-4FDF-8B65-D91C3E2FC0AE}" destId="{2A3577F2-66BE-48CE-9456-755DE2411C65}" srcOrd="0" destOrd="0" presId="urn:microsoft.com/office/officeart/2005/8/layout/chevron2"/>
    <dgm:cxn modelId="{D407108F-D2F0-4660-B47F-B7FF68FD484C}" srcId="{ED0C3DDC-FC8E-46A8-93AE-852E80D69D5D}" destId="{80D649AB-3831-4A6A-B2DC-7C28DB27E7E8}" srcOrd="0" destOrd="0" parTransId="{1556AE5A-FCBD-46B2-A681-354EC83C29C1}" sibTransId="{71BA9E66-5C86-4141-90F1-0D282C33EAF3}"/>
    <dgm:cxn modelId="{EF7481FC-9CF0-457B-BD94-2F0FB11EAE01}" type="presParOf" srcId="{2A3577F2-66BE-48CE-9456-755DE2411C65}" destId="{43FE5233-3C19-4F73-A656-0B29F16FF595}" srcOrd="0" destOrd="0" presId="urn:microsoft.com/office/officeart/2005/8/layout/chevron2"/>
    <dgm:cxn modelId="{53C9F876-909B-40B0-B631-C4441B7C341E}" type="presParOf" srcId="{43FE5233-3C19-4F73-A656-0B29F16FF595}" destId="{2ACA9970-1881-4757-8D14-076FC938A843}" srcOrd="0" destOrd="0" presId="urn:microsoft.com/office/officeart/2005/8/layout/chevron2"/>
    <dgm:cxn modelId="{CFDCC089-4D22-4CAA-BDDE-765F8168BA3A}" type="presParOf" srcId="{43FE5233-3C19-4F73-A656-0B29F16FF595}" destId="{892FF5F3-DF3F-4013-AD38-D74950DD2879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96EC8C-CA93-4FDF-8B65-D91C3E2FC0A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C3DDC-FC8E-46A8-93AE-852E80D69D5D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444C25A-254A-461F-B91C-6C872B05AF4A}" type="parTrans" cxnId="{96587494-F2D7-4AD9-A3C7-E7AE91F4ACD4}">
      <dgm:prSet/>
      <dgm:spPr/>
      <dgm:t>
        <a:bodyPr/>
        <a:lstStyle/>
        <a:p>
          <a:endParaRPr lang="en-US"/>
        </a:p>
      </dgm:t>
    </dgm:pt>
    <dgm:pt modelId="{D8CB5315-4F96-41D1-8E78-0FDB1543C3E9}" type="sibTrans" cxnId="{96587494-F2D7-4AD9-A3C7-E7AE91F4ACD4}">
      <dgm:prSet/>
      <dgm:spPr/>
      <dgm:t>
        <a:bodyPr/>
        <a:lstStyle/>
        <a:p>
          <a:endParaRPr lang="en-US"/>
        </a:p>
      </dgm:t>
    </dgm:pt>
    <dgm:pt modelId="{80D649AB-3831-4A6A-B2DC-7C28DB27E7E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Tổng hợp HMM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556AE5A-FCBD-46B2-A681-354EC83C29C1}" type="parTrans" cxnId="{D407108F-D2F0-4660-B47F-B7FF68FD484C}">
      <dgm:prSet/>
      <dgm:spPr/>
      <dgm:t>
        <a:bodyPr/>
        <a:lstStyle/>
        <a:p>
          <a:endParaRPr lang="en-US"/>
        </a:p>
      </dgm:t>
    </dgm:pt>
    <dgm:pt modelId="{71BA9E66-5C86-4141-90F1-0D282C33EAF3}" type="sibTrans" cxnId="{D407108F-D2F0-4660-B47F-B7FF68FD484C}">
      <dgm:prSet/>
      <dgm:spPr/>
      <dgm:t>
        <a:bodyPr/>
        <a:lstStyle/>
        <a:p>
          <a:endParaRPr lang="en-US"/>
        </a:p>
      </dgm:t>
    </dgm:pt>
    <dgm:pt modelId="{2A3577F2-66BE-48CE-9456-755DE2411C65}" type="pres">
      <dgm:prSet presAssocID="{8796EC8C-CA93-4FDF-8B65-D91C3E2FC0AE}" presName="linearFlow" presStyleCnt="0">
        <dgm:presLayoutVars>
          <dgm:dir/>
          <dgm:animLvl val="lvl"/>
          <dgm:resizeHandles val="exact"/>
        </dgm:presLayoutVars>
      </dgm:prSet>
      <dgm:spPr/>
    </dgm:pt>
    <dgm:pt modelId="{43FE5233-3C19-4F73-A656-0B29F16FF595}" type="pres">
      <dgm:prSet presAssocID="{ED0C3DDC-FC8E-46A8-93AE-852E80D69D5D}" presName="composite" presStyleCnt="0"/>
      <dgm:spPr/>
    </dgm:pt>
    <dgm:pt modelId="{2ACA9970-1881-4757-8D14-076FC938A843}" type="pres">
      <dgm:prSet presAssocID="{ED0C3DDC-FC8E-46A8-93AE-852E80D69D5D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F5F3-DF3F-4013-AD38-D74950DD2879}" type="pres">
      <dgm:prSet presAssocID="{ED0C3DDC-FC8E-46A8-93AE-852E80D69D5D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87494-F2D7-4AD9-A3C7-E7AE91F4ACD4}" srcId="{8796EC8C-CA93-4FDF-8B65-D91C3E2FC0AE}" destId="{ED0C3DDC-FC8E-46A8-93AE-852E80D69D5D}" srcOrd="0" destOrd="0" parTransId="{A444C25A-254A-461F-B91C-6C872B05AF4A}" sibTransId="{D8CB5315-4F96-41D1-8E78-0FDB1543C3E9}"/>
    <dgm:cxn modelId="{421C15CA-EC7C-41BF-A336-C74DF86D7895}" type="presOf" srcId="{ED0C3DDC-FC8E-46A8-93AE-852E80D69D5D}" destId="{2ACA9970-1881-4757-8D14-076FC938A843}" srcOrd="0" destOrd="0" presId="urn:microsoft.com/office/officeart/2005/8/layout/chevron2"/>
    <dgm:cxn modelId="{57B96461-E686-4C1B-9A43-967E1CEB0B5A}" type="presOf" srcId="{8796EC8C-CA93-4FDF-8B65-D91C3E2FC0AE}" destId="{2A3577F2-66BE-48CE-9456-755DE2411C65}" srcOrd="0" destOrd="0" presId="urn:microsoft.com/office/officeart/2005/8/layout/chevron2"/>
    <dgm:cxn modelId="{93084315-9BDE-434A-99E8-D6B7B1A5146A}" type="presOf" srcId="{80D649AB-3831-4A6A-B2DC-7C28DB27E7E8}" destId="{892FF5F3-DF3F-4013-AD38-D74950DD2879}" srcOrd="0" destOrd="0" presId="urn:microsoft.com/office/officeart/2005/8/layout/chevron2"/>
    <dgm:cxn modelId="{D407108F-D2F0-4660-B47F-B7FF68FD484C}" srcId="{ED0C3DDC-FC8E-46A8-93AE-852E80D69D5D}" destId="{80D649AB-3831-4A6A-B2DC-7C28DB27E7E8}" srcOrd="0" destOrd="0" parTransId="{1556AE5A-FCBD-46B2-A681-354EC83C29C1}" sibTransId="{71BA9E66-5C86-4141-90F1-0D282C33EAF3}"/>
    <dgm:cxn modelId="{56AC0E3B-9559-4C3F-BCB6-427A9245F861}" type="presParOf" srcId="{2A3577F2-66BE-48CE-9456-755DE2411C65}" destId="{43FE5233-3C19-4F73-A656-0B29F16FF595}" srcOrd="0" destOrd="0" presId="urn:microsoft.com/office/officeart/2005/8/layout/chevron2"/>
    <dgm:cxn modelId="{B4E73D89-BB9E-437C-AD20-7905B3269BF3}" type="presParOf" srcId="{43FE5233-3C19-4F73-A656-0B29F16FF595}" destId="{2ACA9970-1881-4757-8D14-076FC938A843}" srcOrd="0" destOrd="0" presId="urn:microsoft.com/office/officeart/2005/8/layout/chevron2"/>
    <dgm:cxn modelId="{70FFAB36-D208-4F78-B88C-165FA27729E9}" type="presParOf" srcId="{43FE5233-3C19-4F73-A656-0B29F16FF595}" destId="{892FF5F3-DF3F-4013-AD38-D74950DD2879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9B3978-77B1-4C91-B23E-D4FEA7F36CA0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13B4E7-314E-45D6-9870-5121805AC61E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Sai sót trong quá trình cắt tự động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ACA3CAD-2D3E-4ADF-8CCB-EEB8631A4C17}" type="parTrans" cxnId="{A2260383-8F8D-487A-A5D7-4A91735B5B09}">
      <dgm:prSet/>
      <dgm:spPr/>
      <dgm:t>
        <a:bodyPr/>
        <a:lstStyle/>
        <a:p>
          <a:endParaRPr lang="en-US"/>
        </a:p>
      </dgm:t>
    </dgm:pt>
    <dgm:pt modelId="{A312CF3F-1E25-4DB6-B339-507BDDE8B073}" type="sibTrans" cxnId="{A2260383-8F8D-487A-A5D7-4A91735B5B09}">
      <dgm:prSet/>
      <dgm:spPr/>
      <dgm:t>
        <a:bodyPr/>
        <a:lstStyle/>
        <a:p>
          <a:endParaRPr lang="en-US"/>
        </a:p>
      </dgm:t>
    </dgm:pt>
    <dgm:pt modelId="{F76ED0B8-9C72-4E29-AC75-EAE57A92817B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Những điểm ghép nối không được trơn hoàn hảo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F684817-05DF-4989-A346-6CE82700799F}" type="parTrans" cxnId="{4ABEE8D5-EBB1-497A-B1ED-25CF9BEB9F25}">
      <dgm:prSet/>
      <dgm:spPr/>
      <dgm:t>
        <a:bodyPr/>
        <a:lstStyle/>
        <a:p>
          <a:endParaRPr lang="en-US"/>
        </a:p>
      </dgm:t>
    </dgm:pt>
    <dgm:pt modelId="{DEA600D6-68A4-4F7A-B1F7-E38D084AF2C8}" type="sibTrans" cxnId="{4ABEE8D5-EBB1-497A-B1ED-25CF9BEB9F25}">
      <dgm:prSet/>
      <dgm:spPr/>
      <dgm:t>
        <a:bodyPr/>
        <a:lstStyle/>
        <a:p>
          <a:endParaRPr lang="en-US"/>
        </a:p>
      </dgm:t>
    </dgm:pt>
    <dgm:pt modelId="{AA674935-6044-42BB-AB5A-815E8271A6C0}" type="pres">
      <dgm:prSet presAssocID="{5B9B3978-77B1-4C91-B23E-D4FEA7F36CA0}" presName="linear" presStyleCnt="0">
        <dgm:presLayoutVars>
          <dgm:dir/>
          <dgm:animLvl val="lvl"/>
          <dgm:resizeHandles val="exact"/>
        </dgm:presLayoutVars>
      </dgm:prSet>
      <dgm:spPr/>
    </dgm:pt>
    <dgm:pt modelId="{FDC328AC-1441-4F81-9225-0D8176CB02DC}" type="pres">
      <dgm:prSet presAssocID="{E213B4E7-314E-45D6-9870-5121805AC61E}" presName="parentLin" presStyleCnt="0"/>
      <dgm:spPr/>
    </dgm:pt>
    <dgm:pt modelId="{BE992654-3868-4A83-AEEB-B555DB8A3FD5}" type="pres">
      <dgm:prSet presAssocID="{E213B4E7-314E-45D6-9870-5121805AC61E}" presName="parentLeftMargin" presStyleLbl="node1" presStyleIdx="0" presStyleCnt="2"/>
      <dgm:spPr/>
    </dgm:pt>
    <dgm:pt modelId="{A9AA7934-086E-462C-93B2-798C15ED0737}" type="pres">
      <dgm:prSet presAssocID="{E213B4E7-314E-45D6-9870-5121805AC61E}" presName="parentText" presStyleLbl="node1" presStyleIdx="0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7A720-B411-4F2A-9D18-7C14F072C3BA}" type="pres">
      <dgm:prSet presAssocID="{E213B4E7-314E-45D6-9870-5121805AC61E}" presName="negativeSpace" presStyleCnt="0"/>
      <dgm:spPr/>
    </dgm:pt>
    <dgm:pt modelId="{0B8069B9-AAE9-4D92-86D5-6751E9EE1F46}" type="pres">
      <dgm:prSet presAssocID="{E213B4E7-314E-45D6-9870-5121805AC61E}" presName="childText" presStyleLbl="conFgAcc1" presStyleIdx="0" presStyleCnt="2">
        <dgm:presLayoutVars>
          <dgm:bulletEnabled val="1"/>
        </dgm:presLayoutVars>
      </dgm:prSet>
      <dgm:spPr/>
    </dgm:pt>
    <dgm:pt modelId="{51B87E34-16D4-444E-8D4A-A9273AC765C0}" type="pres">
      <dgm:prSet presAssocID="{A312CF3F-1E25-4DB6-B339-507BDDE8B073}" presName="spaceBetweenRectangles" presStyleCnt="0"/>
      <dgm:spPr/>
    </dgm:pt>
    <dgm:pt modelId="{15DF52A3-EA70-442A-B00D-0ED542CC7B79}" type="pres">
      <dgm:prSet presAssocID="{F76ED0B8-9C72-4E29-AC75-EAE57A92817B}" presName="parentLin" presStyleCnt="0"/>
      <dgm:spPr/>
    </dgm:pt>
    <dgm:pt modelId="{2502664D-404C-4CA3-8283-73E52E0EEE6D}" type="pres">
      <dgm:prSet presAssocID="{F76ED0B8-9C72-4E29-AC75-EAE57A92817B}" presName="parentLeftMargin" presStyleLbl="node1" presStyleIdx="0" presStyleCnt="2"/>
      <dgm:spPr/>
    </dgm:pt>
    <dgm:pt modelId="{4C3689DA-5193-4AE9-B63E-A156E570F173}" type="pres">
      <dgm:prSet presAssocID="{F76ED0B8-9C72-4E29-AC75-EAE57A92817B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90F0A-6CAC-443B-A7B9-8AE8E5993A72}" type="pres">
      <dgm:prSet presAssocID="{F76ED0B8-9C72-4E29-AC75-EAE57A92817B}" presName="negativeSpace" presStyleCnt="0"/>
      <dgm:spPr/>
    </dgm:pt>
    <dgm:pt modelId="{0462DDCD-327C-4BA8-9F28-CADB241B1B4D}" type="pres">
      <dgm:prSet presAssocID="{F76ED0B8-9C72-4E29-AC75-EAE57A92817B}" presName="childText" presStyleLbl="conFgAcc1" presStyleIdx="1" presStyleCnt="2" custLinFactNeighborY="11212">
        <dgm:presLayoutVars>
          <dgm:bulletEnabled val="1"/>
        </dgm:presLayoutVars>
      </dgm:prSet>
      <dgm:spPr/>
    </dgm:pt>
  </dgm:ptLst>
  <dgm:cxnLst>
    <dgm:cxn modelId="{A2260383-8F8D-487A-A5D7-4A91735B5B09}" srcId="{5B9B3978-77B1-4C91-B23E-D4FEA7F36CA0}" destId="{E213B4E7-314E-45D6-9870-5121805AC61E}" srcOrd="0" destOrd="0" parTransId="{BACA3CAD-2D3E-4ADF-8CCB-EEB8631A4C17}" sibTransId="{A312CF3F-1E25-4DB6-B339-507BDDE8B073}"/>
    <dgm:cxn modelId="{B7769A03-A689-4F78-8B0A-AC8A5F74D666}" type="presOf" srcId="{5B9B3978-77B1-4C91-B23E-D4FEA7F36CA0}" destId="{AA674935-6044-42BB-AB5A-815E8271A6C0}" srcOrd="0" destOrd="0" presId="urn:microsoft.com/office/officeart/2005/8/layout/list1"/>
    <dgm:cxn modelId="{B8AEE323-06D5-409F-A256-CCB57F6CD197}" type="presOf" srcId="{F76ED0B8-9C72-4E29-AC75-EAE57A92817B}" destId="{2502664D-404C-4CA3-8283-73E52E0EEE6D}" srcOrd="0" destOrd="0" presId="urn:microsoft.com/office/officeart/2005/8/layout/list1"/>
    <dgm:cxn modelId="{8D6D3AB5-5579-4DCB-8965-13B012FC8687}" type="presOf" srcId="{E213B4E7-314E-45D6-9870-5121805AC61E}" destId="{BE992654-3868-4A83-AEEB-B555DB8A3FD5}" srcOrd="0" destOrd="0" presId="urn:microsoft.com/office/officeart/2005/8/layout/list1"/>
    <dgm:cxn modelId="{4ABEE8D5-EBB1-497A-B1ED-25CF9BEB9F25}" srcId="{5B9B3978-77B1-4C91-B23E-D4FEA7F36CA0}" destId="{F76ED0B8-9C72-4E29-AC75-EAE57A92817B}" srcOrd="1" destOrd="0" parTransId="{0F684817-05DF-4989-A346-6CE82700799F}" sibTransId="{DEA600D6-68A4-4F7A-B1F7-E38D084AF2C8}"/>
    <dgm:cxn modelId="{2933F6C8-A297-415E-B5F7-6A5C40941DA0}" type="presOf" srcId="{E213B4E7-314E-45D6-9870-5121805AC61E}" destId="{A9AA7934-086E-462C-93B2-798C15ED0737}" srcOrd="1" destOrd="0" presId="urn:microsoft.com/office/officeart/2005/8/layout/list1"/>
    <dgm:cxn modelId="{DC6033D9-8420-4148-964B-EEB1F3406671}" type="presOf" srcId="{F76ED0B8-9C72-4E29-AC75-EAE57A92817B}" destId="{4C3689DA-5193-4AE9-B63E-A156E570F173}" srcOrd="1" destOrd="0" presId="urn:microsoft.com/office/officeart/2005/8/layout/list1"/>
    <dgm:cxn modelId="{A371C8AE-F938-4712-8858-DABEB2E79277}" type="presParOf" srcId="{AA674935-6044-42BB-AB5A-815E8271A6C0}" destId="{FDC328AC-1441-4F81-9225-0D8176CB02DC}" srcOrd="0" destOrd="0" presId="urn:microsoft.com/office/officeart/2005/8/layout/list1"/>
    <dgm:cxn modelId="{A7BB8786-0325-4423-8097-6D88B4375A87}" type="presParOf" srcId="{FDC328AC-1441-4F81-9225-0D8176CB02DC}" destId="{BE992654-3868-4A83-AEEB-B555DB8A3FD5}" srcOrd="0" destOrd="0" presId="urn:microsoft.com/office/officeart/2005/8/layout/list1"/>
    <dgm:cxn modelId="{29822276-2449-424C-A341-7FDCC5431857}" type="presParOf" srcId="{FDC328AC-1441-4F81-9225-0D8176CB02DC}" destId="{A9AA7934-086E-462C-93B2-798C15ED0737}" srcOrd="1" destOrd="0" presId="urn:microsoft.com/office/officeart/2005/8/layout/list1"/>
    <dgm:cxn modelId="{1E1942CC-0716-4486-A195-8AFE873F3607}" type="presParOf" srcId="{AA674935-6044-42BB-AB5A-815E8271A6C0}" destId="{2467A720-B411-4F2A-9D18-7C14F072C3BA}" srcOrd="1" destOrd="0" presId="urn:microsoft.com/office/officeart/2005/8/layout/list1"/>
    <dgm:cxn modelId="{AB4564B0-86AF-4FE7-A261-5B889662B44E}" type="presParOf" srcId="{AA674935-6044-42BB-AB5A-815E8271A6C0}" destId="{0B8069B9-AAE9-4D92-86D5-6751E9EE1F46}" srcOrd="2" destOrd="0" presId="urn:microsoft.com/office/officeart/2005/8/layout/list1"/>
    <dgm:cxn modelId="{CC8D3202-4ADE-4CC0-A944-C2FBD469509F}" type="presParOf" srcId="{AA674935-6044-42BB-AB5A-815E8271A6C0}" destId="{51B87E34-16D4-444E-8D4A-A9273AC765C0}" srcOrd="3" destOrd="0" presId="urn:microsoft.com/office/officeart/2005/8/layout/list1"/>
    <dgm:cxn modelId="{6B1F4510-8A24-43AD-B5CC-57BA2EA9E414}" type="presParOf" srcId="{AA674935-6044-42BB-AB5A-815E8271A6C0}" destId="{15DF52A3-EA70-442A-B00D-0ED542CC7B79}" srcOrd="4" destOrd="0" presId="urn:microsoft.com/office/officeart/2005/8/layout/list1"/>
    <dgm:cxn modelId="{CDF819D6-9E9E-4EEF-A6FC-49756D1A8FC7}" type="presParOf" srcId="{15DF52A3-EA70-442A-B00D-0ED542CC7B79}" destId="{2502664D-404C-4CA3-8283-73E52E0EEE6D}" srcOrd="0" destOrd="0" presId="urn:microsoft.com/office/officeart/2005/8/layout/list1"/>
    <dgm:cxn modelId="{9E1C8FE0-7E14-4831-9F43-EA6C9BA24626}" type="presParOf" srcId="{15DF52A3-EA70-442A-B00D-0ED542CC7B79}" destId="{4C3689DA-5193-4AE9-B63E-A156E570F173}" srcOrd="1" destOrd="0" presId="urn:microsoft.com/office/officeart/2005/8/layout/list1"/>
    <dgm:cxn modelId="{BBAE5315-DFFB-422F-A97D-A8C238317D42}" type="presParOf" srcId="{AA674935-6044-42BB-AB5A-815E8271A6C0}" destId="{DFE90F0A-6CAC-443B-A7B9-8AE8E5993A72}" srcOrd="5" destOrd="0" presId="urn:microsoft.com/office/officeart/2005/8/layout/list1"/>
    <dgm:cxn modelId="{79B8ACF5-372A-4969-8B6F-396022A981B1}" type="presParOf" srcId="{AA674935-6044-42BB-AB5A-815E8271A6C0}" destId="{0462DDCD-327C-4BA8-9F28-CADB241B1B4D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404DF-35F9-42BE-A1DE-5E135EACCC7E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90FF2C5-2AAF-4979-A9AC-621DD20A50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RESEARCH\voice\voice\vietvoice.mp3" TargetMode="Externa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RESEARCH\voice\voice\voice_hmm.wav" TargetMode="Externa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RESEARCH\voice\voice\vnspeech.mp3" TargetMode="Externa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RESEARCH\voice\voice\vnspeech.mp3" TargetMode="Externa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Cao Xuân Nam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MỘT CẢI 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ẾN CHO HỆ THỐNG TỔNG HỢP 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ẾNG NÓI 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ẾNG 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ỆT TRONG PHẠM VI ỨNG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DỤNG HẸP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143000" y="1600200"/>
          <a:ext cx="6096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28194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Phương pháp dựa trên việc PHÁT LẠI các đoạn tiếng nói đã được thu âm trước.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Ưu điểm: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Tiếng nói tự nhiên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Khuyết điểm: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Tốn chi phí xây dựng và lưu trữ kho dữ liệu âm 	thanh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vietvoic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/>
          <a:stretch>
            <a:fillRect/>
          </a:stretch>
        </p:blipFill>
        <p:spPr>
          <a:xfrm>
            <a:off x="7543800" y="16002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9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143000" y="1600200"/>
          <a:ext cx="6096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2819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Phương pháp dựa vào mô hình Markov ẩn. Trong đó spectrum, frequency, duration... được mô phỏng cùng lúc bởi HMM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Ưu điểm: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Tốn ít không gian lưu trữ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Tiếng nói tự nhiên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Khuyết điểm: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Tốn chi phí xây dựng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voice_hmm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/>
          <a:stretch>
            <a:fillRect/>
          </a:stretch>
        </p:blipFill>
        <p:spPr>
          <a:xfrm>
            <a:off x="7543800" y="1600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1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Tổng hợp ghép nối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ghép nối – hệ thống nền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438275"/>
            <a:ext cx="7791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nền – Phần huấn luyện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909606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nền – Phần tổng 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5" y="2209800"/>
            <a:ext cx="911771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1524000"/>
            <a:ext cx="3657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Xử lý văn bản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nền – Phần tổng 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1524000"/>
            <a:ext cx="3657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Tổng hợp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71724"/>
            <a:ext cx="8816872" cy="34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 - Hệ thống nền – Hạn chế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15240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 – Cải tiến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Đơn vị ngữ âm được sử dụng là CỤM TỪ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Cụm từ về cơ bản ẩn chứa ngữ điệu trong nó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Giảm bớt số đoạn ghép nối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 – Cải tiến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89113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tổng hợp tiếng nói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Một số phương pháp tổng hợp tiếng nói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bằng phương pháp ghép nối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 – Cải tiến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Ưu điểm: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 Giọng đọc tự nhiên hơn hệ thống nền 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Khuyết điểm: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 Chỉ sử dụng tốt trong phạm vi ngữ cảnh hẹp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133600"/>
            <a:ext cx="9144000" cy="7620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Cảm ơn các bạn đã theo dõi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BD1821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19400"/>
            <a:ext cx="1147763" cy="1377950"/>
          </a:xfrm>
          <a:prstGeom prst="rect">
            <a:avLst/>
          </a:prstGeom>
          <a:noFill/>
        </p:spPr>
      </p:pic>
      <p:pic>
        <p:nvPicPr>
          <p:cNvPr id="5" name="Picture 10" descr="BD1824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895600"/>
            <a:ext cx="1143000" cy="1143000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2209800" y="28956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Chuẩn hoá </a:t>
            </a:r>
          </a:p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văn bản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105400" y="28956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Tổng hợp </a:t>
            </a:r>
          </a:p>
          <a:p>
            <a:pPr algn="ctr" hangingPunct="0"/>
            <a:r>
              <a:rPr lang="en-US" sz="25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tiếng nói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1371600" y="3505200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4114800" y="3505200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6858000" y="3505200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28956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Đơn vị ngữ âm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352800" y="30480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Chuẩn hoá </a:t>
            </a:r>
          </a:p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văn bản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447800"/>
            <a:ext cx="8382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Manchester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ra sân với đội hình chiến thuật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4-4-2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. Nhìn vào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SĐCT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này cho thấy các cầu thủ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Milan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đã không dám mạo hiểm khi sử dụng lối chơi phòng ngự để bảo vệ tỷ số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1-0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ở lượt đi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4754940"/>
            <a:ext cx="83820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Manchester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 sân với đội hình chiến thuật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bốn bốn hai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Nhìn vào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chiến thuật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 cho thấy các cầu thủ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Milan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 không dám mạo hiểm khi sử dụng lối chơi phòng ngự để bảo vệ tỷ số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 không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lượt đi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52578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Chuẩn hoá </a:t>
            </a:r>
          </a:p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văn bản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16764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066800" y="18288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Chuẩn hoá </a:t>
            </a:r>
          </a:p>
          <a:p>
            <a:pPr algn="ctr" hangingPunct="0"/>
            <a:r>
              <a:rPr lang="en-US" sz="2500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văn bản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43600" y="1828800"/>
            <a:ext cx="175260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hangingPunct="0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Đơn vị </a:t>
            </a:r>
          </a:p>
          <a:p>
            <a:pPr algn="ctr" hangingPunct="0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ngữ âm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ea typeface="MS Gothic" pitchFamily="49" charset="-128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48000" y="2286000"/>
            <a:ext cx="2743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295400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Hệ thống 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657600" y="33528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 dirty="0" smtClean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Tổng hợp </a:t>
            </a:r>
          </a:p>
          <a:p>
            <a:pPr algn="ctr" hangingPunct="0"/>
            <a:r>
              <a:rPr lang="en-US" sz="2500" dirty="0" smtClean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tiếng nói</a:t>
            </a:r>
            <a:endParaRPr lang="en-US" sz="2500" dirty="0">
              <a:solidFill>
                <a:schemeClr val="bg1"/>
              </a:solidFill>
              <a:latin typeface="Times New Roman" pitchFamily="18" charset="0"/>
              <a:ea typeface="MS Gothic" pitchFamily="49" charset="-128"/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2514600" y="1295400"/>
          <a:ext cx="4038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2.bp.blogspot.com/-Y3lfPrKDCfU/TzXo-47UEqI/AAAAAAAAB5k/MMFlwOIOOG4/s320/sound-html+pag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5244464"/>
            <a:ext cx="2057400" cy="1308736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4495800" y="47244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04800" y="3048000"/>
            <a:ext cx="1752600" cy="1295400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r>
              <a:rPr lang="en-US" sz="2500" dirty="0" smtClean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Tổng hợp </a:t>
            </a:r>
          </a:p>
          <a:p>
            <a:pPr algn="ctr" hangingPunct="0"/>
            <a:r>
              <a:rPr lang="en-US" sz="2500" dirty="0" smtClean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  <a:sym typeface="Wingdings" pitchFamily="2" charset="2"/>
              </a:rPr>
              <a:t>tiếng nói</a:t>
            </a:r>
            <a:endParaRPr lang="en-US" sz="2500" dirty="0">
              <a:solidFill>
                <a:schemeClr val="bg1"/>
              </a:solidFill>
              <a:latin typeface="Times New Roman" pitchFamily="18" charset="0"/>
              <a:ea typeface="MS Gothic" pitchFamily="49" charset="-128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5908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vnspeech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/>
          <a:stretch>
            <a:fillRect/>
          </a:stretch>
        </p:blipFill>
        <p:spPr>
          <a:xfrm>
            <a:off x="8305800" y="1828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4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hợp tiếng nói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ASEBMUEhQVFRQUFBYXFRUVFBYUFhUVFREWGBcUFxUXGyYeGBklGRQXHy8gIycpLC4sFx4xNTAqNSYrLCkBCQoKBQUFDQUFDSkYEhgpKSkpKSkpKSkpKSkpKSkpKSkpKSkpKSkpKSkpKSkpKSkpKSkpKSkpKSkpKSkpKSkpKf/AABEIAL4BCgMBIgACEQEDEQH/xAAcAAEAAgIDAQAAAAAAAAAAAAAABQYEBwECAwj/xABMEAABAwIDBAcDBwkFBgcAAAABAAIDBBEFEiEGMUGBBxMiUWFxkRQjoTJCcnOSscEVJFJigrKz0fAIY6KjtCU0g8Lh8RY1Q1N0k8P/xAAUAQEAAAAAAAAAAAAAAAAAAAAA/8QAFBEBAAAAAAAAAAAAAAAAAAAAAP/aAAwDAQACEQMRAD8A3iiIgIiICIiAiIgIiICIiAiIgIiICIiAiIgIiICIiAiIgIiICIiAiIgIiICIiAiIgIiICIiAiIgxsSlLYZXN0LY3kHuIaSD6rphtcyWJr2uzDVpI/SY4seOTmuHJcYy783m+qk/hlV/o+rQ/D2O0uZakkA3sXVkzi3lmCC1grsFG4hUubGC02PWQjk6eNpGvg4hSDSg7IuAuUBERAREQEREBERAREQEREBERAREQEREBERAREQEREBEXBQcosenqw90gAt1b8h8ewx1xyeF73QRO1VYIqKqkNrMp5XWJsDaJ1hfhc2HNUnodqScHhLjcmWcknieuOq9+m3FuooBfdK6SE79OtpZsp0/WDeV1E9ENQPyRCL7pJr67ve3/ABCC+18t4x9bT/6qJTLHKk7WYyaeifKBctkp7C9tTVxd4IVqpq9jsuU/KaXNB0JaCATbwzN9UEgF2Xkxy9MyDlCurXg6jUFc3QR7sR/OhECLdS6Qi3961rTf7Szw5a8w/FWiugDXamIRmwOv5/UAt3f3En2fEXvbZkGSuVjPrGNcxrnAGRxawH5zgxzyB45WOPJZF0HKJdEBERAREQEREBERAREQEREBERARFDbU42KWASEkZpoIxYZj72djTof1SUEyhXQvXJcggMOrW+3VUeYX7Dsl+PVsubd9iz1CnA9ax/LEbNpnxE9pzXEd3aoqcNB8SWEDx81sJk6DVP8AaPd+a0n17/4QUV0OVh9gkb+jUOt45o4yvH+0JKTLALm2Z5tfS/UQa25n1WN0SyWpJfr/AP8ANiC29IWJM9gfEXWe98DmjvDauO9vKxUtsDX5qWiObMRTThxvc5vaIiQSeOoPNa06W60tfR9wzOI4nK9tteZU90YYwDBEy5zBlQ/Xgx9TG1ov/wAMi3kg25UYl1cT5NDkF7E2B1AAvzUViWPXw2ueXdqIVrbAgOtDLO1trWsS2LTyKwcfqr0UtzpeHfu/3mJasxja0NimN3vZK2vYRcjtVFTUtZIQd5DJhycQg3LsliWc1QubRzxxtB3ANoKUkNHdmc481PyVjWjM42AI+LgBu8SFpro1x4Omq3MccktW92vEdT2TY7v+y2PWVeaE/Si/jxoNbMxlkWLUrDq5zzpfUWxPEhu8pg7yHitqUlcHBrgdHAEeTgCPgV8x/lhzsTpyTl6icMDgT8kVb3lx8feFb7wWuvFFY6dVHu+rag67Z47knpBmDckrnl3EA0FaH37rANPf2lYNlsbM9HTSOcDI+CF0luD3wseR/jB5rSXSdjx/KboCAGtySZ72NzRlpB4W7X9XVw2AxsgdUToKWgLRrv8AYWZz5/I9B3INsRy3XqCoWDEWtY573AMY0uc47mta0lzj4AAlS8UgIBG4gEeRCD0REQEREBERAREQEREBERARYWMYo2nhfK4F2QaNbq57ibMjaOLnOLWgd7gsXZ/aBtVG54Y+Iskex0cgyvaWPIBI7nNs4efFBLrX/TP1rqACEkFkjah5G8RU4L3OHEEOMavuZVTaOjE1PiRN7+zzQNI3hgps5AG65e8624AcAgnhVA2I3HUeR1HwXsZgGkkgAAkkmwAA1JJ3KKoyTHH9Wz9wLvjLrUlQSQB1EtyTYD3Tt5KDSI2ghq9qOvgJdGTG1rrWzZGRtJF+FwVuSCq1XzxiVGcPxSmDWOiDW0fWDjnMMDpxd3HM4381uv23K17jrla4278oJ09EGqem3GWy1nVC2aFzr7/nQw2vcdwvopPYaLIKtmnZq3t03dlrRp4aKkV8xqsQc92h6tjzre5hpWHjfeWfFXrZt2WqxGO40rHu+3fh+yEED0vSgyUreIjeT5F4A/dKwujvHCyoyEi3VZGgneXVLXadxs9x5BZvSnSF9TDY2tTg68b1Bb/zfBU3A+zWQ+EzPg8IN1bc4oW4VUEGxPVgeN5mEt5gFaQmxF7mlt9C9zz4lxGnkMvxK2Xt1V3w17b6l8Zt4B2p+I9VqhBc+jnFHMnawO0LnOIv3QPG7u1HoFt7EMb6ujfJvymKw/WM8YbyuQtAbPVnVVDX9wdz7B0WxdpsXcaCVmln0/WeIc2pprWPlIfQINb00pNS1x3mUEnxL7lbv2QqvzalH9xCP8pq0I2QggjQjUea3Ls3VBtPCeDYWHk2MX+5BqnaGufLVzveSSZX2uSbAPNmi/ADQeSu3R/jvvBmJ1DIgTw6um3E93Ydr5LXL3XJPeVK7P1YY/zz+nUSAn4oN34/tHli6rW0jKhrjqNfyfUOaNN9yLWPG3cti4ViTXxi3zbMPmI2k2+0PivmHbTaN8hjYNLBjyQbXc6IDloT9pWzoq246mF0Umt5s2Y33ObG0kngGht/RB9CMkuvYKCw3Eg7cQfjxspkSi1+Heg9EVY2i26hpb3AeA15JDwPeMnhjMWo+V74n9nxUzh+LxzRtkjN2uvv3gg2II4FBnIurX3XZAREQEREBdc4vbivOrEmR3VlofbslzS5oPAloIJHgCFVKrCXU+IwVhle7rgaWfMbRjOQ6DJHrkHWjJvJ97vJJJCVx+Jsk9Gw5rCYzEAXB6mJxaHHgM7mHzaFzo2qceMkDSfExSOH3TD4LyFXnrnAOBEMDQQC02fPITrbVpyQg+IeF6VR9/Ae8St5ljXgeVonH0QSLZQASTYAXJPADefRYFLG72Ql2jnskkI3WdJmfblmtyXOKi8XV/8AuubF+y89v/LDzyUja/8AXigg4q5jaNkw1aII3i5y3Bjbl37r3HqsPb7E44qKWI6vnb1LWD5RbLKyFzwO5vWjmR3qH2xxllPhDQePs7LAboxUsaSO85WWtzUXtli/WbRYbA0kNiDpHkE9ouJkaxw3W9ww80FA6am/7Uf3Zx/p6ZWiv2layIPkBHu5rhuoJ9ka61vOUDksbpcoozBLPlvIKyIF3HJ7LGLX4C9uapGPY6XU0Nr9tjwb2+dHCzh3CM+oQYGxFEZarJewMUoJ32BjLdBx3hXLZiYnFMQHAvzcw8j07RVU6PiRVk90T78y0ferLswcuLVbT89uYeWZp47/AJXwKDptWWzVkzASXQwNvroPzqF2X7JOneVTKSHJXtbe+WoAv32lsrPhMbpcUr22zk9aLd4FQwD7gq7jDhFUskG/O+Q+JFXKPuYEE/tw85GDh1btPHrouCopCuW1bc0tM0G2aWTkHTNsT/XBVnFKN0b+1vfmdbutK9tvH5PxQYYVp2ixkFjGN19yYz4EvicfhGPUqrBZVXNmse9zj+7/ACQYtldcPxsigffQMjazTec7XsN/C9lWph7hng0X/wDtmXSCrIhlZfRxYfsuP8wgwivWnkym97aO+LCPxXemp8xJO4b1j3QZGIT55C699GgeQYBb4Lyinc3cSPIrzXNkG1uinbURtMMrjd0hLSe4Rgm/2SfXeSrhtp0osiifDEWlxilDwQcwzQROhc39RwlIJ8+5fPIJXtVVckjy+Rxc47ydSbCw+ACCR2i2mlq5HOfo0zTTBg3MdO5pfbm0K09HnSlLRExzuc+A6gfKcx1mjsknQFo3cSBu3rX9kQfVVL0i0YBzSgEZtDYF2V8bTl111mbYbzrYaK1UOLwytzRva9tyLtIIu1xaRcdxBHmF8Y08L3nK0Fx1IA14amyu+A7L4rAespp2xvItpIQSA9rw09ktsXa23Gxvv1D6ibICu611stW4t2fap6V4B1yQyZ3NzHXMHta023dk79Ror3Tz3QZSLgFcoCj8Ww1k0bo3g2dbUGzmuBu17XfNe1wDg4aghSC6uCCs4JgLaVsgBc90sz5Xvecz3ucdC42GoaGjTTTRZdZo6B3dO0cnxyM+9zVKPgUdj9O/2dxjGZ7CyRotcnqpWSEAfpEMIHiQg71Os8Lf0RJIeTRGP4pP7J7is9pUTh9ZHNK+WNwczq4mNcN2uaU+Rs+PQ7lKsKDQ3TGybLh0TXZnl9WwWAbmLKwCMC+gIsAs7o8EhgbNO1uY5msJHaDWMijDgT3iN1yOJPipDHS6fH4IAx2WjfUTOfuaRLFFK1otxEjxf6QUrBhojayNnyWNDR32H9X5oKz0iBzsNrCBe08RPllgufLctTV0pdSwX4F7eQy/zW9NvsMy4RWFoJLmtceOvWRC/llZ8FoJ02dkUY4E+V3u3+lkE3sNGete7hky8y4H8FbqUBuLQuse1TWPObIPvVd2IZ2Xd/WW/wAIVrnjy4lQ2Gr2FpPgJ2OHx+9BE7If+dV3/H/1DVB9I1EIqprWizTHmHdd0sjnW8Mzitg7J4VH1tZNl957bUx5v1A9pt6n4Ku9LeF60z23LnCRvhlYA+/n2neiCuzHrquF193VG43HNOLm3D5fwXTbDD3CWP6IF+BL5pXD03LpsoXSz2J+SxpHkyeN9vhb0Vq2gw7req+uphfuzySt3cdSEGsl3a0n+vEBetXFlDNLEt1887hr6L1oIb7u77nsKDKrKfLDpuAA5iaVRIKvWIYXelcBfV7P8Utz95VHe3W3igm8IZ7pwtvcwn0eoSRljyB9QD+Ku2zdF7plxvFz63H4KBxrCzE11/0oQOPZdT5hqgh4o8xt3/yVjo8DLgzQXFt/kDb7wozAaXNMLjTKfu/6raGzmD5iNEFEk2NkzaC7cn+IRn/mHlqsxux9m23HtAOte4cOI7xqt1U+yoLdy7/+ER3INCYhsk5mYj5OV5HeMjQdfj6LCiwCQuNhezni3dkc0a3819Dz7Gsc0tc24III7wRYhR0+xovo0eiDV+B4F1e4a8TzPpvV+wXC3mym8P2TAO5WzDsDa0bkEXhuHuFlY6SMgL3jpAF7Njsg7NC5QBEBERAXVwXZEGC2may4Y1rQXOcQ0AAuc4uc6w4kkkniSvWJq9yxA1BBYlTN9pYQAC6Ka5AFzZ9Na/eseLDu0pyejBka++rWvbbgQ90ZJ/yx6o2BBX9s6Jv5Lrbi9qWZw82wuc08iAeS+T6Jl5G+Gv2Rf8F9fbaMvhlaALn2SosBqT+bv3L5JweEmUWBOjv3HIL3szh4Y5waLAvB798bD/NTuOZY8Rw0uNgGvJ8hIzcOJ8Fk4NR3l5/iojpkPUz4e7UZWvNxvsJWbkFh2HJdHUuItnrqlw5uaNDxFwRyWRt/g0clKXuGsMFXI3z9mDdfDtX82hRnRzV3oWHXWWY679ZCdVdqqj69gi095BVMFxcXfExouPMoNAbBMvVO+qd++xbFqaK7YSLkmqo22Hc2pzX9HH0VY6PdnXtLpXA6skb5FkzGkEb73DltDBcOa/LmF8r2vH0m3seV0GrdvdkuqlYAcwELnu3g3Lnbt+l2l2qg8Bw8ioLdez1g7uLVvzaXZzrQ0tYC7JIM1hpdhygngLuPqqhh2zvvKokairnHJxY4fAhBH1OHH2UWFyZYQABfUyAblqGaMh7mkahxFvG9rL6Zo8MLWMsN0sG7wqI1oHF8JMeJSQ5r2nNjbfd2Yad+qC84BS3yfRb+6FFdIOE5WODdSJYmn6MWHNdfzsSfRXDBKb3vNc7e4SHxmzfn1JJ3C7cEDm3P7Jt5FBQ9m8OBs+2pOXyAhhP4rbGyNBuVM2Nw9wgIcLHrGmx32dS07hfkVtLZmksAgs9LTgNC9+oC5jGi7oPMwheLqNpWUiDHZSAL3DVyiAiIgIiICIiAiIgIiIOCuMq7Igw8X/3eb6p/8Ny+btlcFa+oq7DURtIcbkNdKy5PdvLreS+m5Ggggi44jvC1ZgezDYZcQcAAXVQjAb8kMigYWgNtprKUHTZ+i7fP8VXf7QsIEdAba3nF/C0Oi2RguH2KgemvCI5KIvcLuhhmczzMlO3lvvyQUno8ktQxfTk/fW0cJN5IPozfdGtcbE0JZQ0/eczjx1dI78LLZOCs95B9Gb7o0FW2fw8ZqkAdltVWtHHdXGwv5K34LQ2WNs/SBrKgDjW1Tte98xceVyVYKCGyDMNMCFBQYB1bpjv62Z0o8M0cbberD6qzALzdGgj6SkAWh8V2cI2js9rgD77ePldW9zeV4zp4L6IbHZUvG9ki+v8Aa+IyNsT/AOm2nnZpYby+YXvwYggsGorSKe2kw8FlPZtwZJi/S974XVsBd3/NavTDsPs/mp2vw8yNjA3B5zagENdBKwkeN3hBUabA2sawNHzI7m1i4iJjcx8crGjkFacGpsoC7+wgWHcAPQWUhSxWCDIC5REBERAREQEREBERAREQEREBERAREQcFQzcJDOtOl5JXSG197g1ovfjZgHJTS6PYgj6Olsq90vRj8jVhsLiIWPEXmjvb0Hori2NVfpTpjJg9cAbWgLuTCHkc8tkFawrCBHTwNbu6tjh4B7Q7LyzW5K24VRdqN36AeLd+cM+7KsCnpC2KFrh2mxRNPm2JoI9QrFhseiBJCvanisvbq12DUHZERAXhPDde6IMCKiAKzA3Rd7Ig8TEvRoXayICIiAiIgIiICIiAiIgIiICIiAiIgIiICIiAq50ij/ZNf/8AFm/hlWNQm2sZdh9UGi5MTgAN5J4BB5zxajyH3KVom6LFqWdo+f4rOphog9kREBERAREQEREBERAREQEREBERAREQEREBERAREQEREBERAREQF41VM2Rha7cbX4bjf8F7Igw5YrlZMQ0XJauQEHK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143000" y="1600200"/>
          <a:ext cx="6096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vnspeech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/>
          <a:stretch>
            <a:fillRect/>
          </a:stretch>
        </p:blipFill>
        <p:spPr>
          <a:xfrm>
            <a:off x="7848600" y="1600200"/>
            <a:ext cx="7620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8194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Phương pháp dựa trên lý thuyết âm học của quá trình tạo giọng nói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Ưu điểm: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Tạo được số lượng âm không hạn chế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Không cần lưu trữ âm thanh mẫu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Khuyết điểm: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Độ tự nhiên của tiêng nói tổng hợp chưa cao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4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771</TotalTime>
  <Words>500</Words>
  <Application>Microsoft Office PowerPoint</Application>
  <PresentationFormat>On-screen Show (4:3)</PresentationFormat>
  <Paragraphs>99</Paragraphs>
  <Slides>21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MỘT CẢI TiẾN CHO HỆ THỐNG TỔNG HỢP TiẾNG NÓI TiẾNG ViỆT TRONG PHẠM VI ỨNG DỤNG HẸP</vt:lpstr>
      <vt:lpstr>Nội dung</vt:lpstr>
      <vt:lpstr>Hệ thống tổng hợp tiếng nói</vt:lpstr>
      <vt:lpstr>Hệ thống tổng hợp tiếng nói</vt:lpstr>
      <vt:lpstr>Hệ thống tổng hợp tiếng nói</vt:lpstr>
      <vt:lpstr>Hệ thống tổng hợp tiếng nói</vt:lpstr>
      <vt:lpstr>Hệ thống tổng hợp tiếng nói</vt:lpstr>
      <vt:lpstr>Tổng hợp tiếng nói</vt:lpstr>
      <vt:lpstr>Tổng hợp tiếng nói</vt:lpstr>
      <vt:lpstr>Tổng hợp tiếng nói</vt:lpstr>
      <vt:lpstr>Tổng hợp tiếng nói</vt:lpstr>
      <vt:lpstr>Tổng hợp ghép nối</vt:lpstr>
      <vt:lpstr>Tổng hợp ghép nối – hệ thống nền</vt:lpstr>
      <vt:lpstr>Hệ thống nền – Phần huấn luyện</vt:lpstr>
      <vt:lpstr>Hệ thống nền – Phần tổng hợp</vt:lpstr>
      <vt:lpstr>Hệ thống nền – Phần tổng hợp</vt:lpstr>
      <vt:lpstr>Tổng hợp tiếng nói - Hệ thống nền – Hạn chế</vt:lpstr>
      <vt:lpstr>Tổng hợp tiếng nói – Cải tiến</vt:lpstr>
      <vt:lpstr>Tổng hợp tiếng nói – Cải tiến</vt:lpstr>
      <vt:lpstr>Tổng hợp tiếng nói – Cải tiến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CẢI TiẾN CHO HỆ THỐNG TỔNG HỢP TiẾNG NÓI TiẾNG ViỆT TRONG PHẠM VI ỨNG DỤNG HẸP</dc:title>
  <dc:creator>CXNAM</dc:creator>
  <cp:lastModifiedBy>CXNAM</cp:lastModifiedBy>
  <cp:revision>7</cp:revision>
  <dcterms:created xsi:type="dcterms:W3CDTF">2012-05-17T12:42:34Z</dcterms:created>
  <dcterms:modified xsi:type="dcterms:W3CDTF">2012-05-18T01:33:35Z</dcterms:modified>
</cp:coreProperties>
</file>