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93" r:id="rId4"/>
    <p:sldId id="295" r:id="rId5"/>
    <p:sldId id="296" r:id="rId6"/>
    <p:sldId id="297" r:id="rId7"/>
    <p:sldId id="261" r:id="rId8"/>
    <p:sldId id="268" r:id="rId9"/>
    <p:sldId id="282" r:id="rId10"/>
    <p:sldId id="298" r:id="rId11"/>
    <p:sldId id="299" r:id="rId12"/>
    <p:sldId id="300" r:id="rId13"/>
    <p:sldId id="291" r:id="rId14"/>
    <p:sldId id="287" r:id="rId15"/>
    <p:sldId id="276" r:id="rId16"/>
    <p:sldId id="286" r:id="rId17"/>
    <p:sldId id="264" r:id="rId18"/>
    <p:sldId id="267" r:id="rId19"/>
    <p:sldId id="260" r:id="rId20"/>
    <p:sldId id="269" r:id="rId21"/>
    <p:sldId id="270" r:id="rId22"/>
    <p:sldId id="289" r:id="rId23"/>
    <p:sldId id="274" r:id="rId24"/>
    <p:sldId id="275" r:id="rId25"/>
    <p:sldId id="279" r:id="rId26"/>
    <p:sldId id="292" r:id="rId27"/>
    <p:sldId id="280" r:id="rId28"/>
    <p:sldId id="281" r:id="rId29"/>
    <p:sldId id="283" r:id="rId30"/>
    <p:sldId id="284" r:id="rId31"/>
    <p:sldId id="288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0000"/>
    <a:srgbClr val="FCFCFC"/>
    <a:srgbClr val="E8E8E8"/>
    <a:srgbClr val="FFD84B"/>
    <a:srgbClr val="FFFFFF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79565" autoAdjust="0"/>
  </p:normalViewPr>
  <p:slideViewPr>
    <p:cSldViewPr>
      <p:cViewPr>
        <p:scale>
          <a:sx n="75" d="100"/>
          <a:sy n="75" d="100"/>
        </p:scale>
        <p:origin x="-139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vi-VN"/>
  <c:chart>
    <c:autoTitleDeleted val="1"/>
    <c:view3D>
      <c:rotX val="20"/>
      <c:rotY val="70"/>
      <c:perspective val="0"/>
    </c:view3D>
    <c:plotArea>
      <c:layout>
        <c:manualLayout>
          <c:layoutTarget val="inner"/>
          <c:xMode val="edge"/>
          <c:yMode val="edge"/>
          <c:x val="7.2388831437435491E-2"/>
          <c:y val="0.16610169491525423"/>
          <c:w val="0.85729058945191317"/>
          <c:h val="0.66949152542372936"/>
        </c:manualLayout>
      </c:layout>
      <c:pie3D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5314">
              <a:solidFill>
                <a:schemeClr val="tx1"/>
              </a:solidFill>
              <a:prstDash val="solid"/>
            </a:ln>
          </c:spPr>
          <c:explosion val="25"/>
          <c:dPt>
            <c:idx val="0"/>
            <c:spPr>
              <a:gradFill rotWithShape="0">
                <a:gsLst>
                  <a:gs pos="0">
                    <a:srgbClr val="5CB1FE"/>
                  </a:gs>
                  <a:gs pos="100000">
                    <a:srgbClr val="5CB1FE">
                      <a:gamma/>
                      <a:shade val="56078"/>
                      <a:invGamma/>
                    </a:srgbClr>
                  </a:gs>
                </a:gsLst>
                <a:lin ang="0" scaled="1"/>
              </a:gradFill>
              <a:ln w="10628">
                <a:noFill/>
              </a:ln>
            </c:spPr>
          </c:dPt>
          <c:dPt>
            <c:idx val="1"/>
            <c:spPr>
              <a:gradFill rotWithShape="0">
                <a:gsLst>
                  <a:gs pos="0">
                    <a:srgbClr val="A8D02A"/>
                  </a:gs>
                  <a:gs pos="100000">
                    <a:srgbClr val="A8D02A">
                      <a:gamma/>
                      <a:shade val="66275"/>
                      <a:invGamma/>
                    </a:srgbClr>
                  </a:gs>
                </a:gsLst>
                <a:lin ang="2700000" scaled="1"/>
              </a:gradFill>
              <a:ln w="10628">
                <a:noFill/>
              </a:ln>
            </c:spPr>
          </c:dPt>
          <c:dPt>
            <c:idx val="2"/>
            <c:spPr>
              <a:gradFill rotWithShape="0">
                <a:gsLst>
                  <a:gs pos="0">
                    <a:srgbClr val="FF6161">
                      <a:gamma/>
                      <a:tint val="63922"/>
                      <a:invGamma/>
                    </a:srgbClr>
                  </a:gs>
                  <a:gs pos="100000">
                    <a:srgbClr val="FF6161"/>
                  </a:gs>
                </a:gsLst>
                <a:lin ang="0" scaled="1"/>
              </a:gradFill>
              <a:ln w="10628">
                <a:noFill/>
              </a:ln>
            </c:spPr>
          </c:dPt>
          <c:dPt>
            <c:idx val="3"/>
            <c:spPr>
              <a:gradFill rotWithShape="0">
                <a:gsLst>
                  <a:gs pos="0">
                    <a:srgbClr val="FFC319"/>
                  </a:gs>
                  <a:gs pos="100000">
                    <a:srgbClr val="FFC319">
                      <a:gamma/>
                      <a:shade val="56078"/>
                      <a:invGamma/>
                    </a:srgbClr>
                  </a:gs>
                </a:gsLst>
                <a:lin ang="18900000" scaled="1"/>
              </a:gradFill>
              <a:ln w="10628">
                <a:noFill/>
              </a:ln>
            </c:spPr>
          </c:dPt>
          <c:dPt>
            <c:idx val="4"/>
            <c:spPr>
              <a:solidFill>
                <a:schemeClr val="bg2"/>
              </a:solidFill>
              <a:ln w="5314">
                <a:solidFill>
                  <a:schemeClr val="tx1"/>
                </a:solidFill>
                <a:prstDash val="solid"/>
              </a:ln>
            </c:spPr>
          </c:dPt>
          <c:dLbls>
            <c:dLbl>
              <c:idx val="2"/>
              <c:layout/>
              <c:tx>
                <c:rich>
                  <a:bodyPr/>
                  <a:lstStyle/>
                  <a:p>
                    <a:r>
                      <a:rPr lang="vi-VN" sz="2800" smtClean="0"/>
                      <a:t>64</a:t>
                    </a:r>
                    <a:endParaRPr lang="vi-VN" sz="2800"/>
                  </a:p>
                </c:rich>
              </c:tx>
              <c:dLblPos val="ctr"/>
            </c:dLbl>
            <c:dLbl>
              <c:idx val="3"/>
              <c:layout>
                <c:manualLayout>
                  <c:x val="4.9430272538912558E-2"/>
                  <c:y val="8.8076831305177766E-2"/>
                </c:manualLayout>
              </c:layout>
              <c:tx>
                <c:rich>
                  <a:bodyPr/>
                  <a:lstStyle/>
                  <a:p>
                    <a:r>
                      <a:rPr lang="en-US" sz="2000"/>
                      <a:t>9</a:t>
                    </a:r>
                  </a:p>
                </c:rich>
              </c:tx>
              <c:dLblPos val="bestFit"/>
              <c:showVal val="1"/>
            </c:dLbl>
            <c:dLbl>
              <c:idx val="4"/>
              <c:layout>
                <c:manualLayout>
                  <c:x val="-0.17960033264157374"/>
                  <c:y val="6.2378429968981235E-2"/>
                </c:manualLayout>
              </c:layout>
              <c:tx>
                <c:rich>
                  <a:bodyPr/>
                  <a:lstStyle/>
                  <a:p>
                    <a:r>
                      <a:rPr lang="en-US" sz="2400"/>
                      <a:t>18</a:t>
                    </a:r>
                    <a:endParaRPr lang="en-US"/>
                  </a:p>
                </c:rich>
              </c:tx>
              <c:dLblPos val="bestFit"/>
              <c:showVal val="1"/>
            </c:dLbl>
            <c:spPr>
              <a:noFill/>
              <a:ln w="10628">
                <a:noFill/>
              </a:ln>
            </c:spPr>
            <c:txPr>
              <a:bodyPr/>
              <a:lstStyle/>
              <a:p>
                <a:pPr>
                  <a:defRPr sz="1109" b="1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vi-VN"/>
              </a:p>
            </c:txPr>
            <c:dLblPos val="ctr"/>
            <c:showVal val="1"/>
          </c:dLbls>
          <c:cat>
            <c:strRef>
              <c:f>Sheet1!$B$1:$F$1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4.5</c:v>
                </c:pt>
                <c:pt idx="1">
                  <c:v>4.5</c:v>
                </c:pt>
                <c:pt idx="2">
                  <c:v>64</c:v>
                </c:pt>
                <c:pt idx="3">
                  <c:v>9</c:v>
                </c:pt>
                <c:pt idx="4">
                  <c:v>18</c:v>
                </c:pt>
              </c:numCache>
            </c:numRef>
          </c:val>
        </c:ser>
        <c:dLbls>
          <c:showVal val="1"/>
        </c:dLbls>
      </c:pie3DChart>
      <c:spPr>
        <a:noFill/>
        <a:ln w="10628">
          <a:noFill/>
        </a:ln>
      </c:spPr>
    </c:plotArea>
    <c:plotVisOnly val="1"/>
    <c:dispBlanksAs val="zero"/>
  </c:chart>
  <c:spPr>
    <a:noFill/>
    <a:ln>
      <a:noFill/>
    </a:ln>
  </c:spPr>
  <c:txPr>
    <a:bodyPr/>
    <a:lstStyle/>
    <a:p>
      <a:pPr>
        <a:defRPr sz="56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vi-VN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471162-B64A-44D8-AEB7-E95C9C59855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6E4393-75D9-4774-85D5-EA38865C8C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Khi bạn cần đặt món ăn ở nhà hàng thì bạn thường chọn phương pháp nào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?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Chạy thẳng đến nhà hàng và đặt món.</a:t>
            </a:r>
          </a:p>
          <a:p>
            <a:pPr lvl="1"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Gọi điện trực tiếp đến nhà hàng đặt món.</a:t>
            </a:r>
          </a:p>
          <a:p>
            <a:pPr lvl="1"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Đặt món ăn từ trang web của nhà hàng.</a:t>
            </a:r>
          </a:p>
          <a:p>
            <a:pPr lvl="1">
              <a:buFont typeface="Wingdings" pitchFamily="2" charset="2"/>
              <a:buChar char="v"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Khác:________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Theo bạn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một 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trang web như thế nào thì thu hút người dùng: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Bố cục trình bày dễ hiểu, dễ thao tác.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Có nhiều hình ảnh sinh động, đủ màu sắc sặc sở.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Nội dung hay, đúng tiêu chí người dùng.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Khác:________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Điều làm bạn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không hài lòng 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khi đặt bàn thông qua website của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một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nhà hàng: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Gọi điện thoại để xác nhận việc đặt bàn.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Phải tạo tài khoản và đăng nhập trước khi đặt bàn.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Tốn thời gian thực hiện nhiều bước để đặt bàn.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Không hỗ trợ tốt quá trình lựa chọn các món ăn.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Khác:________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9400A-982C-4F3A-BFB2-A9FAF82B435D}" type="slidenum">
              <a:rPr lang="en-US"/>
              <a:pPr/>
              <a:t>19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Layouts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7F4EB-4041-4F7C-B367-01BE413B74D7}" type="slidenum">
              <a:rPr lang="en-US"/>
              <a:pPr/>
              <a:t>26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Layouts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reeform 7"/>
          <p:cNvSpPr>
            <a:spLocks/>
          </p:cNvSpPr>
          <p:nvPr/>
        </p:nvSpPr>
        <p:spPr bwMode="gray">
          <a:xfrm>
            <a:off x="-1588" y="5881688"/>
            <a:ext cx="2917826" cy="97790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589" y="0"/>
              </a:cxn>
              <a:cxn ang="0">
                <a:pos x="1838" y="618"/>
              </a:cxn>
              <a:cxn ang="0">
                <a:pos x="0" y="618"/>
              </a:cxn>
              <a:cxn ang="0">
                <a:pos x="0" y="74"/>
              </a:cxn>
            </a:cxnLst>
            <a:rect l="0" t="0" r="r" b="b"/>
            <a:pathLst>
              <a:path w="1838" h="618">
                <a:moveTo>
                  <a:pt x="0" y="74"/>
                </a:moveTo>
                <a:cubicBezTo>
                  <a:pt x="879" y="269"/>
                  <a:pt x="1589" y="0"/>
                  <a:pt x="1589" y="0"/>
                </a:cubicBezTo>
                <a:cubicBezTo>
                  <a:pt x="1652" y="335"/>
                  <a:pt x="1838" y="618"/>
                  <a:pt x="1838" y="618"/>
                </a:cubicBezTo>
                <a:lnTo>
                  <a:pt x="0" y="618"/>
                </a:lnTo>
                <a:cubicBezTo>
                  <a:pt x="0" y="618"/>
                  <a:pt x="0" y="346"/>
                  <a:pt x="0" y="74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0" name="Freeform 8"/>
          <p:cNvSpPr>
            <a:spLocks/>
          </p:cNvSpPr>
          <p:nvPr/>
        </p:nvSpPr>
        <p:spPr bwMode="gray">
          <a:xfrm>
            <a:off x="2559050" y="4684713"/>
            <a:ext cx="6596063" cy="2239962"/>
          </a:xfrm>
          <a:custGeom>
            <a:avLst/>
            <a:gdLst/>
            <a:ahLst/>
            <a:cxnLst>
              <a:cxn ang="0">
                <a:pos x="1114" y="0"/>
              </a:cxn>
              <a:cxn ang="0">
                <a:pos x="0" y="754"/>
              </a:cxn>
              <a:cxn ang="0">
                <a:pos x="406" y="1375"/>
              </a:cxn>
              <a:cxn ang="0">
                <a:pos x="4171" y="1375"/>
              </a:cxn>
              <a:cxn ang="0">
                <a:pos x="4171" y="468"/>
              </a:cxn>
              <a:cxn ang="0">
                <a:pos x="1114" y="0"/>
              </a:cxn>
            </a:cxnLst>
            <a:rect l="0" t="0" r="r" b="b"/>
            <a:pathLst>
              <a:path w="4171" h="1416">
                <a:moveTo>
                  <a:pt x="1114" y="0"/>
                </a:moveTo>
                <a:cubicBezTo>
                  <a:pt x="1114" y="0"/>
                  <a:pt x="557" y="377"/>
                  <a:pt x="0" y="754"/>
                </a:cubicBezTo>
                <a:cubicBezTo>
                  <a:pt x="180" y="1190"/>
                  <a:pt x="406" y="1375"/>
                  <a:pt x="406" y="1375"/>
                </a:cubicBezTo>
                <a:cubicBezTo>
                  <a:pt x="2288" y="1375"/>
                  <a:pt x="4171" y="1375"/>
                  <a:pt x="4171" y="1375"/>
                </a:cubicBezTo>
                <a:lnTo>
                  <a:pt x="4171" y="468"/>
                </a:lnTo>
                <a:cubicBezTo>
                  <a:pt x="4171" y="468"/>
                  <a:pt x="2546" y="1416"/>
                  <a:pt x="1114" y="0"/>
                </a:cubicBez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1" name="Freeform 9"/>
          <p:cNvSpPr>
            <a:spLocks/>
          </p:cNvSpPr>
          <p:nvPr/>
        </p:nvSpPr>
        <p:spPr bwMode="gray">
          <a:xfrm>
            <a:off x="4356100" y="641350"/>
            <a:ext cx="4787900" cy="5997575"/>
          </a:xfrm>
          <a:custGeom>
            <a:avLst/>
            <a:gdLst/>
            <a:ahLst/>
            <a:cxnLst>
              <a:cxn ang="0">
                <a:pos x="548" y="1300"/>
              </a:cxn>
              <a:cxn ang="0">
                <a:pos x="0" y="2525"/>
              </a:cxn>
              <a:cxn ang="0">
                <a:pos x="3016" y="2752"/>
              </a:cxn>
              <a:cxn ang="0">
                <a:pos x="3016" y="665"/>
              </a:cxn>
              <a:cxn ang="0">
                <a:pos x="1944" y="0"/>
              </a:cxn>
              <a:cxn ang="0">
                <a:pos x="548" y="1300"/>
              </a:cxn>
            </a:cxnLst>
            <a:rect l="0" t="0" r="r" b="b"/>
            <a:pathLst>
              <a:path w="3016" h="3791">
                <a:moveTo>
                  <a:pt x="548" y="1300"/>
                </a:moveTo>
                <a:cubicBezTo>
                  <a:pt x="274" y="1912"/>
                  <a:pt x="0" y="2525"/>
                  <a:pt x="0" y="2525"/>
                </a:cubicBezTo>
                <a:cubicBezTo>
                  <a:pt x="1458" y="3791"/>
                  <a:pt x="3016" y="2752"/>
                  <a:pt x="3016" y="2752"/>
                </a:cubicBezTo>
                <a:cubicBezTo>
                  <a:pt x="3016" y="2752"/>
                  <a:pt x="3016" y="1708"/>
                  <a:pt x="3016" y="665"/>
                </a:cubicBezTo>
                <a:cubicBezTo>
                  <a:pt x="2528" y="170"/>
                  <a:pt x="1944" y="0"/>
                  <a:pt x="1944" y="0"/>
                </a:cubicBezTo>
                <a:cubicBezTo>
                  <a:pt x="1944" y="0"/>
                  <a:pt x="1639" y="839"/>
                  <a:pt x="548" y="130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2" name="Freeform 10"/>
          <p:cNvSpPr>
            <a:spLocks/>
          </p:cNvSpPr>
          <p:nvPr/>
        </p:nvSpPr>
        <p:spPr bwMode="gray">
          <a:xfrm>
            <a:off x="4719638" y="1588"/>
            <a:ext cx="2508250" cy="260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5" y="1645"/>
              </a:cxn>
              <a:cxn ang="0">
                <a:pos x="1569" y="0"/>
              </a:cxn>
              <a:cxn ang="0">
                <a:pos x="0" y="0"/>
              </a:cxn>
            </a:cxnLst>
            <a:rect l="0" t="0" r="r" b="b"/>
            <a:pathLst>
              <a:path w="1569" h="1645">
                <a:moveTo>
                  <a:pt x="0" y="0"/>
                </a:moveTo>
                <a:lnTo>
                  <a:pt x="335" y="1645"/>
                </a:lnTo>
                <a:cubicBezTo>
                  <a:pt x="335" y="1645"/>
                  <a:pt x="1394" y="1086"/>
                  <a:pt x="1569" y="0"/>
                </a:cubicBezTo>
                <a:cubicBezTo>
                  <a:pt x="784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3" name="Freeform 11"/>
          <p:cNvSpPr>
            <a:spLocks/>
          </p:cNvSpPr>
          <p:nvPr/>
        </p:nvSpPr>
        <p:spPr bwMode="gray">
          <a:xfrm>
            <a:off x="0" y="5889625"/>
            <a:ext cx="2935288" cy="97790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589" y="0"/>
              </a:cxn>
              <a:cxn ang="0">
                <a:pos x="1838" y="618"/>
              </a:cxn>
              <a:cxn ang="0">
                <a:pos x="0" y="618"/>
              </a:cxn>
              <a:cxn ang="0">
                <a:pos x="0" y="74"/>
              </a:cxn>
            </a:cxnLst>
            <a:rect l="0" t="0" r="r" b="b"/>
            <a:pathLst>
              <a:path w="1838" h="618">
                <a:moveTo>
                  <a:pt x="0" y="74"/>
                </a:moveTo>
                <a:cubicBezTo>
                  <a:pt x="879" y="269"/>
                  <a:pt x="1589" y="0"/>
                  <a:pt x="1589" y="0"/>
                </a:cubicBezTo>
                <a:cubicBezTo>
                  <a:pt x="1652" y="335"/>
                  <a:pt x="1838" y="618"/>
                  <a:pt x="1838" y="618"/>
                </a:cubicBezTo>
                <a:lnTo>
                  <a:pt x="0" y="618"/>
                </a:lnTo>
                <a:cubicBezTo>
                  <a:pt x="0" y="618"/>
                  <a:pt x="0" y="346"/>
                  <a:pt x="0" y="74"/>
                </a:cubicBez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4" name="Freeform 12"/>
          <p:cNvSpPr>
            <a:spLocks/>
          </p:cNvSpPr>
          <p:nvPr/>
        </p:nvSpPr>
        <p:spPr bwMode="gray">
          <a:xfrm>
            <a:off x="2541588" y="4673600"/>
            <a:ext cx="6596062" cy="2239963"/>
          </a:xfrm>
          <a:custGeom>
            <a:avLst/>
            <a:gdLst/>
            <a:ahLst/>
            <a:cxnLst>
              <a:cxn ang="0">
                <a:pos x="1114" y="0"/>
              </a:cxn>
              <a:cxn ang="0">
                <a:pos x="0" y="754"/>
              </a:cxn>
              <a:cxn ang="0">
                <a:pos x="406" y="1375"/>
              </a:cxn>
              <a:cxn ang="0">
                <a:pos x="4171" y="1375"/>
              </a:cxn>
              <a:cxn ang="0">
                <a:pos x="4171" y="468"/>
              </a:cxn>
              <a:cxn ang="0">
                <a:pos x="1114" y="0"/>
              </a:cxn>
            </a:cxnLst>
            <a:rect l="0" t="0" r="r" b="b"/>
            <a:pathLst>
              <a:path w="4171" h="1416">
                <a:moveTo>
                  <a:pt x="1114" y="0"/>
                </a:moveTo>
                <a:cubicBezTo>
                  <a:pt x="1114" y="0"/>
                  <a:pt x="557" y="377"/>
                  <a:pt x="0" y="754"/>
                </a:cubicBezTo>
                <a:cubicBezTo>
                  <a:pt x="180" y="1190"/>
                  <a:pt x="406" y="1375"/>
                  <a:pt x="406" y="1375"/>
                </a:cubicBezTo>
                <a:cubicBezTo>
                  <a:pt x="2288" y="1375"/>
                  <a:pt x="4171" y="1375"/>
                  <a:pt x="4171" y="1375"/>
                </a:cubicBezTo>
                <a:lnTo>
                  <a:pt x="4171" y="468"/>
                </a:lnTo>
                <a:cubicBezTo>
                  <a:pt x="4171" y="468"/>
                  <a:pt x="2546" y="1416"/>
                  <a:pt x="1114" y="0"/>
                </a:cubicBez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5" name="Freeform 13"/>
          <p:cNvSpPr>
            <a:spLocks/>
          </p:cNvSpPr>
          <p:nvPr/>
        </p:nvSpPr>
        <p:spPr bwMode="gray">
          <a:xfrm>
            <a:off x="4348163" y="628650"/>
            <a:ext cx="4787900" cy="6008688"/>
          </a:xfrm>
          <a:custGeom>
            <a:avLst/>
            <a:gdLst/>
            <a:ahLst/>
            <a:cxnLst>
              <a:cxn ang="0">
                <a:pos x="548" y="1300"/>
              </a:cxn>
              <a:cxn ang="0">
                <a:pos x="0" y="2525"/>
              </a:cxn>
              <a:cxn ang="0">
                <a:pos x="3016" y="2752"/>
              </a:cxn>
              <a:cxn ang="0">
                <a:pos x="3016" y="665"/>
              </a:cxn>
              <a:cxn ang="0">
                <a:pos x="1944" y="0"/>
              </a:cxn>
              <a:cxn ang="0">
                <a:pos x="548" y="1300"/>
              </a:cxn>
            </a:cxnLst>
            <a:rect l="0" t="0" r="r" b="b"/>
            <a:pathLst>
              <a:path w="3016" h="3791">
                <a:moveTo>
                  <a:pt x="548" y="1300"/>
                </a:moveTo>
                <a:cubicBezTo>
                  <a:pt x="274" y="1912"/>
                  <a:pt x="0" y="2525"/>
                  <a:pt x="0" y="2525"/>
                </a:cubicBezTo>
                <a:cubicBezTo>
                  <a:pt x="1458" y="3791"/>
                  <a:pt x="3016" y="2752"/>
                  <a:pt x="3016" y="2752"/>
                </a:cubicBezTo>
                <a:cubicBezTo>
                  <a:pt x="3016" y="2752"/>
                  <a:pt x="3016" y="1708"/>
                  <a:pt x="3016" y="665"/>
                </a:cubicBezTo>
                <a:cubicBezTo>
                  <a:pt x="2528" y="170"/>
                  <a:pt x="1944" y="0"/>
                  <a:pt x="1944" y="0"/>
                </a:cubicBezTo>
                <a:cubicBezTo>
                  <a:pt x="1944" y="0"/>
                  <a:pt x="1639" y="839"/>
                  <a:pt x="548" y="1300"/>
                </a:cubicBez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6" name="Freeform 14" descr="1"/>
          <p:cNvSpPr>
            <a:spLocks/>
          </p:cNvSpPr>
          <p:nvPr/>
        </p:nvSpPr>
        <p:spPr bwMode="gray">
          <a:xfrm>
            <a:off x="4694238" y="-1588"/>
            <a:ext cx="2543175" cy="26320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5" y="1645"/>
              </a:cxn>
              <a:cxn ang="0">
                <a:pos x="1569" y="0"/>
              </a:cxn>
              <a:cxn ang="0">
                <a:pos x="0" y="0"/>
              </a:cxn>
            </a:cxnLst>
            <a:rect l="0" t="0" r="r" b="b"/>
            <a:pathLst>
              <a:path w="1569" h="1645">
                <a:moveTo>
                  <a:pt x="0" y="0"/>
                </a:moveTo>
                <a:lnTo>
                  <a:pt x="335" y="1645"/>
                </a:lnTo>
                <a:cubicBezTo>
                  <a:pt x="335" y="1645"/>
                  <a:pt x="1394" y="1086"/>
                  <a:pt x="1569" y="0"/>
                </a:cubicBezTo>
                <a:cubicBezTo>
                  <a:pt x="784" y="0"/>
                  <a:pt x="0" y="0"/>
                  <a:pt x="0" y="0"/>
                </a:cubicBez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7" name="Freeform 15"/>
          <p:cNvSpPr>
            <a:spLocks/>
          </p:cNvSpPr>
          <p:nvPr/>
        </p:nvSpPr>
        <p:spPr bwMode="gray">
          <a:xfrm>
            <a:off x="-3175" y="1588"/>
            <a:ext cx="5857875" cy="6794500"/>
          </a:xfrm>
          <a:custGeom>
            <a:avLst/>
            <a:gdLst/>
            <a:ahLst/>
            <a:cxnLst>
              <a:cxn ang="0">
                <a:pos x="0" y="3810"/>
              </a:cxn>
              <a:cxn ang="0">
                <a:pos x="0" y="1"/>
              </a:cxn>
              <a:cxn ang="0">
                <a:pos x="2974" y="0"/>
              </a:cxn>
              <a:cxn ang="0">
                <a:pos x="2768" y="2926"/>
              </a:cxn>
              <a:cxn ang="0">
                <a:pos x="0" y="3810"/>
              </a:cxn>
            </a:cxnLst>
            <a:rect l="0" t="0" r="r" b="b"/>
            <a:pathLst>
              <a:path w="3690" h="4280">
                <a:moveTo>
                  <a:pt x="0" y="3810"/>
                </a:moveTo>
                <a:lnTo>
                  <a:pt x="0" y="1"/>
                </a:lnTo>
                <a:lnTo>
                  <a:pt x="2974" y="0"/>
                </a:lnTo>
                <a:cubicBezTo>
                  <a:pt x="3284" y="452"/>
                  <a:pt x="3690" y="1776"/>
                  <a:pt x="2768" y="2926"/>
                </a:cubicBezTo>
                <a:cubicBezTo>
                  <a:pt x="1610" y="4280"/>
                  <a:pt x="0" y="3810"/>
                  <a:pt x="0" y="381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8" name="Freeform 16"/>
          <p:cNvSpPr>
            <a:spLocks/>
          </p:cNvSpPr>
          <p:nvPr/>
        </p:nvSpPr>
        <p:spPr bwMode="gray">
          <a:xfrm>
            <a:off x="-3175" y="1588"/>
            <a:ext cx="5943600" cy="6437312"/>
          </a:xfrm>
          <a:custGeom>
            <a:avLst/>
            <a:gdLst/>
            <a:ahLst/>
            <a:cxnLst>
              <a:cxn ang="0">
                <a:pos x="0" y="3765"/>
              </a:cxn>
              <a:cxn ang="0">
                <a:pos x="0" y="0"/>
              </a:cxn>
              <a:cxn ang="0">
                <a:pos x="2767" y="0"/>
              </a:cxn>
              <a:cxn ang="0">
                <a:pos x="2567" y="2858"/>
              </a:cxn>
              <a:cxn ang="0">
                <a:pos x="0" y="3765"/>
              </a:cxn>
            </a:cxnLst>
            <a:rect l="0" t="0" r="r" b="b"/>
            <a:pathLst>
              <a:path w="3635" h="4115">
                <a:moveTo>
                  <a:pt x="0" y="3765"/>
                </a:moveTo>
                <a:lnTo>
                  <a:pt x="0" y="0"/>
                </a:lnTo>
                <a:lnTo>
                  <a:pt x="2767" y="0"/>
                </a:lnTo>
                <a:cubicBezTo>
                  <a:pt x="2767" y="0"/>
                  <a:pt x="3635" y="1445"/>
                  <a:pt x="2567" y="2858"/>
                </a:cubicBezTo>
                <a:cubicBezTo>
                  <a:pt x="1523" y="4115"/>
                  <a:pt x="0" y="3765"/>
                  <a:pt x="0" y="3765"/>
                </a:cubicBezTo>
                <a:close/>
              </a:path>
            </a:pathLst>
          </a:custGeom>
          <a:gradFill rotWithShape="1">
            <a:gsLst>
              <a:gs pos="0">
                <a:srgbClr val="FDF58D">
                  <a:gamma/>
                  <a:tint val="19216"/>
                  <a:invGamma/>
                </a:srgbClr>
              </a:gs>
              <a:gs pos="100000">
                <a:srgbClr val="FDF58D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250825" y="9525"/>
            <a:ext cx="4176713" cy="5908675"/>
            <a:chOff x="158" y="6"/>
            <a:chExt cx="2631" cy="3722"/>
          </a:xfrm>
        </p:grpSpPr>
        <p:sp>
          <p:nvSpPr>
            <p:cNvPr id="3090" name="Line 18"/>
            <p:cNvSpPr>
              <a:spLocks noChangeShapeType="1"/>
            </p:cNvSpPr>
            <p:nvPr/>
          </p:nvSpPr>
          <p:spPr bwMode="gray">
            <a:xfrm>
              <a:off x="158" y="6"/>
              <a:ext cx="0" cy="372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gray">
            <a:xfrm>
              <a:off x="815" y="6"/>
              <a:ext cx="0" cy="372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gray">
            <a:xfrm>
              <a:off x="1473" y="6"/>
              <a:ext cx="0" cy="358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gray">
            <a:xfrm>
              <a:off x="2131" y="6"/>
              <a:ext cx="0" cy="325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gray">
            <a:xfrm>
              <a:off x="2789" y="6"/>
              <a:ext cx="0" cy="2589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095" name="Group 23"/>
          <p:cNvGrpSpPr>
            <a:grpSpLocks/>
          </p:cNvGrpSpPr>
          <p:nvPr/>
        </p:nvGrpSpPr>
        <p:grpSpPr bwMode="auto">
          <a:xfrm>
            <a:off x="6350" y="260350"/>
            <a:ext cx="5041900" cy="5329238"/>
            <a:chOff x="4" y="164"/>
            <a:chExt cx="3176" cy="3357"/>
          </a:xfrm>
        </p:grpSpPr>
        <p:sp>
          <p:nvSpPr>
            <p:cNvPr id="3096" name="Line 24"/>
            <p:cNvSpPr>
              <a:spLocks noChangeShapeType="1"/>
            </p:cNvSpPr>
            <p:nvPr/>
          </p:nvSpPr>
          <p:spPr bwMode="gray">
            <a:xfrm rot="5400000">
              <a:off x="1466" y="-1298"/>
              <a:ext cx="0" cy="292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gray">
            <a:xfrm rot="5400000">
              <a:off x="1575" y="-736"/>
              <a:ext cx="0" cy="3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gray">
            <a:xfrm rot="5400000">
              <a:off x="1592" y="-82"/>
              <a:ext cx="0" cy="317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gray">
            <a:xfrm rot="5400000">
              <a:off x="1508" y="674"/>
              <a:ext cx="0" cy="300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gray">
            <a:xfrm rot="5400000">
              <a:off x="1306" y="1547"/>
              <a:ext cx="0" cy="2603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gray">
            <a:xfrm rot="5400000">
              <a:off x="838" y="2687"/>
              <a:ext cx="0" cy="166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102" name="Rectangle 30"/>
          <p:cNvSpPr>
            <a:spLocks noChangeArrowheads="1"/>
          </p:cNvSpPr>
          <p:nvPr/>
        </p:nvSpPr>
        <p:spPr bwMode="gray">
          <a:xfrm>
            <a:off x="2368550" y="288925"/>
            <a:ext cx="1012825" cy="1025525"/>
          </a:xfrm>
          <a:prstGeom prst="rect">
            <a:avLst/>
          </a:prstGeom>
          <a:solidFill>
            <a:srgbClr val="FFFFFF">
              <a:alpha val="64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gray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gray">
          <a:xfrm>
            <a:off x="0" y="279400"/>
            <a:ext cx="250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1331913" y="9525"/>
            <a:ext cx="1012825" cy="23495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6" name="Freeform 34"/>
          <p:cNvSpPr>
            <a:spLocks/>
          </p:cNvSpPr>
          <p:nvPr/>
        </p:nvSpPr>
        <p:spPr bwMode="gray">
          <a:xfrm>
            <a:off x="4452938" y="1347788"/>
            <a:ext cx="720725" cy="1047750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0" y="0"/>
              </a:cxn>
              <a:cxn ang="0">
                <a:pos x="0" y="680"/>
              </a:cxn>
              <a:cxn ang="0">
                <a:pos x="409" y="680"/>
              </a:cxn>
              <a:cxn ang="0">
                <a:pos x="454" y="317"/>
              </a:cxn>
              <a:cxn ang="0">
                <a:pos x="363" y="0"/>
              </a:cxn>
            </a:cxnLst>
            <a:rect l="0" t="0" r="r" b="b"/>
            <a:pathLst>
              <a:path w="454" h="680">
                <a:moveTo>
                  <a:pt x="363" y="0"/>
                </a:moveTo>
                <a:lnTo>
                  <a:pt x="0" y="0"/>
                </a:lnTo>
                <a:lnTo>
                  <a:pt x="0" y="680"/>
                </a:lnTo>
                <a:lnTo>
                  <a:pt x="409" y="680"/>
                </a:lnTo>
                <a:lnTo>
                  <a:pt x="454" y="317"/>
                </a:lnTo>
                <a:lnTo>
                  <a:pt x="36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107" name="Freeform 35"/>
          <p:cNvSpPr>
            <a:spLocks/>
          </p:cNvSpPr>
          <p:nvPr/>
        </p:nvSpPr>
        <p:spPr bwMode="gray">
          <a:xfrm>
            <a:off x="2365375" y="4549775"/>
            <a:ext cx="1003300" cy="1023938"/>
          </a:xfrm>
          <a:custGeom>
            <a:avLst/>
            <a:gdLst/>
            <a:ahLst/>
            <a:cxnLst>
              <a:cxn ang="0">
                <a:pos x="635" y="0"/>
              </a:cxn>
              <a:cxn ang="0">
                <a:pos x="0" y="0"/>
              </a:cxn>
              <a:cxn ang="0">
                <a:pos x="0" y="681"/>
              </a:cxn>
              <a:cxn ang="0">
                <a:pos x="272" y="681"/>
              </a:cxn>
              <a:cxn ang="0">
                <a:pos x="680" y="454"/>
              </a:cxn>
              <a:cxn ang="0">
                <a:pos x="680" y="0"/>
              </a:cxn>
              <a:cxn ang="0">
                <a:pos x="635" y="0"/>
              </a:cxn>
            </a:cxnLst>
            <a:rect l="0" t="0" r="r" b="b"/>
            <a:pathLst>
              <a:path w="680" h="681">
                <a:moveTo>
                  <a:pt x="635" y="0"/>
                </a:moveTo>
                <a:lnTo>
                  <a:pt x="0" y="0"/>
                </a:lnTo>
                <a:lnTo>
                  <a:pt x="0" y="681"/>
                </a:lnTo>
                <a:lnTo>
                  <a:pt x="272" y="681"/>
                </a:lnTo>
                <a:lnTo>
                  <a:pt x="680" y="454"/>
                </a:lnTo>
                <a:lnTo>
                  <a:pt x="680" y="0"/>
                </a:lnTo>
                <a:lnTo>
                  <a:pt x="63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108" name="Freeform 36"/>
          <p:cNvSpPr>
            <a:spLocks/>
          </p:cNvSpPr>
          <p:nvPr/>
        </p:nvSpPr>
        <p:spPr bwMode="gray">
          <a:xfrm>
            <a:off x="7524750" y="0"/>
            <a:ext cx="1620838" cy="1230313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255"/>
              </a:cxn>
              <a:cxn ang="0">
                <a:pos x="1007" y="775"/>
              </a:cxn>
              <a:cxn ang="0">
                <a:pos x="1009" y="0"/>
              </a:cxn>
              <a:cxn ang="0">
                <a:pos x="34" y="0"/>
              </a:cxn>
            </a:cxnLst>
            <a:rect l="0" t="0" r="r" b="b"/>
            <a:pathLst>
              <a:path w="1009" h="775">
                <a:moveTo>
                  <a:pt x="34" y="0"/>
                </a:moveTo>
                <a:cubicBezTo>
                  <a:pt x="34" y="115"/>
                  <a:pt x="0" y="255"/>
                  <a:pt x="0" y="255"/>
                </a:cubicBezTo>
                <a:cubicBezTo>
                  <a:pt x="489" y="376"/>
                  <a:pt x="1007" y="775"/>
                  <a:pt x="1007" y="775"/>
                </a:cubicBezTo>
                <a:lnTo>
                  <a:pt x="1009" y="0"/>
                </a:lnTo>
                <a:cubicBezTo>
                  <a:pt x="1009" y="0"/>
                  <a:pt x="521" y="0"/>
                  <a:pt x="34" y="0"/>
                </a:cubicBezTo>
                <a:close/>
              </a:path>
            </a:pathLst>
          </a:custGeom>
          <a:solidFill>
            <a:srgbClr val="E8E8E8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pic>
        <p:nvPicPr>
          <p:cNvPr id="3109" name="Picture 37" descr="water"/>
          <p:cNvPicPr>
            <a:picLocks noChangeAspect="1" noChangeArrowheads="1"/>
          </p:cNvPicPr>
          <p:nvPr/>
        </p:nvPicPr>
        <p:blipFill>
          <a:blip r:embed="rId6" cstate="print"/>
          <a:srcRect l="22409" t="16374" b="27486"/>
          <a:stretch>
            <a:fillRect/>
          </a:stretch>
        </p:blipFill>
        <p:spPr bwMode="gray">
          <a:xfrm rot="393398">
            <a:off x="2268538" y="584200"/>
            <a:ext cx="2663825" cy="21971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884363"/>
            <a:ext cx="8229600" cy="1470025"/>
          </a:xfrm>
          <a:effectLst/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084763"/>
            <a:ext cx="6400800" cy="4572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6D5FD7-5DB0-44B3-8B7E-C4D6462C88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gray">
          <a:xfrm>
            <a:off x="228600" y="4714875"/>
            <a:ext cx="13033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>
                <a:latin typeface="Arial Black" pitchFamily="34" charset="0"/>
              </a:rPr>
              <a:t>L/O/G/O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6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400"/>
                            </p:stCondLst>
                            <p:childTnLst>
                              <p:par>
                                <p:cTn id="3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animBg="1"/>
      <p:bldP spid="3080" grpId="0" animBg="1"/>
      <p:bldP spid="3081" grpId="0" animBg="1"/>
      <p:bldP spid="3082" grpId="0" animBg="1"/>
      <p:bldP spid="3083" grpId="0" animBg="1"/>
      <p:bldP spid="3083" grpId="1" animBg="1"/>
      <p:bldP spid="3084" grpId="0" animBg="1"/>
      <p:bldP spid="3084" grpId="1" animBg="1"/>
      <p:bldP spid="3084" grpId="2" animBg="1"/>
      <p:bldP spid="3085" grpId="0" animBg="1"/>
      <p:bldP spid="3085" grpId="1" animBg="1"/>
      <p:bldP spid="3086" grpId="0" animBg="1"/>
      <p:bldP spid="3086" grpId="1" animBg="1"/>
      <p:bldP spid="3086" grpId="2" animBg="1"/>
      <p:bldP spid="310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D53DB-DA74-4CC2-B49E-F6E6E65C5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19A46-4417-4826-980C-43C2265CF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EDE8BD8-0C77-4CCE-8DA7-A296566363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9D204-B1F1-4BC5-9162-A48B9BC06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2E860-4D81-4735-B20A-1EFC228184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14E13-840D-434D-9C2B-ED9D3D3AFA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7D41-2EFF-4DD0-8166-A1507887CE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27877-B5CE-4BA3-8BE8-8D65B86E8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46D4E-1CB2-4690-AC70-2D77082C75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D46AD-FE02-4F21-8DB8-8CEBAD008E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ABD76-23DC-4B27-9319-3BE716FB74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/>
          </p:cNvSpPr>
          <p:nvPr/>
        </p:nvSpPr>
        <p:spPr bwMode="gray">
          <a:xfrm>
            <a:off x="-9525" y="-9525"/>
            <a:ext cx="9156700" cy="6865938"/>
          </a:xfrm>
          <a:custGeom>
            <a:avLst/>
            <a:gdLst/>
            <a:ahLst/>
            <a:cxnLst>
              <a:cxn ang="0">
                <a:pos x="5766" y="605"/>
              </a:cxn>
              <a:cxn ang="0">
                <a:pos x="5768" y="4325"/>
              </a:cxn>
              <a:cxn ang="0">
                <a:pos x="1331" y="4325"/>
              </a:cxn>
              <a:cxn ang="0">
                <a:pos x="4" y="3111"/>
              </a:cxn>
              <a:cxn ang="0">
                <a:pos x="0" y="0"/>
              </a:cxn>
              <a:cxn ang="0">
                <a:pos x="2428" y="7"/>
              </a:cxn>
              <a:cxn ang="0">
                <a:pos x="5766" y="605"/>
              </a:cxn>
            </a:cxnLst>
            <a:rect l="0" t="0" r="r" b="b"/>
            <a:pathLst>
              <a:path w="5768" h="4325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cubicBezTo>
                  <a:pt x="5768" y="4325"/>
                  <a:pt x="3549" y="4325"/>
                  <a:pt x="1331" y="4325"/>
                </a:cubicBezTo>
                <a:cubicBezTo>
                  <a:pt x="499" y="3811"/>
                  <a:pt x="0" y="3109"/>
                  <a:pt x="4" y="311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rgbClr val="FDF58D">
                  <a:gamma/>
                  <a:tint val="3137"/>
                  <a:invGamma/>
                </a:srgbClr>
              </a:gs>
              <a:gs pos="100000">
                <a:srgbClr val="FDF58D">
                  <a:alpha val="70000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pic>
        <p:nvPicPr>
          <p:cNvPr id="1032" name="Picture 8" descr="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33" name="Freeform 9"/>
          <p:cNvSpPr>
            <a:spLocks/>
          </p:cNvSpPr>
          <p:nvPr/>
        </p:nvSpPr>
        <p:spPr bwMode="gray">
          <a:xfrm>
            <a:off x="6350" y="5113338"/>
            <a:ext cx="1852613" cy="174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00"/>
              </a:cxn>
              <a:cxn ang="0">
                <a:pos x="1089" y="1100"/>
              </a:cxn>
              <a:cxn ang="0">
                <a:pos x="0" y="0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1035" name="Group 11"/>
          <p:cNvGrpSpPr>
            <a:grpSpLocks/>
          </p:cNvGrpSpPr>
          <p:nvPr/>
        </p:nvGrpSpPr>
        <p:grpSpPr bwMode="auto">
          <a:xfrm>
            <a:off x="0" y="0"/>
            <a:ext cx="9156700" cy="6875463"/>
            <a:chOff x="0" y="0"/>
            <a:chExt cx="5768" cy="4331"/>
          </a:xfrm>
        </p:grpSpPr>
        <p:grpSp>
          <p:nvGrpSpPr>
            <p:cNvPr id="1036" name="Group 12"/>
            <p:cNvGrpSpPr>
              <a:grpSpLocks/>
            </p:cNvGrpSpPr>
            <p:nvPr/>
          </p:nvGrpSpPr>
          <p:grpSpPr bwMode="auto">
            <a:xfrm>
              <a:off x="332" y="0"/>
              <a:ext cx="5080" cy="4331"/>
              <a:chOff x="332" y="0"/>
              <a:chExt cx="5080" cy="4331"/>
            </a:xfrm>
          </p:grpSpPr>
          <p:sp>
            <p:nvSpPr>
              <p:cNvPr id="1037" name="Line 13"/>
              <p:cNvSpPr>
                <a:spLocks noChangeShapeType="1"/>
              </p:cNvSpPr>
              <p:nvPr/>
            </p:nvSpPr>
            <p:spPr bwMode="gray">
              <a:xfrm>
                <a:off x="332" y="0"/>
                <a:ext cx="0" cy="3510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gray">
              <a:xfrm>
                <a:off x="1057" y="0"/>
                <a:ext cx="0" cy="414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39" name="Line 15"/>
              <p:cNvSpPr>
                <a:spLocks noChangeShapeType="1"/>
              </p:cNvSpPr>
              <p:nvPr/>
            </p:nvSpPr>
            <p:spPr bwMode="gray">
              <a:xfrm>
                <a:off x="1783" y="0"/>
                <a:ext cx="0" cy="432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0" name="Line 16"/>
              <p:cNvSpPr>
                <a:spLocks noChangeShapeType="1"/>
              </p:cNvSpPr>
              <p:nvPr/>
            </p:nvSpPr>
            <p:spPr bwMode="gray">
              <a:xfrm>
                <a:off x="2509" y="0"/>
                <a:ext cx="0" cy="4331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1" name="Line 17"/>
              <p:cNvSpPr>
                <a:spLocks noChangeShapeType="1"/>
              </p:cNvSpPr>
              <p:nvPr/>
            </p:nvSpPr>
            <p:spPr bwMode="gray">
              <a:xfrm>
                <a:off x="3234" y="245"/>
                <a:ext cx="0" cy="4086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2" name="Line 18"/>
              <p:cNvSpPr>
                <a:spLocks noChangeShapeType="1"/>
              </p:cNvSpPr>
              <p:nvPr/>
            </p:nvSpPr>
            <p:spPr bwMode="gray">
              <a:xfrm>
                <a:off x="3960" y="390"/>
                <a:ext cx="0" cy="3941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3" name="Line 19"/>
              <p:cNvSpPr>
                <a:spLocks noChangeShapeType="1"/>
              </p:cNvSpPr>
              <p:nvPr/>
            </p:nvSpPr>
            <p:spPr bwMode="gray">
              <a:xfrm>
                <a:off x="4686" y="487"/>
                <a:ext cx="0" cy="384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4" name="Line 20"/>
              <p:cNvSpPr>
                <a:spLocks noChangeShapeType="1"/>
              </p:cNvSpPr>
              <p:nvPr/>
            </p:nvSpPr>
            <p:spPr bwMode="gray">
              <a:xfrm>
                <a:off x="5412" y="567"/>
                <a:ext cx="0" cy="376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045" name="Group 21"/>
            <p:cNvGrpSpPr>
              <a:grpSpLocks/>
            </p:cNvGrpSpPr>
            <p:nvPr/>
          </p:nvGrpSpPr>
          <p:grpSpPr bwMode="auto">
            <a:xfrm>
              <a:off x="0" y="264"/>
              <a:ext cx="5768" cy="3538"/>
              <a:chOff x="0" y="264"/>
              <a:chExt cx="5768" cy="3538"/>
            </a:xfrm>
          </p:grpSpPr>
          <p:sp>
            <p:nvSpPr>
              <p:cNvPr id="1046" name="Line 22"/>
              <p:cNvSpPr>
                <a:spLocks noChangeShapeType="1"/>
              </p:cNvSpPr>
              <p:nvPr/>
            </p:nvSpPr>
            <p:spPr bwMode="gray">
              <a:xfrm rot="5400000">
                <a:off x="1635" y="-1371"/>
                <a:ext cx="0" cy="3270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7" name="Line 23"/>
              <p:cNvSpPr>
                <a:spLocks noChangeShapeType="1"/>
              </p:cNvSpPr>
              <p:nvPr/>
            </p:nvSpPr>
            <p:spPr bwMode="gray">
              <a:xfrm rot="5400000">
                <a:off x="2884" y="-1913"/>
                <a:ext cx="0" cy="5768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8" name="Line 24"/>
              <p:cNvSpPr>
                <a:spLocks noChangeShapeType="1"/>
              </p:cNvSpPr>
              <p:nvPr/>
            </p:nvSpPr>
            <p:spPr bwMode="gray">
              <a:xfrm rot="5400000">
                <a:off x="2884" y="-1205"/>
                <a:ext cx="0" cy="5768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9" name="Line 25"/>
              <p:cNvSpPr>
                <a:spLocks noChangeShapeType="1"/>
              </p:cNvSpPr>
              <p:nvPr/>
            </p:nvSpPr>
            <p:spPr bwMode="gray">
              <a:xfrm rot="5400000">
                <a:off x="2885" y="-497"/>
                <a:ext cx="0" cy="5766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50" name="Line 26"/>
              <p:cNvSpPr>
                <a:spLocks noChangeShapeType="1"/>
              </p:cNvSpPr>
              <p:nvPr/>
            </p:nvSpPr>
            <p:spPr bwMode="gray">
              <a:xfrm rot="5400000">
                <a:off x="2885" y="211"/>
                <a:ext cx="0" cy="5766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51" name="Line 27"/>
              <p:cNvSpPr>
                <a:spLocks noChangeShapeType="1"/>
              </p:cNvSpPr>
              <p:nvPr/>
            </p:nvSpPr>
            <p:spPr bwMode="gray">
              <a:xfrm rot="5400000">
                <a:off x="3192" y="1251"/>
                <a:ext cx="0" cy="510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</p:grpSp>
      </p:grp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gray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pic>
        <p:nvPicPr>
          <p:cNvPr id="1059" name="Picture 35" descr="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-180975" y="5638800"/>
            <a:ext cx="2016125" cy="12192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8642D37-81FC-4612-A5B3-CDE33B78F4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60" name="Freeform 36" descr="11"/>
          <p:cNvSpPr>
            <a:spLocks/>
          </p:cNvSpPr>
          <p:nvPr/>
        </p:nvSpPr>
        <p:spPr bwMode="gray">
          <a:xfrm>
            <a:off x="4041775" y="0"/>
            <a:ext cx="5105400" cy="739775"/>
          </a:xfrm>
          <a:custGeom>
            <a:avLst/>
            <a:gdLst/>
            <a:ahLst/>
            <a:cxnLst>
              <a:cxn ang="0">
                <a:pos x="3130" y="453"/>
              </a:cxn>
              <a:cxn ang="0">
                <a:pos x="3130" y="0"/>
              </a:cxn>
              <a:cxn ang="0">
                <a:pos x="0" y="0"/>
              </a:cxn>
              <a:cxn ang="0">
                <a:pos x="3130" y="453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325438"/>
            <a:ext cx="82296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4041775" y="1588"/>
            <a:ext cx="5105400" cy="739775"/>
          </a:xfrm>
          <a:custGeom>
            <a:avLst/>
            <a:gdLst/>
            <a:ahLst/>
            <a:cxnLst>
              <a:cxn ang="0">
                <a:pos x="3130" y="453"/>
              </a:cxn>
              <a:cxn ang="0">
                <a:pos x="3130" y="0"/>
              </a:cxn>
              <a:cxn ang="0">
                <a:pos x="0" y="0"/>
              </a:cxn>
              <a:cxn ang="0">
                <a:pos x="3130" y="453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34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6.emf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3.png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0812508@gmail.com" TargetMode="External"/><Relationship Id="rId2" Type="http://schemas.openxmlformats.org/officeDocument/2006/relationships/hyperlink" Target="mailto:thuan178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oai104040005@tiengiang.edu.vn" TargetMode="External"/><Relationship Id="rId5" Type="http://schemas.openxmlformats.org/officeDocument/2006/relationships/hyperlink" Target="mailto:7hanatos13@gmail.com" TargetMode="External"/><Relationship Id="rId4" Type="http://schemas.openxmlformats.org/officeDocument/2006/relationships/hyperlink" Target="mailto:tienvx2008gs@gmail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970088"/>
            <a:ext cx="8229600" cy="1470025"/>
          </a:xfrm>
        </p:spPr>
        <p:txBody>
          <a:bodyPr/>
          <a:lstStyle/>
          <a:p>
            <a:r>
              <a:rPr lang="en-US" sz="2500" smtClean="0">
                <a:solidFill>
                  <a:srgbClr val="000000"/>
                </a:solidFill>
              </a:rPr>
              <a:t>Trang web quản lý nhà hàng</a:t>
            </a:r>
            <a:r>
              <a:rPr lang="en-US" smtClean="0">
                <a:solidFill>
                  <a:srgbClr val="000000"/>
                </a:solidFill>
              </a:rPr>
              <a:t/>
            </a:r>
            <a:br>
              <a:rPr lang="en-US" smtClean="0">
                <a:solidFill>
                  <a:srgbClr val="000000"/>
                </a:solidFill>
              </a:rPr>
            </a:br>
            <a:r>
              <a:rPr lang="en-US" sz="7200" smtClean="0"/>
              <a:t>WARM</a:t>
            </a:r>
            <a:endParaRPr lang="en-US" sz="72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97152"/>
            <a:ext cx="2016224" cy="360040"/>
          </a:xfrm>
          <a:solidFill>
            <a:srgbClr val="002060"/>
          </a:solidFill>
        </p:spPr>
        <p:txBody>
          <a:bodyPr/>
          <a:lstStyle/>
          <a:p>
            <a:r>
              <a:rPr lang="en-US" b="1" smtClean="0">
                <a:solidFill>
                  <a:schemeClr val="bg1"/>
                </a:solidFill>
              </a:rPr>
              <a:t>[25] Nhóm StarFish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5157192"/>
            <a:ext cx="28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GVLT: TS Nguyễn Văn Vũ</a:t>
            </a:r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179512" y="5517232"/>
            <a:ext cx="254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GVTH: Hồ Tuấn Thanh</a:t>
            </a:r>
            <a:endParaRPr lang="vi-VN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548680"/>
            <a:ext cx="695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25438"/>
            <a:ext cx="8686800" cy="927100"/>
          </a:xfrm>
        </p:spPr>
        <p:txBody>
          <a:bodyPr/>
          <a:lstStyle/>
          <a:p>
            <a:r>
              <a:rPr lang="en-US" smtClean="0"/>
              <a:t>Task Analysis – Usecase model</a:t>
            </a:r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ChangeArrowheads="1"/>
          </p:cNvSpPr>
          <p:nvPr/>
        </p:nvSpPr>
        <p:spPr bwMode="gray">
          <a:xfrm>
            <a:off x="2014538" y="2133600"/>
            <a:ext cx="5895975" cy="1225550"/>
          </a:xfrm>
          <a:prstGeom prst="roundRect">
            <a:avLst>
              <a:gd name="adj" fmla="val 16449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gray">
          <a:xfrm>
            <a:off x="2044700" y="3581400"/>
            <a:ext cx="5853113" cy="1289050"/>
          </a:xfrm>
          <a:prstGeom prst="roundRect">
            <a:avLst>
              <a:gd name="adj" fmla="val 16227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gray">
          <a:xfrm>
            <a:off x="2044700" y="5099050"/>
            <a:ext cx="5853113" cy="1225550"/>
          </a:xfrm>
          <a:prstGeom prst="roundRect">
            <a:avLst>
              <a:gd name="adj" fmla="val 22019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gray">
          <a:xfrm>
            <a:off x="3198813" y="2409825"/>
            <a:ext cx="417988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Kiến trúc tổng thể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Kiến trúc từng tầng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ltGray">
          <a:xfrm>
            <a:off x="1223963" y="2300288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black">
          <a:xfrm>
            <a:off x="1259632" y="2348880"/>
            <a:ext cx="173037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400" b="1" smtClean="0">
                <a:solidFill>
                  <a:srgbClr val="F8F8F8"/>
                </a:solidFill>
              </a:rPr>
              <a:t>Tham quan</a:t>
            </a:r>
            <a:endParaRPr lang="en-US" sz="2400" b="1">
              <a:solidFill>
                <a:srgbClr val="F8F8F8"/>
              </a:solidFill>
            </a:endParaRPr>
          </a:p>
        </p:txBody>
      </p:sp>
      <p:sp>
        <p:nvSpPr>
          <p:cNvPr id="41995" name="AutoShape 11"/>
          <p:cNvSpPr>
            <a:spLocks noChangeArrowheads="1"/>
          </p:cNvSpPr>
          <p:nvPr/>
        </p:nvSpPr>
        <p:spPr bwMode="ltGray">
          <a:xfrm>
            <a:off x="1247775" y="3748088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98" name="AutoShape 14"/>
          <p:cNvSpPr>
            <a:spLocks noChangeArrowheads="1"/>
          </p:cNvSpPr>
          <p:nvPr/>
        </p:nvSpPr>
        <p:spPr bwMode="ltGray">
          <a:xfrm>
            <a:off x="1236663" y="5241925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black">
          <a:xfrm>
            <a:off x="1270000" y="4008438"/>
            <a:ext cx="17430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F8F8F8"/>
                </a:solidFill>
              </a:rPr>
              <a:t>Tìm kiếm</a:t>
            </a:r>
            <a:endParaRPr lang="en-US" sz="2400" b="1">
              <a:solidFill>
                <a:srgbClr val="F8F8F8"/>
              </a:solidFill>
            </a:endParaRP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black">
          <a:xfrm>
            <a:off x="1277938" y="5486400"/>
            <a:ext cx="17113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F8F8F8"/>
                </a:solidFill>
              </a:rPr>
              <a:t>Đặt bàn</a:t>
            </a:r>
            <a:endParaRPr lang="en-US" sz="2400" b="1">
              <a:solidFill>
                <a:srgbClr val="F8F8F8"/>
              </a:solidFill>
            </a:endParaRP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gray">
          <a:xfrm>
            <a:off x="3198813" y="3868738"/>
            <a:ext cx="39719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Nhập từ khóa tìm kiếm.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Xem chi tiết kế quả tìm kiếm.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gray">
          <a:xfrm>
            <a:off x="3203848" y="5229200"/>
            <a:ext cx="468555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Xem danh sách món theo danh mục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Đặt món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Đặt bàn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gray">
          <a:xfrm>
            <a:off x="739775" y="1268760"/>
            <a:ext cx="8404225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en-US" sz="2000" b="1" smtClean="0">
                <a:solidFill>
                  <a:srgbClr val="333399"/>
                </a:solidFill>
              </a:rPr>
              <a:t>Sơ lược kịch bản của 3 chức năng chính</a:t>
            </a:r>
            <a:endParaRPr lang="en-US" sz="1600">
              <a:solidFill>
                <a:srgbClr val="080808"/>
              </a:solidFill>
            </a:endParaRPr>
          </a:p>
        </p:txBody>
      </p:sp>
      <p:sp>
        <p:nvSpPr>
          <p:cNvPr id="42005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Analysis – Scenario</a:t>
            </a:r>
            <a:endParaRPr lang="en-US"/>
          </a:p>
        </p:txBody>
      </p:sp>
      <p:pic>
        <p:nvPicPr>
          <p:cNvPr id="42007" name="Picture 23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2324100"/>
            <a:ext cx="1689100" cy="244475"/>
          </a:xfrm>
          <a:prstGeom prst="rect">
            <a:avLst/>
          </a:prstGeom>
          <a:noFill/>
        </p:spPr>
      </p:pic>
      <p:pic>
        <p:nvPicPr>
          <p:cNvPr id="42008" name="Picture 24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925" y="3771900"/>
            <a:ext cx="1689100" cy="244475"/>
          </a:xfrm>
          <a:prstGeom prst="rect">
            <a:avLst/>
          </a:prstGeom>
          <a:noFill/>
        </p:spPr>
      </p:pic>
      <p:pic>
        <p:nvPicPr>
          <p:cNvPr id="42009" name="Picture 25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5267325"/>
            <a:ext cx="1689100" cy="244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icture5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325" y="1066800"/>
            <a:ext cx="6319838" cy="5368925"/>
          </a:xfrm>
          <a:prstGeom prst="rect">
            <a:avLst/>
          </a:prstGeom>
          <a:noFill/>
        </p:spPr>
      </p:pic>
      <p:pic>
        <p:nvPicPr>
          <p:cNvPr id="14339" name="Picture 3" descr="i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4813" y="1590675"/>
            <a:ext cx="2273300" cy="4518025"/>
          </a:xfrm>
          <a:prstGeom prst="rect">
            <a:avLst/>
          </a:prstGeom>
          <a:noFill/>
        </p:spPr>
      </p:pic>
      <p:sp>
        <p:nvSpPr>
          <p:cNvPr id="14340" name="Freeform 4"/>
          <p:cNvSpPr>
            <a:spLocks/>
          </p:cNvSpPr>
          <p:nvPr/>
        </p:nvSpPr>
        <p:spPr bwMode="gray">
          <a:xfrm>
            <a:off x="1679575" y="1600200"/>
            <a:ext cx="1609725" cy="147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793"/>
              </a:cxn>
              <a:cxn ang="0">
                <a:pos x="551" y="1020"/>
              </a:cxn>
              <a:cxn ang="0">
                <a:pos x="1118" y="470"/>
              </a:cxn>
              <a:cxn ang="0">
                <a:pos x="0" y="0"/>
              </a:cxn>
            </a:cxnLst>
            <a:rect l="0" t="0" r="r" b="b"/>
            <a:pathLst>
              <a:path w="1118" h="1020">
                <a:moveTo>
                  <a:pt x="0" y="0"/>
                </a:moveTo>
                <a:cubicBezTo>
                  <a:pt x="2" y="393"/>
                  <a:pt x="6" y="793"/>
                  <a:pt x="6" y="793"/>
                </a:cubicBezTo>
                <a:cubicBezTo>
                  <a:pt x="117" y="797"/>
                  <a:pt x="326" y="808"/>
                  <a:pt x="551" y="1020"/>
                </a:cubicBezTo>
                <a:lnTo>
                  <a:pt x="1118" y="470"/>
                </a:lnTo>
                <a:cubicBezTo>
                  <a:pt x="1002" y="359"/>
                  <a:pt x="669" y="3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57255"/>
                  <a:invGamma/>
                </a:schemeClr>
              </a:gs>
              <a:gs pos="100000">
                <a:schemeClr val="accent1">
                  <a:alpha val="30000"/>
                </a:schemeClr>
              </a:gs>
            </a:gsLst>
            <a:lin ang="189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1" name="Freeform 5"/>
          <p:cNvSpPr>
            <a:spLocks/>
          </p:cNvSpPr>
          <p:nvPr/>
        </p:nvSpPr>
        <p:spPr bwMode="gray">
          <a:xfrm>
            <a:off x="1682750" y="4637088"/>
            <a:ext cx="1598613" cy="1484312"/>
          </a:xfrm>
          <a:custGeom>
            <a:avLst/>
            <a:gdLst/>
            <a:ahLst/>
            <a:cxnLst>
              <a:cxn ang="0">
                <a:pos x="0" y="228"/>
              </a:cxn>
              <a:cxn ang="0">
                <a:pos x="4" y="1018"/>
              </a:cxn>
              <a:cxn ang="0">
                <a:pos x="1110" y="559"/>
              </a:cxn>
              <a:cxn ang="0">
                <a:pos x="552" y="0"/>
              </a:cxn>
              <a:cxn ang="0">
                <a:pos x="0" y="228"/>
              </a:cxn>
            </a:cxnLst>
            <a:rect l="0" t="0" r="r" b="b"/>
            <a:pathLst>
              <a:path w="1110" h="1030">
                <a:moveTo>
                  <a:pt x="0" y="228"/>
                </a:moveTo>
                <a:cubicBezTo>
                  <a:pt x="2" y="623"/>
                  <a:pt x="4" y="1018"/>
                  <a:pt x="4" y="1018"/>
                </a:cubicBezTo>
                <a:cubicBezTo>
                  <a:pt x="478" y="1030"/>
                  <a:pt x="849" y="814"/>
                  <a:pt x="1110" y="559"/>
                </a:cubicBezTo>
                <a:lnTo>
                  <a:pt x="552" y="0"/>
                </a:lnTo>
                <a:cubicBezTo>
                  <a:pt x="355" y="184"/>
                  <a:pt x="180" y="220"/>
                  <a:pt x="0" y="228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3529"/>
                  <a:invGamma/>
                </a:schemeClr>
              </a:gs>
              <a:gs pos="100000">
                <a:schemeClr val="accent2">
                  <a:alpha val="30000"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2" name="Freeform 6"/>
          <p:cNvSpPr>
            <a:spLocks/>
          </p:cNvSpPr>
          <p:nvPr/>
        </p:nvSpPr>
        <p:spPr bwMode="gray">
          <a:xfrm>
            <a:off x="2474913" y="2274888"/>
            <a:ext cx="1465262" cy="1571625"/>
          </a:xfrm>
          <a:custGeom>
            <a:avLst/>
            <a:gdLst/>
            <a:ahLst/>
            <a:cxnLst>
              <a:cxn ang="0">
                <a:pos x="0" y="554"/>
              </a:cxn>
              <a:cxn ang="0">
                <a:pos x="225" y="1091"/>
              </a:cxn>
              <a:cxn ang="0">
                <a:pos x="1017" y="1091"/>
              </a:cxn>
              <a:cxn ang="0">
                <a:pos x="566" y="0"/>
              </a:cxn>
              <a:cxn ang="0">
                <a:pos x="0" y="554"/>
              </a:cxn>
            </a:cxnLst>
            <a:rect l="0" t="0" r="r" b="b"/>
            <a:pathLst>
              <a:path w="1017" h="1091">
                <a:moveTo>
                  <a:pt x="0" y="554"/>
                </a:moveTo>
                <a:cubicBezTo>
                  <a:pt x="194" y="770"/>
                  <a:pt x="216" y="957"/>
                  <a:pt x="225" y="1091"/>
                </a:cubicBezTo>
                <a:lnTo>
                  <a:pt x="1017" y="1091"/>
                </a:lnTo>
                <a:cubicBezTo>
                  <a:pt x="1001" y="626"/>
                  <a:pt x="833" y="260"/>
                  <a:pt x="566" y="0"/>
                </a:cubicBezTo>
                <a:lnTo>
                  <a:pt x="0" y="554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69804"/>
                  <a:invGamma/>
                </a:schemeClr>
              </a:gs>
              <a:gs pos="100000">
                <a:schemeClr val="folHlink">
                  <a:alpha val="3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gray">
          <a:xfrm>
            <a:off x="2144713" y="2011363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gray">
          <a:xfrm>
            <a:off x="2017713" y="4970463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black">
          <a:xfrm>
            <a:off x="3165474" y="1333500"/>
            <a:ext cx="50069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smtClean="0">
                <a:solidFill>
                  <a:srgbClr val="C00000"/>
                </a:solidFill>
              </a:rPr>
              <a:t>1. Tham quan nhà hàng (paper prototype)</a:t>
            </a:r>
          </a:p>
          <a:p>
            <a:r>
              <a:rPr lang="en-US" sz="1600" b="1" smtClean="0">
                <a:solidFill>
                  <a:srgbClr val="FEFEFE"/>
                </a:solidFill>
              </a:rPr>
              <a:t>    </a:t>
            </a:r>
            <a:r>
              <a:rPr lang="en-US" sz="1600" b="1" smtClean="0">
                <a:solidFill>
                  <a:srgbClr val="080808"/>
                </a:solidFill>
              </a:rPr>
              <a:t>- 4 màn hình</a:t>
            </a:r>
          </a:p>
          <a:p>
            <a:r>
              <a:rPr lang="en-US" sz="1600" b="1" smtClean="0">
                <a:solidFill>
                  <a:srgbClr val="080808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Màn hình kiến trúc tổng thể và kiến trúc tầng</a:t>
            </a:r>
            <a:endParaRPr lang="en-US" sz="1600" b="1">
              <a:solidFill>
                <a:srgbClr val="080808"/>
              </a:solidFill>
            </a:endParaRP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black">
          <a:xfrm>
            <a:off x="3860800" y="2613025"/>
            <a:ext cx="4527624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B050"/>
                </a:solidFill>
              </a:rPr>
              <a:t>2. </a:t>
            </a:r>
            <a:r>
              <a:rPr lang="en-US" sz="1600" b="1" smtClean="0">
                <a:solidFill>
                  <a:srgbClr val="00B050"/>
                </a:solidFill>
              </a:rPr>
              <a:t>Tìm kiếm món ăn (computer prototype)</a:t>
            </a:r>
            <a:endParaRPr lang="en-US" sz="1600" b="1">
              <a:solidFill>
                <a:srgbClr val="00B050"/>
              </a:solidFill>
            </a:endParaRP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3 màn hình</a:t>
            </a:r>
            <a:endParaRPr lang="en-US" sz="1600" b="1">
              <a:solidFill>
                <a:srgbClr val="080808"/>
              </a:solidFill>
            </a:endParaRPr>
          </a:p>
          <a:p>
            <a:r>
              <a:rPr lang="en-US" sz="1600" b="1">
                <a:solidFill>
                  <a:srgbClr val="080808"/>
                </a:solidFill>
              </a:rPr>
              <a:t>    - </a:t>
            </a:r>
            <a:r>
              <a:rPr lang="en-US" sz="1600" b="1" smtClean="0">
                <a:solidFill>
                  <a:srgbClr val="080808"/>
                </a:solidFill>
              </a:rPr>
              <a:t>Màn hình trang chủ, kết quả tìm kiếm và chi tiết món ăn</a:t>
            </a:r>
            <a:endParaRPr lang="en-US" sz="1600" b="1">
              <a:solidFill>
                <a:srgbClr val="080808"/>
              </a:solidFill>
            </a:endParaRP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black">
          <a:xfrm>
            <a:off x="4005263" y="4244975"/>
            <a:ext cx="4148137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3. </a:t>
            </a:r>
            <a:r>
              <a:rPr lang="en-US" sz="1600" b="1" smtClean="0">
                <a:solidFill>
                  <a:srgbClr val="0070C0"/>
                </a:solidFill>
              </a:rPr>
              <a:t>Đặt món (computer prototype)</a:t>
            </a:r>
            <a:endParaRPr lang="en-US" sz="1600" b="1">
              <a:solidFill>
                <a:srgbClr val="0070C0"/>
              </a:solidFill>
            </a:endParaRP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3 màn hình + 1 hộp thoại</a:t>
            </a:r>
            <a:endParaRPr lang="en-US" sz="1600" b="1">
              <a:solidFill>
                <a:srgbClr val="080808"/>
              </a:solidFill>
            </a:endParaRPr>
          </a:p>
          <a:p>
            <a:r>
              <a:rPr lang="en-US" sz="1600" b="1">
                <a:solidFill>
                  <a:srgbClr val="080808"/>
                </a:solidFill>
              </a:rPr>
              <a:t>    - </a:t>
            </a:r>
            <a:r>
              <a:rPr lang="en-US" sz="1600" b="1" smtClean="0">
                <a:solidFill>
                  <a:srgbClr val="080808"/>
                </a:solidFill>
              </a:rPr>
              <a:t>Màn hình danh sách món, đặt bàn, đăng ký/đăng nhập.</a:t>
            </a:r>
            <a:endParaRPr lang="en-US" sz="1600" b="1">
              <a:solidFill>
                <a:srgbClr val="080808"/>
              </a:solidFill>
            </a:endParaRP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black">
          <a:xfrm>
            <a:off x="3429000" y="2305050"/>
            <a:ext cx="4008438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black">
          <a:xfrm>
            <a:off x="4013200" y="3867150"/>
            <a:ext cx="4010025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5" name="Freeform 29"/>
          <p:cNvSpPr>
            <a:spLocks/>
          </p:cNvSpPr>
          <p:nvPr/>
        </p:nvSpPr>
        <p:spPr bwMode="gray">
          <a:xfrm>
            <a:off x="2478088" y="3841750"/>
            <a:ext cx="1462087" cy="1604963"/>
          </a:xfrm>
          <a:custGeom>
            <a:avLst/>
            <a:gdLst/>
            <a:ahLst/>
            <a:cxnLst>
              <a:cxn ang="0">
                <a:pos x="223" y="0"/>
              </a:cxn>
              <a:cxn ang="0">
                <a:pos x="0" y="550"/>
              </a:cxn>
              <a:cxn ang="0">
                <a:pos x="559" y="1114"/>
              </a:cxn>
              <a:cxn ang="0">
                <a:pos x="1016" y="4"/>
              </a:cxn>
              <a:cxn ang="0">
                <a:pos x="223" y="0"/>
              </a:cxn>
            </a:cxnLst>
            <a:rect l="0" t="0" r="r" b="b"/>
            <a:pathLst>
              <a:path w="1016" h="1114">
                <a:moveTo>
                  <a:pt x="223" y="0"/>
                </a:moveTo>
                <a:cubicBezTo>
                  <a:pt x="229" y="193"/>
                  <a:pt x="163" y="384"/>
                  <a:pt x="0" y="550"/>
                </a:cubicBezTo>
                <a:lnTo>
                  <a:pt x="559" y="1114"/>
                </a:lnTo>
                <a:cubicBezTo>
                  <a:pt x="763" y="892"/>
                  <a:pt x="1012" y="541"/>
                  <a:pt x="1016" y="4"/>
                </a:cubicBezTo>
                <a:lnTo>
                  <a:pt x="223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69804"/>
                  <a:invGamma/>
                </a:schemeClr>
              </a:gs>
              <a:gs pos="100000">
                <a:schemeClr val="hlink">
                  <a:alpha val="3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gray">
          <a:xfrm>
            <a:off x="2967038" y="2827338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gray">
          <a:xfrm>
            <a:off x="2903538" y="4105275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black">
          <a:xfrm>
            <a:off x="3397250" y="5437188"/>
            <a:ext cx="4008438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black">
          <a:xfrm>
            <a:off x="3290888" y="5532438"/>
            <a:ext cx="452147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4. </a:t>
            </a:r>
            <a:r>
              <a:rPr lang="en-US" sz="1600" b="1" smtClean="0">
                <a:solidFill>
                  <a:srgbClr val="FF0000"/>
                </a:solidFill>
              </a:rPr>
              <a:t>Công cụ thực hiện computer prototype</a:t>
            </a:r>
            <a:endParaRPr lang="en-US" sz="1600" b="1">
              <a:solidFill>
                <a:srgbClr val="FF0000"/>
              </a:solidFill>
            </a:endParaRP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Basamiq Mockups 2.1.15</a:t>
            </a:r>
            <a:endParaRPr lang="en-US" sz="1600" b="1">
              <a:solidFill>
                <a:srgbClr val="080808"/>
              </a:solidFill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 rot="19378231" flipV="1">
            <a:off x="2135188" y="4895850"/>
            <a:ext cx="2066925" cy="412750"/>
            <a:chOff x="1565" y="2568"/>
            <a:chExt cx="1118" cy="279"/>
          </a:xfrm>
        </p:grpSpPr>
        <p:sp>
          <p:nvSpPr>
            <p:cNvPr id="14371" name="AutoShape 35"/>
            <p:cNvSpPr>
              <a:spLocks noChangeArrowheads="1"/>
            </p:cNvSpPr>
            <p:nvPr/>
          </p:nvSpPr>
          <p:spPr bwMode="white">
            <a:xfrm rot="5263130">
              <a:off x="1859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2" name="AutoShape 36"/>
            <p:cNvSpPr>
              <a:spLocks noChangeArrowheads="1"/>
            </p:cNvSpPr>
            <p:nvPr/>
          </p:nvSpPr>
          <p:spPr bwMode="white">
            <a:xfrm rot="6078281">
              <a:off x="1995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3" name="AutoShape 37"/>
            <p:cNvSpPr>
              <a:spLocks noChangeArrowheads="1"/>
            </p:cNvSpPr>
            <p:nvPr/>
          </p:nvSpPr>
          <p:spPr bwMode="white">
            <a:xfrm rot="6373927">
              <a:off x="2071" y="229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4" name="AutoShape 38"/>
            <p:cNvSpPr>
              <a:spLocks noChangeArrowheads="1"/>
            </p:cNvSpPr>
            <p:nvPr/>
          </p:nvSpPr>
          <p:spPr bwMode="white">
            <a:xfrm rot="6906312">
              <a:off x="2161" y="232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4376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prototype</a:t>
            </a:r>
            <a:endParaRPr lang="en-US"/>
          </a:p>
        </p:txBody>
      </p:sp>
      <p:pic>
        <p:nvPicPr>
          <p:cNvPr id="14377" name="Picture 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88" y="3021013"/>
            <a:ext cx="1743075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prototype</a:t>
            </a:r>
            <a:endParaRPr lang="en-US"/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gray">
          <a:xfrm>
            <a:off x="5384800" y="1985963"/>
            <a:ext cx="2867025" cy="2968625"/>
          </a:xfrm>
          <a:prstGeom prst="ellipse">
            <a:avLst/>
          </a:prstGeom>
          <a:noFill/>
          <a:ln w="57150">
            <a:solidFill>
              <a:schemeClr val="tx2">
                <a:alpha val="39999"/>
              </a:schemeClr>
            </a:solidFill>
            <a:round/>
            <a:headEnd/>
            <a:tailEnd/>
          </a:ln>
          <a:effectLst/>
          <a:scene3d>
            <a:camera prst="legacyPerspectiveFront"/>
            <a:lightRig rig="legacyFlat3" dir="r"/>
          </a:scene3d>
          <a:sp3d extrusionH="4302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gray">
          <a:xfrm>
            <a:off x="1001713" y="1985963"/>
            <a:ext cx="2867025" cy="2968625"/>
          </a:xfrm>
          <a:prstGeom prst="ellipse">
            <a:avLst/>
          </a:prstGeom>
          <a:noFill/>
          <a:ln w="57150">
            <a:solidFill>
              <a:schemeClr val="tx2">
                <a:alpha val="39999"/>
              </a:schemeClr>
            </a:solidFill>
            <a:round/>
            <a:headEnd/>
            <a:tailEnd/>
          </a:ln>
          <a:effectLst/>
          <a:scene3d>
            <a:camera prst="legacyPerspectiveFront"/>
            <a:lightRig rig="legacyFlat3" dir="r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3121025" y="2857500"/>
            <a:ext cx="1368425" cy="1266825"/>
            <a:chOff x="2226" y="2171"/>
            <a:chExt cx="798" cy="741"/>
          </a:xfrm>
        </p:grpSpPr>
        <p:sp>
          <p:nvSpPr>
            <p:cNvPr id="43014" name="AutoShape 6"/>
            <p:cNvSpPr>
              <a:spLocks noChangeArrowheads="1"/>
            </p:cNvSpPr>
            <p:nvPr/>
          </p:nvSpPr>
          <p:spPr bwMode="gray">
            <a:xfrm>
              <a:off x="2226" y="2171"/>
              <a:ext cx="798" cy="74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72941"/>
                    <a:invGamma/>
                  </a:scheme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3015" name="Freeform 7"/>
            <p:cNvSpPr>
              <a:spLocks/>
            </p:cNvSpPr>
            <p:nvPr/>
          </p:nvSpPr>
          <p:spPr bwMode="gray">
            <a:xfrm>
              <a:off x="2256" y="2208"/>
              <a:ext cx="397" cy="37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60392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60392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43016" name="Text Box 8"/>
          <p:cNvSpPr txBox="1">
            <a:spLocks noChangeArrowheads="1"/>
          </p:cNvSpPr>
          <p:nvPr/>
        </p:nvSpPr>
        <p:spPr bwMode="white">
          <a:xfrm>
            <a:off x="3131840" y="3068960"/>
            <a:ext cx="13763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000000"/>
                </a:solidFill>
                <a:cs typeface="Arial" charset="0"/>
              </a:rPr>
              <a:t>Giao diện</a:t>
            </a: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gray">
          <a:xfrm>
            <a:off x="3911600" y="2290763"/>
            <a:ext cx="1333500" cy="762000"/>
          </a:xfrm>
          <a:custGeom>
            <a:avLst/>
            <a:gdLst>
              <a:gd name="G0" fmla="+- -1028336 0 0"/>
              <a:gd name="G1" fmla="+- -11733423 0 0"/>
              <a:gd name="G2" fmla="+- -1028336 0 -11733423"/>
              <a:gd name="G3" fmla="+- 10800 0 0"/>
              <a:gd name="G4" fmla="+- 0 0 -10283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986 0 0"/>
              <a:gd name="G9" fmla="+- 0 0 -11733423"/>
              <a:gd name="G10" fmla="+- 7986 0 2700"/>
              <a:gd name="G11" fmla="cos G10 -1028336"/>
              <a:gd name="G12" fmla="sin G10 -1028336"/>
              <a:gd name="G13" fmla="cos 13500 -1028336"/>
              <a:gd name="G14" fmla="sin 13500 -1028336"/>
              <a:gd name="G15" fmla="+- G11 10800 0"/>
              <a:gd name="G16" fmla="+- G12 10800 0"/>
              <a:gd name="G17" fmla="+- G13 10800 0"/>
              <a:gd name="G18" fmla="+- G14 10800 0"/>
              <a:gd name="G19" fmla="*/ 7986 1 2"/>
              <a:gd name="G20" fmla="+- G19 5400 0"/>
              <a:gd name="G21" fmla="cos G20 -1028336"/>
              <a:gd name="G22" fmla="sin G20 -1028336"/>
              <a:gd name="G23" fmla="+- G21 10800 0"/>
              <a:gd name="G24" fmla="+- G12 G23 G22"/>
              <a:gd name="G25" fmla="+- G22 G23 G11"/>
              <a:gd name="G26" fmla="cos 10800 -1028336"/>
              <a:gd name="G27" fmla="sin 10800 -1028336"/>
              <a:gd name="G28" fmla="cos 7986 -1028336"/>
              <a:gd name="G29" fmla="sin 7986 -10283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33423"/>
              <a:gd name="G36" fmla="sin G34 -11733423"/>
              <a:gd name="G37" fmla="+/ -11733423 -10283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986 G39"/>
              <a:gd name="G43" fmla="sin 798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415 w 21600"/>
              <a:gd name="T5" fmla="*/ 89 h 21600"/>
              <a:gd name="T6" fmla="*/ 1408 w 21600"/>
              <a:gd name="T7" fmla="*/ 10642 h 21600"/>
              <a:gd name="T8" fmla="*/ 9776 w 21600"/>
              <a:gd name="T9" fmla="*/ 2879 h 21600"/>
              <a:gd name="T10" fmla="*/ 23796 w 21600"/>
              <a:gd name="T11" fmla="*/ 7148 h 21600"/>
              <a:gd name="T12" fmla="*/ 20953 w 21600"/>
              <a:gd name="T13" fmla="*/ 12212 h 21600"/>
              <a:gd name="T14" fmla="*/ 15889 w 21600"/>
              <a:gd name="T15" fmla="*/ 93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488" y="8640"/>
                </a:moveTo>
                <a:cubicBezTo>
                  <a:pt x="17520" y="5194"/>
                  <a:pt x="14378" y="2814"/>
                  <a:pt x="10800" y="2814"/>
                </a:cubicBezTo>
                <a:cubicBezTo>
                  <a:pt x="6441" y="2813"/>
                  <a:pt x="2888" y="6308"/>
                  <a:pt x="2815" y="10665"/>
                </a:cubicBezTo>
                <a:lnTo>
                  <a:pt x="1" y="10618"/>
                </a:lnTo>
                <a:cubicBezTo>
                  <a:pt x="100" y="4725"/>
                  <a:pt x="4906" y="-1"/>
                  <a:pt x="10800" y="0"/>
                </a:cubicBezTo>
                <a:cubicBezTo>
                  <a:pt x="15639" y="0"/>
                  <a:pt x="19888" y="3219"/>
                  <a:pt x="21197" y="7879"/>
                </a:cubicBezTo>
                <a:lnTo>
                  <a:pt x="23796" y="7148"/>
                </a:lnTo>
                <a:lnTo>
                  <a:pt x="20953" y="12212"/>
                </a:lnTo>
                <a:lnTo>
                  <a:pt x="15889" y="9370"/>
                </a:lnTo>
                <a:lnTo>
                  <a:pt x="18488" y="8640"/>
                </a:lnTo>
                <a:close/>
              </a:path>
            </a:pathLst>
          </a:custGeom>
          <a:solidFill>
            <a:schemeClr val="tx1">
              <a:alpha val="3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4640263" y="2857500"/>
            <a:ext cx="1368425" cy="1266825"/>
            <a:chOff x="2226" y="2171"/>
            <a:chExt cx="798" cy="741"/>
          </a:xfrm>
        </p:grpSpPr>
        <p:sp>
          <p:nvSpPr>
            <p:cNvPr id="43020" name="AutoShape 12"/>
            <p:cNvSpPr>
              <a:spLocks noChangeArrowheads="1"/>
            </p:cNvSpPr>
            <p:nvPr/>
          </p:nvSpPr>
          <p:spPr bwMode="gray">
            <a:xfrm>
              <a:off x="2226" y="2171"/>
              <a:ext cx="798" cy="74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72941"/>
                    <a:invGamma/>
                  </a:scheme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3021" name="Freeform 13"/>
            <p:cNvSpPr>
              <a:spLocks/>
            </p:cNvSpPr>
            <p:nvPr/>
          </p:nvSpPr>
          <p:spPr bwMode="gray">
            <a:xfrm>
              <a:off x="2256" y="2208"/>
              <a:ext cx="397" cy="37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60392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60392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43022" name="Text Box 14"/>
          <p:cNvSpPr txBox="1">
            <a:spLocks noChangeArrowheads="1"/>
          </p:cNvSpPr>
          <p:nvPr/>
        </p:nvSpPr>
        <p:spPr bwMode="white">
          <a:xfrm>
            <a:off x="4637088" y="3090863"/>
            <a:ext cx="13763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000000"/>
                </a:solidFill>
                <a:cs typeface="Arial" charset="0"/>
              </a:rPr>
              <a:t>Tiện dụng</a:t>
            </a: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43023" name="Group 15"/>
          <p:cNvGrpSpPr>
            <a:grpSpLocks/>
          </p:cNvGrpSpPr>
          <p:nvPr/>
        </p:nvGrpSpPr>
        <p:grpSpPr bwMode="auto">
          <a:xfrm>
            <a:off x="1235075" y="1528763"/>
            <a:ext cx="1196975" cy="1171575"/>
            <a:chOff x="480" y="1200"/>
            <a:chExt cx="1042" cy="1019"/>
          </a:xfrm>
        </p:grpSpPr>
        <p:grpSp>
          <p:nvGrpSpPr>
            <p:cNvPr id="43024" name="Group 1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25" name="Picture 17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26" name="Oval 1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27" name="Picture 19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43028" name="Group 20"/>
          <p:cNvGrpSpPr>
            <a:grpSpLocks/>
          </p:cNvGrpSpPr>
          <p:nvPr/>
        </p:nvGrpSpPr>
        <p:grpSpPr bwMode="auto">
          <a:xfrm>
            <a:off x="374650" y="2900363"/>
            <a:ext cx="1196975" cy="1171575"/>
            <a:chOff x="480" y="1200"/>
            <a:chExt cx="1042" cy="1019"/>
          </a:xfrm>
        </p:grpSpPr>
        <p:grpSp>
          <p:nvGrpSpPr>
            <p:cNvPr id="43029" name="Group 21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30" name="Picture 22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31" name="Oval 23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32" name="Picture 24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1235075" y="4195763"/>
            <a:ext cx="1196975" cy="1171575"/>
            <a:chOff x="480" y="1200"/>
            <a:chExt cx="1042" cy="1019"/>
          </a:xfrm>
        </p:grpSpPr>
        <p:grpSp>
          <p:nvGrpSpPr>
            <p:cNvPr id="43034" name="Group 2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35" name="Picture 27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36" name="Oval 2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37" name="Picture 29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38" name="Text Box 30"/>
          <p:cNvSpPr txBox="1">
            <a:spLocks noChangeArrowheads="1"/>
          </p:cNvSpPr>
          <p:nvPr/>
        </p:nvSpPr>
        <p:spPr bwMode="white">
          <a:xfrm>
            <a:off x="1300163" y="1835150"/>
            <a:ext cx="10604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Đơn giản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white">
          <a:xfrm>
            <a:off x="539552" y="3212976"/>
            <a:ext cx="77169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Rõ ràng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white">
          <a:xfrm>
            <a:off x="1475656" y="4509120"/>
            <a:ext cx="67637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Nổi bật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grpSp>
        <p:nvGrpSpPr>
          <p:cNvPr id="43041" name="Group 33"/>
          <p:cNvGrpSpPr>
            <a:grpSpLocks/>
          </p:cNvGrpSpPr>
          <p:nvPr/>
        </p:nvGrpSpPr>
        <p:grpSpPr bwMode="auto">
          <a:xfrm>
            <a:off x="6748463" y="1528763"/>
            <a:ext cx="1196975" cy="1171575"/>
            <a:chOff x="480" y="1200"/>
            <a:chExt cx="1042" cy="1019"/>
          </a:xfrm>
        </p:grpSpPr>
        <p:grpSp>
          <p:nvGrpSpPr>
            <p:cNvPr id="43042" name="Group 34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43" name="Picture 35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44" name="Oval 36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45" name="Picture 37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46" name="Text Box 38"/>
          <p:cNvSpPr txBox="1">
            <a:spLocks noChangeArrowheads="1"/>
          </p:cNvSpPr>
          <p:nvPr/>
        </p:nvSpPr>
        <p:spPr bwMode="white">
          <a:xfrm>
            <a:off x="6948264" y="1772816"/>
            <a:ext cx="78278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Dễ hiểu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grpSp>
        <p:nvGrpSpPr>
          <p:cNvPr id="43047" name="Group 39"/>
          <p:cNvGrpSpPr>
            <a:grpSpLocks/>
          </p:cNvGrpSpPr>
          <p:nvPr/>
        </p:nvGrpSpPr>
        <p:grpSpPr bwMode="auto">
          <a:xfrm>
            <a:off x="7642225" y="2900363"/>
            <a:ext cx="1196975" cy="1171575"/>
            <a:chOff x="480" y="1200"/>
            <a:chExt cx="1042" cy="1019"/>
          </a:xfrm>
        </p:grpSpPr>
        <p:grpSp>
          <p:nvGrpSpPr>
            <p:cNvPr id="43048" name="Group 40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49" name="Picture 41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50" name="Oval 42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51" name="Picture 43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52" name="Text Box 44"/>
          <p:cNvSpPr txBox="1">
            <a:spLocks noChangeArrowheads="1"/>
          </p:cNvSpPr>
          <p:nvPr/>
        </p:nvSpPr>
        <p:spPr bwMode="white">
          <a:xfrm>
            <a:off x="7884368" y="3212976"/>
            <a:ext cx="77693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Dễ làm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grpSp>
        <p:nvGrpSpPr>
          <p:cNvPr id="43053" name="Group 45"/>
          <p:cNvGrpSpPr>
            <a:grpSpLocks/>
          </p:cNvGrpSpPr>
          <p:nvPr/>
        </p:nvGrpSpPr>
        <p:grpSpPr bwMode="auto">
          <a:xfrm>
            <a:off x="6748463" y="4178300"/>
            <a:ext cx="1196975" cy="1171575"/>
            <a:chOff x="480" y="1200"/>
            <a:chExt cx="1042" cy="1019"/>
          </a:xfrm>
        </p:grpSpPr>
        <p:grpSp>
          <p:nvGrpSpPr>
            <p:cNvPr id="43054" name="Group 4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55" name="Picture 47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56" name="Oval 4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57" name="Picture 49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58" name="Text Box 50"/>
          <p:cNvSpPr txBox="1">
            <a:spLocks noChangeArrowheads="1"/>
          </p:cNvSpPr>
          <p:nvPr/>
        </p:nvSpPr>
        <p:spPr bwMode="white">
          <a:xfrm>
            <a:off x="7020272" y="4509120"/>
            <a:ext cx="7107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Tiện lợi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43059" name="AutoShape 51"/>
          <p:cNvSpPr>
            <a:spLocks noChangeArrowheads="1"/>
          </p:cNvSpPr>
          <p:nvPr/>
        </p:nvSpPr>
        <p:spPr bwMode="gray">
          <a:xfrm rot="10800000">
            <a:off x="3956050" y="3967163"/>
            <a:ext cx="1333500" cy="762000"/>
          </a:xfrm>
          <a:custGeom>
            <a:avLst/>
            <a:gdLst>
              <a:gd name="G0" fmla="+- -1028336 0 0"/>
              <a:gd name="G1" fmla="+- -11733423 0 0"/>
              <a:gd name="G2" fmla="+- -1028336 0 -11733423"/>
              <a:gd name="G3" fmla="+- 10800 0 0"/>
              <a:gd name="G4" fmla="+- 0 0 -10283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986 0 0"/>
              <a:gd name="G9" fmla="+- 0 0 -11733423"/>
              <a:gd name="G10" fmla="+- 7986 0 2700"/>
              <a:gd name="G11" fmla="cos G10 -1028336"/>
              <a:gd name="G12" fmla="sin G10 -1028336"/>
              <a:gd name="G13" fmla="cos 13500 -1028336"/>
              <a:gd name="G14" fmla="sin 13500 -1028336"/>
              <a:gd name="G15" fmla="+- G11 10800 0"/>
              <a:gd name="G16" fmla="+- G12 10800 0"/>
              <a:gd name="G17" fmla="+- G13 10800 0"/>
              <a:gd name="G18" fmla="+- G14 10800 0"/>
              <a:gd name="G19" fmla="*/ 7986 1 2"/>
              <a:gd name="G20" fmla="+- G19 5400 0"/>
              <a:gd name="G21" fmla="cos G20 -1028336"/>
              <a:gd name="G22" fmla="sin G20 -1028336"/>
              <a:gd name="G23" fmla="+- G21 10800 0"/>
              <a:gd name="G24" fmla="+- G12 G23 G22"/>
              <a:gd name="G25" fmla="+- G22 G23 G11"/>
              <a:gd name="G26" fmla="cos 10800 -1028336"/>
              <a:gd name="G27" fmla="sin 10800 -1028336"/>
              <a:gd name="G28" fmla="cos 7986 -1028336"/>
              <a:gd name="G29" fmla="sin 7986 -10283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33423"/>
              <a:gd name="G36" fmla="sin G34 -11733423"/>
              <a:gd name="G37" fmla="+/ -11733423 -10283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986 G39"/>
              <a:gd name="G43" fmla="sin 798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415 w 21600"/>
              <a:gd name="T5" fmla="*/ 89 h 21600"/>
              <a:gd name="T6" fmla="*/ 1408 w 21600"/>
              <a:gd name="T7" fmla="*/ 10642 h 21600"/>
              <a:gd name="T8" fmla="*/ 9776 w 21600"/>
              <a:gd name="T9" fmla="*/ 2879 h 21600"/>
              <a:gd name="T10" fmla="*/ 23796 w 21600"/>
              <a:gd name="T11" fmla="*/ 7148 h 21600"/>
              <a:gd name="T12" fmla="*/ 20953 w 21600"/>
              <a:gd name="T13" fmla="*/ 12212 h 21600"/>
              <a:gd name="T14" fmla="*/ 15889 w 21600"/>
              <a:gd name="T15" fmla="*/ 93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488" y="8640"/>
                </a:moveTo>
                <a:cubicBezTo>
                  <a:pt x="17520" y="5194"/>
                  <a:pt x="14378" y="2814"/>
                  <a:pt x="10800" y="2814"/>
                </a:cubicBezTo>
                <a:cubicBezTo>
                  <a:pt x="6441" y="2813"/>
                  <a:pt x="2888" y="6308"/>
                  <a:pt x="2815" y="10665"/>
                </a:cubicBezTo>
                <a:lnTo>
                  <a:pt x="1" y="10618"/>
                </a:lnTo>
                <a:cubicBezTo>
                  <a:pt x="100" y="4725"/>
                  <a:pt x="4906" y="-1"/>
                  <a:pt x="10800" y="0"/>
                </a:cubicBezTo>
                <a:cubicBezTo>
                  <a:pt x="15639" y="0"/>
                  <a:pt x="19888" y="3219"/>
                  <a:pt x="21197" y="7879"/>
                </a:cubicBezTo>
                <a:lnTo>
                  <a:pt x="23796" y="7148"/>
                </a:lnTo>
                <a:lnTo>
                  <a:pt x="20953" y="12212"/>
                </a:lnTo>
                <a:lnTo>
                  <a:pt x="15889" y="9370"/>
                </a:lnTo>
                <a:lnTo>
                  <a:pt x="18488" y="8640"/>
                </a:lnTo>
                <a:close/>
              </a:path>
            </a:pathLst>
          </a:custGeom>
          <a:solidFill>
            <a:schemeClr val="tx1">
              <a:alpha val="3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6072188" y="1860550"/>
            <a:ext cx="2157412" cy="3425825"/>
            <a:chOff x="642" y="1572"/>
            <a:chExt cx="1359" cy="2158"/>
          </a:xfrm>
        </p:grpSpPr>
        <p:sp>
          <p:nvSpPr>
            <p:cNvPr id="37891" name="Freeform 3"/>
            <p:cNvSpPr>
              <a:spLocks/>
            </p:cNvSpPr>
            <p:nvPr/>
          </p:nvSpPr>
          <p:spPr bwMode="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>
              <a:flatTx/>
            </a:bodyPr>
            <a:lstStyle/>
            <a:p>
              <a:endParaRPr lang="vi-VN"/>
            </a:p>
          </p:txBody>
        </p:sp>
        <p:sp>
          <p:nvSpPr>
            <p:cNvPr id="37892" name="Freeform 4"/>
            <p:cNvSpPr>
              <a:spLocks/>
            </p:cNvSpPr>
            <p:nvPr/>
          </p:nvSpPr>
          <p:spPr bwMode="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7893" name="Freeform 5"/>
            <p:cNvSpPr>
              <a:spLocks/>
            </p:cNvSpPr>
            <p:nvPr/>
          </p:nvSpPr>
          <p:spPr bwMode="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3491880" y="1844824"/>
            <a:ext cx="2157412" cy="3425825"/>
            <a:chOff x="642" y="1572"/>
            <a:chExt cx="1359" cy="2158"/>
          </a:xfrm>
        </p:grpSpPr>
        <p:sp>
          <p:nvSpPr>
            <p:cNvPr id="37895" name="Freeform 7"/>
            <p:cNvSpPr>
              <a:spLocks/>
            </p:cNvSpPr>
            <p:nvPr/>
          </p:nvSpPr>
          <p:spPr bwMode="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>
              <a:flatTx/>
            </a:bodyPr>
            <a:lstStyle/>
            <a:p>
              <a:endParaRPr lang="vi-VN"/>
            </a:p>
          </p:txBody>
        </p:sp>
        <p:sp>
          <p:nvSpPr>
            <p:cNvPr id="37896" name="Freeform 8"/>
            <p:cNvSpPr>
              <a:spLocks/>
            </p:cNvSpPr>
            <p:nvPr/>
          </p:nvSpPr>
          <p:spPr bwMode="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7897" name="Freeform 9"/>
            <p:cNvSpPr>
              <a:spLocks/>
            </p:cNvSpPr>
            <p:nvPr/>
          </p:nvSpPr>
          <p:spPr bwMode="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pic>
        <p:nvPicPr>
          <p:cNvPr id="37898" name="Picture 10" descr="shadow_1_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773113" y="4789488"/>
            <a:ext cx="2349500" cy="168275"/>
          </a:xfrm>
          <a:prstGeom prst="rect">
            <a:avLst/>
          </a:prstGeom>
          <a:noFill/>
        </p:spPr>
      </p:pic>
      <p:grpSp>
        <p:nvGrpSpPr>
          <p:cNvPr id="37899" name="Group 11"/>
          <p:cNvGrpSpPr>
            <a:grpSpLocks/>
          </p:cNvGrpSpPr>
          <p:nvPr/>
        </p:nvGrpSpPr>
        <p:grpSpPr bwMode="auto">
          <a:xfrm>
            <a:off x="765175" y="1909763"/>
            <a:ext cx="2294657" cy="3425825"/>
            <a:chOff x="642" y="1572"/>
            <a:chExt cx="1359" cy="2158"/>
          </a:xfrm>
        </p:grpSpPr>
        <p:sp>
          <p:nvSpPr>
            <p:cNvPr id="37900" name="Freeform 12"/>
            <p:cNvSpPr>
              <a:spLocks/>
            </p:cNvSpPr>
            <p:nvPr/>
          </p:nvSpPr>
          <p:spPr bwMode="lt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>
              <a:flatTx/>
            </a:bodyPr>
            <a:lstStyle/>
            <a:p>
              <a:endParaRPr lang="vi-VN"/>
            </a:p>
          </p:txBody>
        </p:sp>
        <p:sp>
          <p:nvSpPr>
            <p:cNvPr id="37901" name="Freeform 13"/>
            <p:cNvSpPr>
              <a:spLocks/>
            </p:cNvSpPr>
            <p:nvPr/>
          </p:nvSpPr>
          <p:spPr bwMode="lt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7902" name="Freeform 14"/>
            <p:cNvSpPr>
              <a:spLocks/>
            </p:cNvSpPr>
            <p:nvPr/>
          </p:nvSpPr>
          <p:spPr bwMode="lt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7903" name="Text Box 15"/>
          <p:cNvSpPr txBox="1">
            <a:spLocks noChangeArrowheads="1"/>
          </p:cNvSpPr>
          <p:nvPr/>
        </p:nvSpPr>
        <p:spPr bwMode="gray">
          <a:xfrm>
            <a:off x="763588" y="3471863"/>
            <a:ext cx="2296244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Mô hình tổng quát</a:t>
            </a:r>
            <a:endParaRPr lang="en-US" sz="1400">
              <a:solidFill>
                <a:srgbClr val="FFFFFF"/>
              </a:solidFill>
            </a:endParaRP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Kiến trúc từng tầng (2D)</a:t>
            </a:r>
            <a:endParaRPr lang="en-US" sz="1400">
              <a:solidFill>
                <a:srgbClr val="FFFFFF"/>
              </a:solidFill>
            </a:endParaRP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Kiến trúc từng tầng (3D)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gray">
          <a:xfrm>
            <a:off x="6072188" y="3400425"/>
            <a:ext cx="2133600" cy="119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Đặt bàn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Đặt món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Đăng nhập.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Đăng ký.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gray">
          <a:xfrm>
            <a:off x="755577" y="2600325"/>
            <a:ext cx="223224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FFFFF"/>
                </a:solidFill>
              </a:rPr>
              <a:t>Tham quan nhà hàng</a:t>
            </a:r>
            <a:endParaRPr lang="en-US" sz="1600" b="1">
              <a:solidFill>
                <a:srgbClr val="FFFFFF"/>
              </a:solidFill>
            </a:endParaRPr>
          </a:p>
        </p:txBody>
      </p:sp>
      <p:grpSp>
        <p:nvGrpSpPr>
          <p:cNvPr id="37907" name="Group 19"/>
          <p:cNvGrpSpPr>
            <a:grpSpLocks/>
          </p:cNvGrpSpPr>
          <p:nvPr/>
        </p:nvGrpSpPr>
        <p:grpSpPr bwMode="auto">
          <a:xfrm>
            <a:off x="960438" y="1651000"/>
            <a:ext cx="720725" cy="822325"/>
            <a:chOff x="192" y="1917"/>
            <a:chExt cx="1042" cy="1102"/>
          </a:xfrm>
        </p:grpSpPr>
        <p:grpSp>
          <p:nvGrpSpPr>
            <p:cNvPr id="37908" name="Group 20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37909" name="Picture 21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7910" name="Picture 22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7911" name="Oval 23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accent1">
                      <a:alpha val="55000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7912" name="Picture 24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37913" name="WordArt 25"/>
          <p:cNvSpPr>
            <a:spLocks noChangeArrowheads="1" noChangeShapeType="1" noTextEdit="1"/>
          </p:cNvSpPr>
          <p:nvPr/>
        </p:nvSpPr>
        <p:spPr bwMode="gray">
          <a:xfrm>
            <a:off x="1052513" y="1838325"/>
            <a:ext cx="520700" cy="420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80000"/>
                  </a:srgbClr>
                </a:solidFill>
              </a:rPr>
              <a:t>01</a:t>
            </a: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gray">
          <a:xfrm>
            <a:off x="881063" y="3282950"/>
            <a:ext cx="1916112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gray">
          <a:xfrm>
            <a:off x="3679205" y="2563962"/>
            <a:ext cx="17494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FFFFF"/>
                </a:solidFill>
              </a:rPr>
              <a:t>Tìm kiếm</a:t>
            </a:r>
            <a:endParaRPr lang="en-US" sz="1600" b="1">
              <a:solidFill>
                <a:srgbClr val="FFFFFF"/>
              </a:solidFill>
            </a:endParaRPr>
          </a:p>
        </p:txBody>
      </p:sp>
      <p:grpSp>
        <p:nvGrpSpPr>
          <p:cNvPr id="37916" name="Group 28"/>
          <p:cNvGrpSpPr>
            <a:grpSpLocks/>
          </p:cNvGrpSpPr>
          <p:nvPr/>
        </p:nvGrpSpPr>
        <p:grpSpPr bwMode="auto">
          <a:xfrm>
            <a:off x="3639517" y="1579712"/>
            <a:ext cx="739775" cy="822325"/>
            <a:chOff x="2608" y="1076"/>
            <a:chExt cx="466" cy="518"/>
          </a:xfrm>
        </p:grpSpPr>
        <p:grpSp>
          <p:nvGrpSpPr>
            <p:cNvPr id="37917" name="Group 29"/>
            <p:cNvGrpSpPr>
              <a:grpSpLocks/>
            </p:cNvGrpSpPr>
            <p:nvPr/>
          </p:nvGrpSpPr>
          <p:grpSpPr bwMode="auto">
            <a:xfrm>
              <a:off x="2608" y="1076"/>
              <a:ext cx="466" cy="518"/>
              <a:chOff x="2608" y="1076"/>
              <a:chExt cx="466" cy="518"/>
            </a:xfrm>
          </p:grpSpPr>
          <p:pic>
            <p:nvPicPr>
              <p:cNvPr id="37918" name="Picture 30" descr="light_shadow"/>
              <p:cNvPicPr>
                <a:picLocks noChangeAspect="1" noChangeArrowheads="1"/>
              </p:cNvPicPr>
              <p:nvPr/>
            </p:nvPicPr>
            <p:blipFill>
              <a:blip r:embed="rId6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652" y="1482"/>
                <a:ext cx="384" cy="112"/>
              </a:xfrm>
              <a:prstGeom prst="rect">
                <a:avLst/>
              </a:prstGeom>
              <a:noFill/>
            </p:spPr>
          </p:pic>
          <p:pic>
            <p:nvPicPr>
              <p:cNvPr id="37919" name="Picture 31" descr="circuler_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gray">
              <a:xfrm>
                <a:off x="2608" y="1076"/>
                <a:ext cx="466" cy="478"/>
              </a:xfrm>
              <a:prstGeom prst="rect">
                <a:avLst/>
              </a:prstGeom>
              <a:noFill/>
            </p:spPr>
          </p:pic>
          <p:sp>
            <p:nvSpPr>
              <p:cNvPr id="37920" name="Oval 32"/>
              <p:cNvSpPr>
                <a:spLocks noChangeArrowheads="1"/>
              </p:cNvSpPr>
              <p:nvPr/>
            </p:nvSpPr>
            <p:spPr bwMode="gray">
              <a:xfrm>
                <a:off x="2608" y="1076"/>
                <a:ext cx="463" cy="47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accent2">
                      <a:alpha val="55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7921" name="Picture 33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2665" y="1081"/>
              <a:ext cx="359" cy="169"/>
            </a:xfrm>
            <a:prstGeom prst="rect">
              <a:avLst/>
            </a:prstGeom>
            <a:noFill/>
          </p:spPr>
        </p:pic>
      </p:grpSp>
      <p:sp>
        <p:nvSpPr>
          <p:cNvPr id="37922" name="WordArt 34"/>
          <p:cNvSpPr>
            <a:spLocks noChangeArrowheads="1" noChangeShapeType="1" noTextEdit="1"/>
          </p:cNvSpPr>
          <p:nvPr/>
        </p:nvSpPr>
        <p:spPr bwMode="gray">
          <a:xfrm>
            <a:off x="3752230" y="1754337"/>
            <a:ext cx="530225" cy="4206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80000"/>
                  </a:srgbClr>
                </a:solidFill>
              </a:rPr>
              <a:t>02</a:t>
            </a:r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gray">
          <a:xfrm>
            <a:off x="3579192" y="3235474"/>
            <a:ext cx="1916113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gray">
          <a:xfrm>
            <a:off x="6303963" y="2586038"/>
            <a:ext cx="17494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FFFFF"/>
                </a:solidFill>
              </a:rPr>
              <a:t>Đặt món</a:t>
            </a:r>
            <a:endParaRPr lang="en-US" sz="1600" b="1">
              <a:solidFill>
                <a:srgbClr val="FFFFFF"/>
              </a:solidFill>
            </a:endParaRPr>
          </a:p>
        </p:txBody>
      </p:sp>
      <p:pic>
        <p:nvPicPr>
          <p:cNvPr id="37925" name="Picture 37" descr="Picture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6334125" y="1619250"/>
            <a:ext cx="569913" cy="268288"/>
          </a:xfrm>
          <a:prstGeom prst="rect">
            <a:avLst/>
          </a:prstGeom>
          <a:noFill/>
        </p:spPr>
      </p:pic>
      <p:sp>
        <p:nvSpPr>
          <p:cNvPr id="37926" name="Line 38"/>
          <p:cNvSpPr>
            <a:spLocks noChangeShapeType="1"/>
          </p:cNvSpPr>
          <p:nvPr/>
        </p:nvSpPr>
        <p:spPr bwMode="gray">
          <a:xfrm>
            <a:off x="6203950" y="3248025"/>
            <a:ext cx="1916113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grpSp>
        <p:nvGrpSpPr>
          <p:cNvPr id="37928" name="Group 40"/>
          <p:cNvGrpSpPr>
            <a:grpSpLocks/>
          </p:cNvGrpSpPr>
          <p:nvPr/>
        </p:nvGrpSpPr>
        <p:grpSpPr bwMode="auto">
          <a:xfrm>
            <a:off x="6221413" y="1606550"/>
            <a:ext cx="739775" cy="822325"/>
            <a:chOff x="2608" y="1076"/>
            <a:chExt cx="466" cy="518"/>
          </a:xfrm>
        </p:grpSpPr>
        <p:grpSp>
          <p:nvGrpSpPr>
            <p:cNvPr id="37929" name="Group 41"/>
            <p:cNvGrpSpPr>
              <a:grpSpLocks/>
            </p:cNvGrpSpPr>
            <p:nvPr/>
          </p:nvGrpSpPr>
          <p:grpSpPr bwMode="auto">
            <a:xfrm>
              <a:off x="2608" y="1076"/>
              <a:ext cx="466" cy="518"/>
              <a:chOff x="2608" y="1076"/>
              <a:chExt cx="466" cy="518"/>
            </a:xfrm>
          </p:grpSpPr>
          <p:pic>
            <p:nvPicPr>
              <p:cNvPr id="37930" name="Picture 42" descr="light_shadow"/>
              <p:cNvPicPr>
                <a:picLocks noChangeAspect="1" noChangeArrowheads="1"/>
              </p:cNvPicPr>
              <p:nvPr/>
            </p:nvPicPr>
            <p:blipFill>
              <a:blip r:embed="rId6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652" y="1482"/>
                <a:ext cx="384" cy="112"/>
              </a:xfrm>
              <a:prstGeom prst="rect">
                <a:avLst/>
              </a:prstGeom>
              <a:noFill/>
            </p:spPr>
          </p:pic>
          <p:pic>
            <p:nvPicPr>
              <p:cNvPr id="37931" name="Picture 43" descr="circuler_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gray">
              <a:xfrm>
                <a:off x="2608" y="1076"/>
                <a:ext cx="466" cy="478"/>
              </a:xfrm>
              <a:prstGeom prst="rect">
                <a:avLst/>
              </a:prstGeom>
              <a:noFill/>
            </p:spPr>
          </p:pic>
          <p:sp>
            <p:nvSpPr>
              <p:cNvPr id="37932" name="Oval 44"/>
              <p:cNvSpPr>
                <a:spLocks noChangeArrowheads="1"/>
              </p:cNvSpPr>
              <p:nvPr/>
            </p:nvSpPr>
            <p:spPr bwMode="gray">
              <a:xfrm>
                <a:off x="2608" y="1076"/>
                <a:ext cx="463" cy="47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hlink">
                      <a:alpha val="55000"/>
                    </a:schemeClr>
                  </a:gs>
                  <a:gs pos="10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7933" name="Picture 45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2665" y="1081"/>
              <a:ext cx="359" cy="169"/>
            </a:xfrm>
            <a:prstGeom prst="rect">
              <a:avLst/>
            </a:prstGeom>
            <a:noFill/>
          </p:spPr>
        </p:pic>
      </p:grpSp>
      <p:sp>
        <p:nvSpPr>
          <p:cNvPr id="37934" name="WordArt 46"/>
          <p:cNvSpPr>
            <a:spLocks noChangeArrowheads="1" noChangeShapeType="1" noTextEdit="1"/>
          </p:cNvSpPr>
          <p:nvPr/>
        </p:nvSpPr>
        <p:spPr bwMode="gray">
          <a:xfrm>
            <a:off x="6345238" y="1785938"/>
            <a:ext cx="530225" cy="4206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80000"/>
                  </a:srgbClr>
                </a:solidFill>
              </a:rPr>
              <a:t>03</a:t>
            </a:r>
          </a:p>
        </p:txBody>
      </p:sp>
      <p:sp>
        <p:nvSpPr>
          <p:cNvPr id="37935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gray">
          <a:xfrm>
            <a:off x="3556347" y="3413274"/>
            <a:ext cx="2133600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Tìm kiếm món ăn</a:t>
            </a:r>
            <a:endParaRPr lang="en-US" sz="1400">
              <a:solidFill>
                <a:srgbClr val="FFFFFF"/>
              </a:solidFill>
            </a:endParaRP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Xem chi tiết món</a:t>
            </a: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Bình luận món</a:t>
            </a:r>
            <a:endParaRPr lang="en-US"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/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gray">
          <a:xfrm rot="39573186">
            <a:off x="4807744" y="3232944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gray">
          <a:xfrm rot="3465783">
            <a:off x="4807744" y="5137944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gray">
          <a:xfrm rot="35969022">
            <a:off x="3734594" y="3299619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gray">
          <a:xfrm rot="7535209">
            <a:off x="3699669" y="5107781"/>
            <a:ext cx="698500" cy="255588"/>
          </a:xfrm>
          <a:prstGeom prst="rightArrow">
            <a:avLst>
              <a:gd name="adj1" fmla="val 35167"/>
              <a:gd name="adj2" fmla="val 110670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gray">
          <a:xfrm>
            <a:off x="5316538" y="4225925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gray">
          <a:xfrm rot="-10800000">
            <a:off x="3195638" y="4219575"/>
            <a:ext cx="760412" cy="255588"/>
          </a:xfrm>
          <a:prstGeom prst="rightArrow">
            <a:avLst>
              <a:gd name="adj1" fmla="val 35167"/>
              <a:gd name="adj2" fmla="val 120480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gray">
          <a:xfrm>
            <a:off x="2971800" y="2668588"/>
            <a:ext cx="3295650" cy="3297237"/>
          </a:xfrm>
          <a:prstGeom prst="ellipse">
            <a:avLst/>
          </a:prstGeom>
          <a:noFill/>
          <a:ln w="38100" algn="ctr">
            <a:solidFill>
              <a:srgbClr val="808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3629025" y="3394075"/>
            <a:ext cx="1901825" cy="1901825"/>
            <a:chOff x="2238" y="1769"/>
            <a:chExt cx="1361" cy="1361"/>
          </a:xfrm>
        </p:grpSpPr>
        <p:sp>
          <p:nvSpPr>
            <p:cNvPr id="25611" name="Oval 11"/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tint val="42353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tint val="42353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5612" name="Oval 12"/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54118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63529"/>
                    <a:invGamma/>
                  </a:srgbClr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5614" name="Oval 14"/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grpSp>
          <p:nvGrpSpPr>
            <p:cNvPr id="25615" name="Group 15"/>
            <p:cNvGrpSpPr>
              <a:grpSpLocks/>
            </p:cNvGrpSpPr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25616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25617" name="Oval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25618" name="Oval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25619" name="Oval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  <p:sp>
          <p:nvSpPr>
            <p:cNvPr id="25620" name="Text Box 20"/>
            <p:cNvSpPr txBox="1">
              <a:spLocks noChangeArrowheads="1"/>
            </p:cNvSpPr>
            <p:nvPr/>
          </p:nvSpPr>
          <p:spPr bwMode="gray">
            <a:xfrm>
              <a:off x="2435" y="2310"/>
              <a:ext cx="98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smtClean="0">
                  <a:solidFill>
                    <a:srgbClr val="080808"/>
                  </a:solidFill>
                </a:rPr>
                <a:t>Tổng kết</a:t>
              </a:r>
              <a:endParaRPr lang="en-US" sz="2400">
                <a:solidFill>
                  <a:srgbClr val="080808"/>
                </a:solidFill>
              </a:endParaRPr>
            </a:p>
          </p:txBody>
        </p:sp>
      </p:grpSp>
      <p:sp>
        <p:nvSpPr>
          <p:cNvPr id="25621" name="AutoShape 21"/>
          <p:cNvSpPr>
            <a:spLocks noChangeArrowheads="1"/>
          </p:cNvSpPr>
          <p:nvPr/>
        </p:nvSpPr>
        <p:spPr bwMode="gray">
          <a:xfrm>
            <a:off x="877888" y="4154488"/>
            <a:ext cx="2281237" cy="401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Đọc tài liệu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2" name="AutoShape 22"/>
          <p:cNvSpPr>
            <a:spLocks noChangeArrowheads="1"/>
          </p:cNvSpPr>
          <p:nvPr/>
        </p:nvSpPr>
        <p:spPr bwMode="gray">
          <a:xfrm>
            <a:off x="1481138" y="2744788"/>
            <a:ext cx="2281237" cy="403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Làm việc nhóm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3" name="AutoShape 23"/>
          <p:cNvSpPr>
            <a:spLocks noChangeArrowheads="1"/>
          </p:cNvSpPr>
          <p:nvPr/>
        </p:nvSpPr>
        <p:spPr bwMode="gray">
          <a:xfrm>
            <a:off x="1481138" y="5429250"/>
            <a:ext cx="2281237" cy="4016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Sử dụng công cụ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4" name="AutoShape 24"/>
          <p:cNvSpPr>
            <a:spLocks noChangeArrowheads="1"/>
          </p:cNvSpPr>
          <p:nvPr/>
        </p:nvSpPr>
        <p:spPr bwMode="gray">
          <a:xfrm>
            <a:off x="6110288" y="4154488"/>
            <a:ext cx="2347912" cy="401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Làm việc với GV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5" name="AutoShape 25"/>
          <p:cNvSpPr>
            <a:spLocks noChangeArrowheads="1"/>
          </p:cNvSpPr>
          <p:nvPr/>
        </p:nvSpPr>
        <p:spPr bwMode="gray">
          <a:xfrm>
            <a:off x="5438775" y="2744788"/>
            <a:ext cx="2347913" cy="403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Lên kế hoạch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6" name="AutoShape 26"/>
          <p:cNvSpPr>
            <a:spLocks noChangeArrowheads="1"/>
          </p:cNvSpPr>
          <p:nvPr/>
        </p:nvSpPr>
        <p:spPr bwMode="gray">
          <a:xfrm>
            <a:off x="5438775" y="5429250"/>
            <a:ext cx="2347913" cy="4016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Attention to detail</a:t>
            </a:r>
            <a:endParaRPr lang="en-US">
              <a:solidFill>
                <a:srgbClr val="FEFEF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500"/>
              <a:t>Thank You!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97152"/>
            <a:ext cx="2016224" cy="360040"/>
          </a:xfrm>
          <a:solidFill>
            <a:srgbClr val="002060"/>
          </a:solidFill>
        </p:spPr>
        <p:txBody>
          <a:bodyPr/>
          <a:lstStyle/>
          <a:p>
            <a:r>
              <a:rPr lang="en-US" b="1" smtClean="0">
                <a:solidFill>
                  <a:schemeClr val="bg1"/>
                </a:solidFill>
              </a:rPr>
              <a:t>[25] Nhóm StarFish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548680"/>
            <a:ext cx="695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5616575" y="2681288"/>
            <a:ext cx="2355850" cy="419100"/>
            <a:chOff x="3964" y="2071"/>
            <a:chExt cx="1484" cy="330"/>
          </a:xfrm>
        </p:grpSpPr>
        <p:sp>
          <p:nvSpPr>
            <p:cNvPr id="13315" name="AutoShape 3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16" name="AutoShape 4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1271588" y="2681288"/>
            <a:ext cx="2355850" cy="419100"/>
            <a:chOff x="3964" y="2071"/>
            <a:chExt cx="1484" cy="330"/>
          </a:xfrm>
        </p:grpSpPr>
        <p:sp>
          <p:nvSpPr>
            <p:cNvPr id="13318" name="AutoShape 6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3320" name="Rectangle 8"/>
          <p:cNvSpPr>
            <a:spLocks noChangeArrowheads="1"/>
          </p:cNvSpPr>
          <p:nvPr/>
        </p:nvSpPr>
        <p:spPr bwMode="gray">
          <a:xfrm>
            <a:off x="1827213" y="2709863"/>
            <a:ext cx="1263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80808"/>
                </a:solidFill>
              </a:rPr>
              <a:t>feature 01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gray">
          <a:xfrm>
            <a:off x="6240463" y="2701925"/>
            <a:ext cx="1263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80808"/>
                </a:solidFill>
              </a:rPr>
              <a:t>feature 02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gray">
          <a:xfrm>
            <a:off x="1131888" y="3327400"/>
            <a:ext cx="2698750" cy="2679700"/>
          </a:xfrm>
          <a:prstGeom prst="ellipse">
            <a:avLst/>
          </a:prstGeom>
          <a:gradFill rotWithShape="1">
            <a:gsLst>
              <a:gs pos="0">
                <a:srgbClr val="080808"/>
              </a:gs>
              <a:gs pos="50000">
                <a:srgbClr val="080808">
                  <a:gamma/>
                  <a:tint val="45490"/>
                  <a:invGamma/>
                </a:srgbClr>
              </a:gs>
              <a:gs pos="100000">
                <a:srgbClr val="080808"/>
              </a:gs>
            </a:gsLst>
            <a:lin ang="2700000" scaled="1"/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23" name="Arc 11"/>
          <p:cNvSpPr>
            <a:spLocks/>
          </p:cNvSpPr>
          <p:nvPr/>
        </p:nvSpPr>
        <p:spPr bwMode="ltGray">
          <a:xfrm>
            <a:off x="2457450" y="3338513"/>
            <a:ext cx="1185863" cy="1336675"/>
          </a:xfrm>
          <a:custGeom>
            <a:avLst/>
            <a:gdLst>
              <a:gd name="G0" fmla="+- 322 0 0"/>
              <a:gd name="G1" fmla="+- 21600 0 0"/>
              <a:gd name="G2" fmla="+- 21600 0 0"/>
              <a:gd name="T0" fmla="*/ 0 w 18999"/>
              <a:gd name="T1" fmla="*/ 2 h 21600"/>
              <a:gd name="T2" fmla="*/ 18999 w 18999"/>
              <a:gd name="T3" fmla="*/ 10750 h 21600"/>
              <a:gd name="T4" fmla="*/ 322 w 189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99" h="21600" fill="none" extrusionOk="0">
                <a:moveTo>
                  <a:pt x="0" y="2"/>
                </a:moveTo>
                <a:cubicBezTo>
                  <a:pt x="107" y="0"/>
                  <a:pt x="214" y="-1"/>
                  <a:pt x="322" y="0"/>
                </a:cubicBezTo>
                <a:cubicBezTo>
                  <a:pt x="8018" y="0"/>
                  <a:pt x="15133" y="4095"/>
                  <a:pt x="18999" y="10749"/>
                </a:cubicBezTo>
              </a:path>
              <a:path w="18999" h="21600" stroke="0" extrusionOk="0">
                <a:moveTo>
                  <a:pt x="0" y="2"/>
                </a:moveTo>
                <a:cubicBezTo>
                  <a:pt x="107" y="0"/>
                  <a:pt x="214" y="-1"/>
                  <a:pt x="322" y="0"/>
                </a:cubicBezTo>
                <a:cubicBezTo>
                  <a:pt x="8018" y="0"/>
                  <a:pt x="15133" y="4095"/>
                  <a:pt x="18999" y="10749"/>
                </a:cubicBezTo>
                <a:lnTo>
                  <a:pt x="322" y="21600"/>
                </a:lnTo>
                <a:close/>
              </a:path>
            </a:pathLst>
          </a:custGeom>
          <a:solidFill>
            <a:schemeClr val="accent2"/>
          </a:solidFill>
          <a:ln w="76200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24" name="Arc 12"/>
          <p:cNvSpPr>
            <a:spLocks/>
          </p:cNvSpPr>
          <p:nvPr/>
        </p:nvSpPr>
        <p:spPr bwMode="ltGray">
          <a:xfrm rot="5400000" flipH="1" flipV="1">
            <a:off x="496887" y="3973513"/>
            <a:ext cx="2682875" cy="14033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8 w 43197"/>
              <a:gd name="T1" fmla="*/ 22479 h 22479"/>
              <a:gd name="T2" fmla="*/ 43197 w 43197"/>
              <a:gd name="T3" fmla="*/ 21211 h 22479"/>
              <a:gd name="T4" fmla="*/ 21600 w 43197"/>
              <a:gd name="T5" fmla="*/ 21600 h 22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7" h="22479" fill="none" extrusionOk="0">
                <a:moveTo>
                  <a:pt x="17" y="22479"/>
                </a:moveTo>
                <a:cubicBezTo>
                  <a:pt x="5" y="22186"/>
                  <a:pt x="0" y="2189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377" y="-1"/>
                  <a:pt x="42984" y="9435"/>
                  <a:pt x="43196" y="21211"/>
                </a:cubicBezTo>
              </a:path>
              <a:path w="43197" h="22479" stroke="0" extrusionOk="0">
                <a:moveTo>
                  <a:pt x="17" y="22479"/>
                </a:moveTo>
                <a:cubicBezTo>
                  <a:pt x="5" y="22186"/>
                  <a:pt x="0" y="2189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377" y="-1"/>
                  <a:pt x="42984" y="9435"/>
                  <a:pt x="43196" y="21211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folHlink"/>
          </a:solidFill>
          <a:ln w="76200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25" name="Arc 13"/>
          <p:cNvSpPr>
            <a:spLocks/>
          </p:cNvSpPr>
          <p:nvPr/>
        </p:nvSpPr>
        <p:spPr bwMode="ltGray">
          <a:xfrm rot="9670427">
            <a:off x="2246313" y="4229100"/>
            <a:ext cx="1728787" cy="16017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84 w 27700"/>
              <a:gd name="T1" fmla="*/ 25655 h 25655"/>
              <a:gd name="T2" fmla="*/ 27700 w 27700"/>
              <a:gd name="T3" fmla="*/ 879 h 25655"/>
              <a:gd name="T4" fmla="*/ 21600 w 27700"/>
              <a:gd name="T5" fmla="*/ 21600 h 25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700" h="25655" fill="none" extrusionOk="0">
                <a:moveTo>
                  <a:pt x="384" y="25654"/>
                </a:moveTo>
                <a:cubicBezTo>
                  <a:pt x="128" y="24318"/>
                  <a:pt x="0" y="2296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3664" y="-1"/>
                  <a:pt x="25719" y="296"/>
                  <a:pt x="27699" y="879"/>
                </a:cubicBezTo>
              </a:path>
              <a:path w="27700" h="25655" stroke="0" extrusionOk="0">
                <a:moveTo>
                  <a:pt x="384" y="25654"/>
                </a:moveTo>
                <a:cubicBezTo>
                  <a:pt x="128" y="24318"/>
                  <a:pt x="0" y="2296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3664" y="-1"/>
                  <a:pt x="25719" y="296"/>
                  <a:pt x="27699" y="879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76200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gray">
          <a:xfrm>
            <a:off x="2124075" y="4337050"/>
            <a:ext cx="708025" cy="708025"/>
          </a:xfrm>
          <a:prstGeom prst="ellipse">
            <a:avLst/>
          </a:prstGeom>
          <a:solidFill>
            <a:srgbClr val="FEFEFE"/>
          </a:solidFill>
          <a:ln w="254000">
            <a:solidFill>
              <a:srgbClr val="FEFEFE">
                <a:alpha val="5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13327" name="Group 15"/>
          <p:cNvGrpSpPr>
            <a:grpSpLocks/>
          </p:cNvGrpSpPr>
          <p:nvPr/>
        </p:nvGrpSpPr>
        <p:grpSpPr bwMode="auto">
          <a:xfrm rot="14245961" flipV="1">
            <a:off x="2085182" y="3559968"/>
            <a:ext cx="2006600" cy="442913"/>
            <a:chOff x="2532" y="1051"/>
            <a:chExt cx="893" cy="246"/>
          </a:xfrm>
        </p:grpSpPr>
        <p:grpSp>
          <p:nvGrpSpPr>
            <p:cNvPr id="13328" name="Group 16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13329" name="AutoShape 17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30" name="AutoShape 18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31" name="AutoShape 19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32" name="AutoShape 20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13333" name="Group 21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13334" name="AutoShape 22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35" name="AutoShape 23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36" name="AutoShape 24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37" name="AutoShape 25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13338" name="Group 26"/>
          <p:cNvGrpSpPr>
            <a:grpSpLocks/>
          </p:cNvGrpSpPr>
          <p:nvPr/>
        </p:nvGrpSpPr>
        <p:grpSpPr bwMode="auto">
          <a:xfrm rot="3173304" flipV="1">
            <a:off x="970756" y="5330032"/>
            <a:ext cx="1658937" cy="330200"/>
            <a:chOff x="1565" y="2568"/>
            <a:chExt cx="1118" cy="279"/>
          </a:xfrm>
        </p:grpSpPr>
        <p:sp>
          <p:nvSpPr>
            <p:cNvPr id="13339" name="AutoShape 27"/>
            <p:cNvSpPr>
              <a:spLocks noChangeArrowheads="1"/>
            </p:cNvSpPr>
            <p:nvPr/>
          </p:nvSpPr>
          <p:spPr bwMode="gray">
            <a:xfrm rot="5263130">
              <a:off x="1859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40" name="AutoShape 28"/>
            <p:cNvSpPr>
              <a:spLocks noChangeArrowheads="1"/>
            </p:cNvSpPr>
            <p:nvPr/>
          </p:nvSpPr>
          <p:spPr bwMode="gray">
            <a:xfrm rot="6078281">
              <a:off x="1995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41" name="AutoShape 29"/>
            <p:cNvSpPr>
              <a:spLocks noChangeArrowheads="1"/>
            </p:cNvSpPr>
            <p:nvPr/>
          </p:nvSpPr>
          <p:spPr bwMode="gray">
            <a:xfrm rot="6373927">
              <a:off x="2071" y="229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42" name="AutoShape 30"/>
            <p:cNvSpPr>
              <a:spLocks noChangeArrowheads="1"/>
            </p:cNvSpPr>
            <p:nvPr/>
          </p:nvSpPr>
          <p:spPr bwMode="gray">
            <a:xfrm rot="6906312">
              <a:off x="2161" y="232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3343" name="Text Box 31"/>
          <p:cNvSpPr txBox="1">
            <a:spLocks noChangeArrowheads="1"/>
          </p:cNvSpPr>
          <p:nvPr/>
        </p:nvSpPr>
        <p:spPr bwMode="black">
          <a:xfrm>
            <a:off x="1173163" y="4445000"/>
            <a:ext cx="863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55%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black">
          <a:xfrm>
            <a:off x="2422525" y="3724275"/>
            <a:ext cx="863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16%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black">
          <a:xfrm>
            <a:off x="2874963" y="4811713"/>
            <a:ext cx="863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45%</a:t>
            </a:r>
          </a:p>
        </p:txBody>
      </p:sp>
      <p:sp>
        <p:nvSpPr>
          <p:cNvPr id="13346" name="Oval 34"/>
          <p:cNvSpPr>
            <a:spLocks noChangeArrowheads="1"/>
          </p:cNvSpPr>
          <p:nvPr/>
        </p:nvSpPr>
        <p:spPr bwMode="gray">
          <a:xfrm>
            <a:off x="5514975" y="3327400"/>
            <a:ext cx="2698750" cy="2679700"/>
          </a:xfrm>
          <a:prstGeom prst="ellipse">
            <a:avLst/>
          </a:prstGeom>
          <a:gradFill rotWithShape="1">
            <a:gsLst>
              <a:gs pos="0">
                <a:srgbClr val="080808"/>
              </a:gs>
              <a:gs pos="50000">
                <a:srgbClr val="080808">
                  <a:gamma/>
                  <a:tint val="42353"/>
                  <a:invGamma/>
                </a:srgbClr>
              </a:gs>
              <a:gs pos="100000">
                <a:srgbClr val="080808"/>
              </a:gs>
            </a:gsLst>
            <a:lin ang="2700000" scaled="1"/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47" name="Arc 35"/>
          <p:cNvSpPr>
            <a:spLocks/>
          </p:cNvSpPr>
          <p:nvPr/>
        </p:nvSpPr>
        <p:spPr bwMode="ltGray">
          <a:xfrm>
            <a:off x="6840538" y="3338513"/>
            <a:ext cx="1185862" cy="1336675"/>
          </a:xfrm>
          <a:custGeom>
            <a:avLst/>
            <a:gdLst>
              <a:gd name="G0" fmla="+- 322 0 0"/>
              <a:gd name="G1" fmla="+- 21600 0 0"/>
              <a:gd name="G2" fmla="+- 21600 0 0"/>
              <a:gd name="T0" fmla="*/ 0 w 18999"/>
              <a:gd name="T1" fmla="*/ 2 h 21600"/>
              <a:gd name="T2" fmla="*/ 18999 w 18999"/>
              <a:gd name="T3" fmla="*/ 10750 h 21600"/>
              <a:gd name="T4" fmla="*/ 322 w 189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99" h="21600" fill="none" extrusionOk="0">
                <a:moveTo>
                  <a:pt x="0" y="2"/>
                </a:moveTo>
                <a:cubicBezTo>
                  <a:pt x="107" y="0"/>
                  <a:pt x="214" y="-1"/>
                  <a:pt x="322" y="0"/>
                </a:cubicBezTo>
                <a:cubicBezTo>
                  <a:pt x="8018" y="0"/>
                  <a:pt x="15133" y="4095"/>
                  <a:pt x="18999" y="10749"/>
                </a:cubicBezTo>
              </a:path>
              <a:path w="18999" h="21600" stroke="0" extrusionOk="0">
                <a:moveTo>
                  <a:pt x="0" y="2"/>
                </a:moveTo>
                <a:cubicBezTo>
                  <a:pt x="107" y="0"/>
                  <a:pt x="214" y="-1"/>
                  <a:pt x="322" y="0"/>
                </a:cubicBezTo>
                <a:cubicBezTo>
                  <a:pt x="8018" y="0"/>
                  <a:pt x="15133" y="4095"/>
                  <a:pt x="18999" y="10749"/>
                </a:cubicBezTo>
                <a:lnTo>
                  <a:pt x="322" y="21600"/>
                </a:lnTo>
                <a:close/>
              </a:path>
            </a:pathLst>
          </a:custGeom>
          <a:solidFill>
            <a:schemeClr val="accent2"/>
          </a:solidFill>
          <a:ln w="76200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48" name="Arc 36"/>
          <p:cNvSpPr>
            <a:spLocks/>
          </p:cNvSpPr>
          <p:nvPr/>
        </p:nvSpPr>
        <p:spPr bwMode="ltGray">
          <a:xfrm rot="5400000" flipH="1" flipV="1">
            <a:off x="5175250" y="3684588"/>
            <a:ext cx="2046287" cy="1347788"/>
          </a:xfrm>
          <a:custGeom>
            <a:avLst/>
            <a:gdLst>
              <a:gd name="G0" fmla="+- 11342 0 0"/>
              <a:gd name="G1" fmla="+- 21600 0 0"/>
              <a:gd name="G2" fmla="+- 21600 0 0"/>
              <a:gd name="T0" fmla="*/ 0 w 32939"/>
              <a:gd name="T1" fmla="*/ 3217 h 21600"/>
              <a:gd name="T2" fmla="*/ 32939 w 32939"/>
              <a:gd name="T3" fmla="*/ 21211 h 21600"/>
              <a:gd name="T4" fmla="*/ 11342 w 3293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939" h="21600" fill="none" extrusionOk="0">
                <a:moveTo>
                  <a:pt x="0" y="3217"/>
                </a:moveTo>
                <a:cubicBezTo>
                  <a:pt x="3409" y="1113"/>
                  <a:pt x="7336" y="-1"/>
                  <a:pt x="11342" y="0"/>
                </a:cubicBezTo>
                <a:cubicBezTo>
                  <a:pt x="23119" y="0"/>
                  <a:pt x="32726" y="9435"/>
                  <a:pt x="32938" y="21211"/>
                </a:cubicBezTo>
              </a:path>
              <a:path w="32939" h="21600" stroke="0" extrusionOk="0">
                <a:moveTo>
                  <a:pt x="0" y="3217"/>
                </a:moveTo>
                <a:cubicBezTo>
                  <a:pt x="3409" y="1113"/>
                  <a:pt x="7336" y="-1"/>
                  <a:pt x="11342" y="0"/>
                </a:cubicBezTo>
                <a:cubicBezTo>
                  <a:pt x="23119" y="0"/>
                  <a:pt x="32726" y="9435"/>
                  <a:pt x="32938" y="21211"/>
                </a:cubicBezTo>
                <a:lnTo>
                  <a:pt x="11342" y="21600"/>
                </a:lnTo>
                <a:close/>
              </a:path>
            </a:pathLst>
          </a:custGeom>
          <a:solidFill>
            <a:schemeClr val="folHlink"/>
          </a:solidFill>
          <a:ln w="76200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49" name="Arc 37"/>
          <p:cNvSpPr>
            <a:spLocks/>
          </p:cNvSpPr>
          <p:nvPr/>
        </p:nvSpPr>
        <p:spPr bwMode="ltGray">
          <a:xfrm rot="9670427">
            <a:off x="5726113" y="4375150"/>
            <a:ext cx="2655887" cy="16017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84 w 42617"/>
              <a:gd name="T1" fmla="*/ 25655 h 25655"/>
              <a:gd name="T2" fmla="*/ 42617 w 42617"/>
              <a:gd name="T3" fmla="*/ 16614 h 25655"/>
              <a:gd name="T4" fmla="*/ 21600 w 42617"/>
              <a:gd name="T5" fmla="*/ 21600 h 25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617" h="25655" fill="none" extrusionOk="0">
                <a:moveTo>
                  <a:pt x="384" y="25654"/>
                </a:moveTo>
                <a:cubicBezTo>
                  <a:pt x="128" y="24318"/>
                  <a:pt x="0" y="2296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608" y="-1"/>
                  <a:pt x="40306" y="6875"/>
                  <a:pt x="42616" y="16614"/>
                </a:cubicBezTo>
              </a:path>
              <a:path w="42617" h="25655" stroke="0" extrusionOk="0">
                <a:moveTo>
                  <a:pt x="384" y="25654"/>
                </a:moveTo>
                <a:cubicBezTo>
                  <a:pt x="128" y="24318"/>
                  <a:pt x="0" y="2296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608" y="-1"/>
                  <a:pt x="40306" y="6875"/>
                  <a:pt x="42616" y="16614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76200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50" name="Oval 38"/>
          <p:cNvSpPr>
            <a:spLocks noChangeArrowheads="1"/>
          </p:cNvSpPr>
          <p:nvPr/>
        </p:nvSpPr>
        <p:spPr bwMode="gray">
          <a:xfrm>
            <a:off x="6507163" y="4337050"/>
            <a:ext cx="708025" cy="708025"/>
          </a:xfrm>
          <a:prstGeom prst="ellipse">
            <a:avLst/>
          </a:prstGeom>
          <a:solidFill>
            <a:srgbClr val="FEFEFE"/>
          </a:solidFill>
          <a:ln w="254000">
            <a:solidFill>
              <a:srgbClr val="FEFEFE">
                <a:alpha val="5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 rot="14245961" flipV="1">
            <a:off x="6468269" y="3559969"/>
            <a:ext cx="2006600" cy="442912"/>
            <a:chOff x="2532" y="1051"/>
            <a:chExt cx="893" cy="246"/>
          </a:xfrm>
        </p:grpSpPr>
        <p:grpSp>
          <p:nvGrpSpPr>
            <p:cNvPr id="13352" name="Group 40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13353" name="AutoShape 41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54" name="AutoShape 42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55" name="AutoShape 43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56" name="AutoShape 44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13357" name="Group 45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13358" name="AutoShape 46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59" name="AutoShape 47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60" name="AutoShape 48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61" name="AutoShape 49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13362" name="Group 50"/>
          <p:cNvGrpSpPr>
            <a:grpSpLocks/>
          </p:cNvGrpSpPr>
          <p:nvPr/>
        </p:nvGrpSpPr>
        <p:grpSpPr bwMode="auto">
          <a:xfrm rot="3173304" flipV="1">
            <a:off x="5353050" y="5329238"/>
            <a:ext cx="1658938" cy="328612"/>
            <a:chOff x="1565" y="2568"/>
            <a:chExt cx="1118" cy="279"/>
          </a:xfrm>
        </p:grpSpPr>
        <p:sp>
          <p:nvSpPr>
            <p:cNvPr id="13363" name="AutoShape 51"/>
            <p:cNvSpPr>
              <a:spLocks noChangeArrowheads="1"/>
            </p:cNvSpPr>
            <p:nvPr/>
          </p:nvSpPr>
          <p:spPr bwMode="gray">
            <a:xfrm rot="5263130">
              <a:off x="1859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64" name="AutoShape 52"/>
            <p:cNvSpPr>
              <a:spLocks noChangeArrowheads="1"/>
            </p:cNvSpPr>
            <p:nvPr/>
          </p:nvSpPr>
          <p:spPr bwMode="gray">
            <a:xfrm rot="6078281">
              <a:off x="1995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65" name="AutoShape 53"/>
            <p:cNvSpPr>
              <a:spLocks noChangeArrowheads="1"/>
            </p:cNvSpPr>
            <p:nvPr/>
          </p:nvSpPr>
          <p:spPr bwMode="gray">
            <a:xfrm rot="6373927">
              <a:off x="2071" y="229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66" name="AutoShape 54"/>
            <p:cNvSpPr>
              <a:spLocks noChangeArrowheads="1"/>
            </p:cNvSpPr>
            <p:nvPr/>
          </p:nvSpPr>
          <p:spPr bwMode="gray">
            <a:xfrm rot="6906312">
              <a:off x="2161" y="232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3367" name="Text Box 55"/>
          <p:cNvSpPr txBox="1">
            <a:spLocks noChangeArrowheads="1"/>
          </p:cNvSpPr>
          <p:nvPr/>
        </p:nvSpPr>
        <p:spPr bwMode="black">
          <a:xfrm>
            <a:off x="5745163" y="4002088"/>
            <a:ext cx="863600" cy="334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41%</a:t>
            </a:r>
          </a:p>
        </p:txBody>
      </p:sp>
      <p:sp>
        <p:nvSpPr>
          <p:cNvPr id="13368" name="Text Box 56"/>
          <p:cNvSpPr txBox="1">
            <a:spLocks noChangeArrowheads="1"/>
          </p:cNvSpPr>
          <p:nvPr/>
        </p:nvSpPr>
        <p:spPr bwMode="black">
          <a:xfrm>
            <a:off x="6805613" y="3724275"/>
            <a:ext cx="863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16%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black">
          <a:xfrm>
            <a:off x="6980238" y="5102225"/>
            <a:ext cx="863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50%</a:t>
            </a:r>
          </a:p>
        </p:txBody>
      </p:sp>
      <p:grpSp>
        <p:nvGrpSpPr>
          <p:cNvPr id="13370" name="Group 58"/>
          <p:cNvGrpSpPr>
            <a:grpSpLocks/>
          </p:cNvGrpSpPr>
          <p:nvPr/>
        </p:nvGrpSpPr>
        <p:grpSpPr bwMode="auto">
          <a:xfrm>
            <a:off x="3992563" y="4203700"/>
            <a:ext cx="219075" cy="219075"/>
            <a:chOff x="1021" y="2525"/>
            <a:chExt cx="416" cy="414"/>
          </a:xfrm>
        </p:grpSpPr>
        <p:sp>
          <p:nvSpPr>
            <p:cNvPr id="13371" name="Oval 59"/>
            <p:cNvSpPr>
              <a:spLocks noChangeArrowheads="1"/>
            </p:cNvSpPr>
            <p:nvPr/>
          </p:nvSpPr>
          <p:spPr bwMode="ltGray">
            <a:xfrm>
              <a:off x="1021" y="2527"/>
              <a:ext cx="416" cy="412"/>
            </a:xfrm>
            <a:prstGeom prst="ellipse">
              <a:avLst/>
            </a:prstGeom>
            <a:solidFill>
              <a:schemeClr val="folHlink"/>
            </a:solidFill>
            <a:ln w="12700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3372" name="Picture 60" descr="cir_lighteffect0"/>
            <p:cNvPicPr>
              <a:picLocks noChangeAspect="1" noChangeArrowheads="1"/>
            </p:cNvPicPr>
            <p:nvPr/>
          </p:nvPicPr>
          <p:blipFill>
            <a:blip r:embed="rId2" cstate="print">
              <a:lum bright="18000" contrast="-12000"/>
            </a:blip>
            <a:srcRect/>
            <a:stretch>
              <a:fillRect/>
            </a:stretch>
          </p:blipFill>
          <p:spPr bwMode="ltGray">
            <a:xfrm>
              <a:off x="1056" y="2525"/>
              <a:ext cx="344" cy="344"/>
            </a:xfrm>
            <a:prstGeom prst="rect">
              <a:avLst/>
            </a:prstGeom>
            <a:noFill/>
          </p:spPr>
        </p:pic>
      </p:grpSp>
      <p:grpSp>
        <p:nvGrpSpPr>
          <p:cNvPr id="13373" name="Group 61"/>
          <p:cNvGrpSpPr>
            <a:grpSpLocks/>
          </p:cNvGrpSpPr>
          <p:nvPr/>
        </p:nvGrpSpPr>
        <p:grpSpPr bwMode="auto">
          <a:xfrm>
            <a:off x="3992563" y="4595813"/>
            <a:ext cx="219075" cy="219075"/>
            <a:chOff x="1021" y="2525"/>
            <a:chExt cx="416" cy="414"/>
          </a:xfrm>
        </p:grpSpPr>
        <p:sp>
          <p:nvSpPr>
            <p:cNvPr id="13374" name="Oval 62"/>
            <p:cNvSpPr>
              <a:spLocks noChangeArrowheads="1"/>
            </p:cNvSpPr>
            <p:nvPr/>
          </p:nvSpPr>
          <p:spPr bwMode="ltGray">
            <a:xfrm>
              <a:off x="1021" y="2527"/>
              <a:ext cx="416" cy="412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3375" name="Picture 63" descr="cir_lighteffect0"/>
            <p:cNvPicPr>
              <a:picLocks noChangeAspect="1" noChangeArrowheads="1"/>
            </p:cNvPicPr>
            <p:nvPr/>
          </p:nvPicPr>
          <p:blipFill>
            <a:blip r:embed="rId2" cstate="print">
              <a:lum bright="18000" contrast="-12000"/>
            </a:blip>
            <a:srcRect/>
            <a:stretch>
              <a:fillRect/>
            </a:stretch>
          </p:blipFill>
          <p:spPr bwMode="ltGray">
            <a:xfrm>
              <a:off x="1056" y="2525"/>
              <a:ext cx="344" cy="344"/>
            </a:xfrm>
            <a:prstGeom prst="rect">
              <a:avLst/>
            </a:prstGeom>
            <a:noFill/>
          </p:spPr>
        </p:pic>
      </p:grpSp>
      <p:grpSp>
        <p:nvGrpSpPr>
          <p:cNvPr id="13376" name="Group 64"/>
          <p:cNvGrpSpPr>
            <a:grpSpLocks/>
          </p:cNvGrpSpPr>
          <p:nvPr/>
        </p:nvGrpSpPr>
        <p:grpSpPr bwMode="auto">
          <a:xfrm>
            <a:off x="3992563" y="4987925"/>
            <a:ext cx="219075" cy="219075"/>
            <a:chOff x="1021" y="2525"/>
            <a:chExt cx="416" cy="414"/>
          </a:xfrm>
        </p:grpSpPr>
        <p:sp>
          <p:nvSpPr>
            <p:cNvPr id="13377" name="Oval 65"/>
            <p:cNvSpPr>
              <a:spLocks noChangeArrowheads="1"/>
            </p:cNvSpPr>
            <p:nvPr/>
          </p:nvSpPr>
          <p:spPr bwMode="gray">
            <a:xfrm>
              <a:off x="1021" y="2527"/>
              <a:ext cx="416" cy="412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3378" name="Picture 66" descr="cir_lighteffect0"/>
            <p:cNvPicPr>
              <a:picLocks noChangeAspect="1" noChangeArrowheads="1"/>
            </p:cNvPicPr>
            <p:nvPr/>
          </p:nvPicPr>
          <p:blipFill>
            <a:blip r:embed="rId2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056" y="2525"/>
              <a:ext cx="344" cy="344"/>
            </a:xfrm>
            <a:prstGeom prst="rect">
              <a:avLst/>
            </a:prstGeom>
            <a:noFill/>
          </p:spPr>
        </p:pic>
      </p:grpSp>
      <p:sp>
        <p:nvSpPr>
          <p:cNvPr id="13379" name="Text Box 67"/>
          <p:cNvSpPr txBox="1">
            <a:spLocks noChangeArrowheads="1"/>
          </p:cNvSpPr>
          <p:nvPr/>
        </p:nvSpPr>
        <p:spPr bwMode="gray">
          <a:xfrm>
            <a:off x="4170363" y="4157663"/>
            <a:ext cx="13223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80808"/>
                </a:solidFill>
              </a:rPr>
              <a:t>A product</a:t>
            </a:r>
          </a:p>
        </p:txBody>
      </p:sp>
      <p:sp>
        <p:nvSpPr>
          <p:cNvPr id="13380" name="Text Box 68"/>
          <p:cNvSpPr txBox="1">
            <a:spLocks noChangeArrowheads="1"/>
          </p:cNvSpPr>
          <p:nvPr/>
        </p:nvSpPr>
        <p:spPr bwMode="gray">
          <a:xfrm>
            <a:off x="4170363" y="4549775"/>
            <a:ext cx="13223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80808"/>
                </a:solidFill>
              </a:rPr>
              <a:t>B product</a:t>
            </a:r>
          </a:p>
        </p:txBody>
      </p:sp>
      <p:sp>
        <p:nvSpPr>
          <p:cNvPr id="13381" name="Text Box 69"/>
          <p:cNvSpPr txBox="1">
            <a:spLocks noChangeArrowheads="1"/>
          </p:cNvSpPr>
          <p:nvPr/>
        </p:nvSpPr>
        <p:spPr bwMode="gray">
          <a:xfrm>
            <a:off x="4170363" y="4951413"/>
            <a:ext cx="13223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80808"/>
                </a:solidFill>
              </a:rPr>
              <a:t>C product</a:t>
            </a:r>
          </a:p>
        </p:txBody>
      </p:sp>
      <p:sp>
        <p:nvSpPr>
          <p:cNvPr id="13382" name="Rectangle 70"/>
          <p:cNvSpPr>
            <a:spLocks noChangeArrowheads="1"/>
          </p:cNvSpPr>
          <p:nvPr/>
        </p:nvSpPr>
        <p:spPr bwMode="gray">
          <a:xfrm>
            <a:off x="1216025" y="1539875"/>
            <a:ext cx="6734175" cy="963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en-US" sz="2000" b="1">
                <a:solidFill>
                  <a:srgbClr val="CC0000"/>
                </a:solidFill>
              </a:rPr>
              <a:t> Contents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>
                <a:solidFill>
                  <a:srgbClr val="080808"/>
                </a:solidFill>
              </a:rPr>
              <a:t>ThemeGallery</a:t>
            </a:r>
            <a:r>
              <a:rPr lang="en-US" sz="1600" b="1">
                <a:solidFill>
                  <a:srgbClr val="080808"/>
                </a:solidFill>
              </a:rPr>
              <a:t>  </a:t>
            </a:r>
            <a:r>
              <a:rPr lang="en-US" sz="1600">
                <a:solidFill>
                  <a:srgbClr val="080808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13383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black">
          <a:xfrm>
            <a:off x="1203325" y="1481138"/>
            <a:ext cx="64770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/>
              <a:t>ThemeGallery  is a Design Digital Content &amp; Contents mall developed by Guild Design Inc.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086475" y="5483225"/>
            <a:ext cx="1595438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400"/>
              <a:t> Your text in here</a:t>
            </a:r>
          </a:p>
          <a:p>
            <a:pPr>
              <a:buFontTx/>
              <a:buChar char="•"/>
            </a:pPr>
            <a:r>
              <a:rPr lang="en-US" sz="1400"/>
              <a:t> Your text in here</a:t>
            </a:r>
          </a:p>
          <a:p>
            <a:pPr>
              <a:buFontTx/>
              <a:buChar char="•"/>
            </a:pPr>
            <a:r>
              <a:rPr lang="en-US" sz="1400"/>
              <a:t> Your text in here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black">
          <a:xfrm>
            <a:off x="5705475" y="5102225"/>
            <a:ext cx="2286000" cy="423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02.Text in here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507163" y="2582863"/>
            <a:ext cx="1595437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400"/>
              <a:t> Your text in here</a:t>
            </a:r>
          </a:p>
          <a:p>
            <a:pPr>
              <a:buFontTx/>
              <a:buChar char="•"/>
            </a:pPr>
            <a:r>
              <a:rPr lang="en-US" sz="1400"/>
              <a:t> Your text in here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black">
          <a:xfrm>
            <a:off x="6197600" y="2224088"/>
            <a:ext cx="2028825" cy="423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03.Text in here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868363" y="5283200"/>
            <a:ext cx="1595437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400"/>
              <a:t> Your text in here</a:t>
            </a:r>
          </a:p>
          <a:p>
            <a:pPr>
              <a:buFontTx/>
              <a:buChar char="•"/>
            </a:pPr>
            <a:r>
              <a:rPr lang="en-US" sz="1400"/>
              <a:t> Your text in here</a:t>
            </a:r>
          </a:p>
          <a:p>
            <a:pPr>
              <a:buFontTx/>
              <a:buChar char="•"/>
            </a:pPr>
            <a:r>
              <a:rPr lang="en-US" sz="1400"/>
              <a:t> Your text in here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black">
          <a:xfrm>
            <a:off x="711200" y="4854575"/>
            <a:ext cx="17383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01.Text in here</a:t>
            </a:r>
          </a:p>
        </p:txBody>
      </p:sp>
      <p:sp>
        <p:nvSpPr>
          <p:cNvPr id="16393" name="Arc 9"/>
          <p:cNvSpPr>
            <a:spLocks/>
          </p:cNvSpPr>
          <p:nvPr/>
        </p:nvSpPr>
        <p:spPr bwMode="gray">
          <a:xfrm rot="16200000">
            <a:off x="3343275" y="1725613"/>
            <a:ext cx="1908175" cy="50387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3380 w 43200"/>
              <a:gd name="T1" fmla="*/ 39705 h 43200"/>
              <a:gd name="T2" fmla="*/ 38438 w 43200"/>
              <a:gd name="T3" fmla="*/ 3512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3380" y="39705"/>
                </a:moveTo>
                <a:cubicBezTo>
                  <a:pt x="29874" y="41985"/>
                  <a:pt x="2578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520"/>
                  <a:pt x="41520" y="31293"/>
                  <a:pt x="38438" y="35129"/>
                </a:cubicBezTo>
              </a:path>
              <a:path w="43200" h="43200" stroke="0" extrusionOk="0">
                <a:moveTo>
                  <a:pt x="33380" y="39705"/>
                </a:moveTo>
                <a:cubicBezTo>
                  <a:pt x="29874" y="41985"/>
                  <a:pt x="2578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520"/>
                  <a:pt x="41520" y="31293"/>
                  <a:pt x="38438" y="35129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16394" name="Group 10"/>
          <p:cNvGrpSpPr>
            <a:grpSpLocks/>
          </p:cNvGrpSpPr>
          <p:nvPr/>
        </p:nvGrpSpPr>
        <p:grpSpPr bwMode="auto">
          <a:xfrm>
            <a:off x="1652588" y="2954338"/>
            <a:ext cx="5688012" cy="2360612"/>
            <a:chOff x="919" y="1946"/>
            <a:chExt cx="3497" cy="1441"/>
          </a:xfrm>
        </p:grpSpPr>
        <p:sp>
          <p:nvSpPr>
            <p:cNvPr id="16395" name="Arc 11"/>
            <p:cNvSpPr>
              <a:spLocks/>
            </p:cNvSpPr>
            <p:nvPr/>
          </p:nvSpPr>
          <p:spPr bwMode="gray">
            <a:xfrm rot="16200000">
              <a:off x="1971" y="935"/>
              <a:ext cx="1433" cy="345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1301 w 43200"/>
                <a:gd name="T1" fmla="*/ 40899 h 43200"/>
                <a:gd name="T2" fmla="*/ 33169 w 43200"/>
                <a:gd name="T3" fmla="*/ 3984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31300" y="40898"/>
                  </a:moveTo>
                  <a:cubicBezTo>
                    <a:pt x="28291" y="42412"/>
                    <a:pt x="249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996"/>
                    <a:pt x="39415" y="35878"/>
                    <a:pt x="33169" y="39840"/>
                  </a:cubicBezTo>
                </a:path>
                <a:path w="43200" h="43200" stroke="0" extrusionOk="0">
                  <a:moveTo>
                    <a:pt x="31300" y="40898"/>
                  </a:moveTo>
                  <a:cubicBezTo>
                    <a:pt x="28291" y="42412"/>
                    <a:pt x="249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996"/>
                    <a:pt x="39415" y="35878"/>
                    <a:pt x="33169" y="39840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42353"/>
                    <a:invGamma/>
                  </a:schemeClr>
                </a:gs>
              </a:gsLst>
              <a:lin ang="2700000" scaled="1"/>
            </a:gradFill>
            <a:ln w="38100">
              <a:noFill/>
              <a:round/>
              <a:headEnd/>
              <a:tailEnd type="arrow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6396" name="Arc 12"/>
            <p:cNvSpPr>
              <a:spLocks/>
            </p:cNvSpPr>
            <p:nvPr/>
          </p:nvSpPr>
          <p:spPr bwMode="gray">
            <a:xfrm rot="16200000">
              <a:off x="1893" y="976"/>
              <a:ext cx="1437" cy="338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4124 w 43200"/>
                <a:gd name="T1" fmla="*/ 41865 h 41865"/>
                <a:gd name="T2" fmla="*/ 34560 w 43200"/>
                <a:gd name="T3" fmla="*/ 38880 h 41865"/>
                <a:gd name="T4" fmla="*/ 21600 w 43200"/>
                <a:gd name="T5" fmla="*/ 21600 h 41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1865" fill="none" extrusionOk="0">
                  <a:moveTo>
                    <a:pt x="14124" y="41864"/>
                  </a:moveTo>
                  <a:cubicBezTo>
                    <a:pt x="5636" y="38734"/>
                    <a:pt x="0" y="3064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398"/>
                    <a:pt x="39999" y="34800"/>
                    <a:pt x="34560" y="38879"/>
                  </a:cubicBezTo>
                </a:path>
                <a:path w="43200" h="41865" stroke="0" extrusionOk="0">
                  <a:moveTo>
                    <a:pt x="14124" y="41864"/>
                  </a:moveTo>
                  <a:cubicBezTo>
                    <a:pt x="5636" y="38734"/>
                    <a:pt x="0" y="3064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398"/>
                    <a:pt x="39999" y="34800"/>
                    <a:pt x="34560" y="38879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0392"/>
                    <a:invGamma/>
                  </a:schemeClr>
                </a:gs>
              </a:gsLst>
              <a:lin ang="0" scaled="1"/>
            </a:gradFill>
            <a:ln w="38100">
              <a:noFill/>
              <a:round/>
              <a:headEnd/>
              <a:tailEnd type="arrow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197600" y="3976688"/>
            <a:ext cx="755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1C1C1C"/>
                </a:solidFill>
              </a:rPr>
              <a:t>10%</a:t>
            </a: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gray">
          <a:xfrm flipH="1">
            <a:off x="3290888" y="4079875"/>
            <a:ext cx="1258887" cy="1030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6399" name="Arc 15"/>
          <p:cNvSpPr>
            <a:spLocks/>
          </p:cNvSpPr>
          <p:nvPr/>
        </p:nvSpPr>
        <p:spPr bwMode="gray">
          <a:xfrm rot="16200000">
            <a:off x="3340893" y="1320007"/>
            <a:ext cx="2195513" cy="5626100"/>
          </a:xfrm>
          <a:custGeom>
            <a:avLst/>
            <a:gdLst>
              <a:gd name="G0" fmla="+- 19812 0 0"/>
              <a:gd name="G1" fmla="+- 21600 0 0"/>
              <a:gd name="G2" fmla="+- 21600 0 0"/>
              <a:gd name="T0" fmla="*/ 0 w 41412"/>
              <a:gd name="T1" fmla="*/ 12994 h 41573"/>
              <a:gd name="T2" fmla="*/ 28035 w 41412"/>
              <a:gd name="T3" fmla="*/ 41573 h 41573"/>
              <a:gd name="T4" fmla="*/ 19812 w 41412"/>
              <a:gd name="T5" fmla="*/ 21600 h 4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412" h="41573" fill="none" extrusionOk="0">
                <a:moveTo>
                  <a:pt x="0" y="12994"/>
                </a:moveTo>
                <a:cubicBezTo>
                  <a:pt x="3427" y="5104"/>
                  <a:pt x="11209" y="-1"/>
                  <a:pt x="19812" y="0"/>
                </a:cubicBezTo>
                <a:cubicBezTo>
                  <a:pt x="31741" y="0"/>
                  <a:pt x="41412" y="9670"/>
                  <a:pt x="41412" y="21600"/>
                </a:cubicBezTo>
                <a:cubicBezTo>
                  <a:pt x="41412" y="30353"/>
                  <a:pt x="36129" y="38241"/>
                  <a:pt x="28035" y="41573"/>
                </a:cubicBezTo>
              </a:path>
              <a:path w="41412" h="41573" stroke="0" extrusionOk="0">
                <a:moveTo>
                  <a:pt x="0" y="12994"/>
                </a:moveTo>
                <a:cubicBezTo>
                  <a:pt x="3427" y="5104"/>
                  <a:pt x="11209" y="-1"/>
                  <a:pt x="19812" y="0"/>
                </a:cubicBezTo>
                <a:cubicBezTo>
                  <a:pt x="31741" y="0"/>
                  <a:pt x="41412" y="9670"/>
                  <a:pt x="41412" y="21600"/>
                </a:cubicBezTo>
                <a:cubicBezTo>
                  <a:pt x="41412" y="30353"/>
                  <a:pt x="36129" y="38241"/>
                  <a:pt x="28035" y="41573"/>
                </a:cubicBezTo>
                <a:lnTo>
                  <a:pt x="19812" y="2160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51373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38100">
            <a:noFill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6400" name="Freeform 16"/>
          <p:cNvSpPr>
            <a:spLocks/>
          </p:cNvSpPr>
          <p:nvPr/>
        </p:nvSpPr>
        <p:spPr bwMode="gray">
          <a:xfrm>
            <a:off x="7027863" y="3406775"/>
            <a:ext cx="277812" cy="366713"/>
          </a:xfrm>
          <a:custGeom>
            <a:avLst/>
            <a:gdLst/>
            <a:ahLst/>
            <a:cxnLst>
              <a:cxn ang="0">
                <a:pos x="133" y="72"/>
              </a:cxn>
              <a:cxn ang="0">
                <a:pos x="141" y="161"/>
              </a:cxn>
              <a:cxn ang="0">
                <a:pos x="15" y="186"/>
              </a:cxn>
              <a:cxn ang="0">
                <a:pos x="0" y="0"/>
              </a:cxn>
              <a:cxn ang="0">
                <a:pos x="133" y="72"/>
              </a:cxn>
            </a:cxnLst>
            <a:rect l="0" t="0" r="r" b="b"/>
            <a:pathLst>
              <a:path w="141" h="186">
                <a:moveTo>
                  <a:pt x="133" y="72"/>
                </a:moveTo>
                <a:lnTo>
                  <a:pt x="141" y="161"/>
                </a:lnTo>
                <a:lnTo>
                  <a:pt x="15" y="186"/>
                </a:lnTo>
                <a:lnTo>
                  <a:pt x="0" y="0"/>
                </a:lnTo>
                <a:lnTo>
                  <a:pt x="133" y="72"/>
                </a:lnTo>
                <a:close/>
              </a:path>
            </a:pathLst>
          </a:custGeom>
          <a:solidFill>
            <a:schemeClr val="folHlink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6401" name="Arc 17"/>
          <p:cNvSpPr>
            <a:spLocks/>
          </p:cNvSpPr>
          <p:nvPr/>
        </p:nvSpPr>
        <p:spPr bwMode="gray">
          <a:xfrm rot="16200000">
            <a:off x="3359944" y="1108869"/>
            <a:ext cx="2182812" cy="5632450"/>
          </a:xfrm>
          <a:custGeom>
            <a:avLst/>
            <a:gdLst>
              <a:gd name="G0" fmla="+- 19534 0 0"/>
              <a:gd name="G1" fmla="+- 21600 0 0"/>
              <a:gd name="G2" fmla="+- 21600 0 0"/>
              <a:gd name="T0" fmla="*/ 0 w 41134"/>
              <a:gd name="T1" fmla="*/ 12382 h 41573"/>
              <a:gd name="T2" fmla="*/ 27757 w 41134"/>
              <a:gd name="T3" fmla="*/ 41573 h 41573"/>
              <a:gd name="T4" fmla="*/ 19534 w 41134"/>
              <a:gd name="T5" fmla="*/ 21600 h 4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134" h="41573" fill="none" extrusionOk="0">
                <a:moveTo>
                  <a:pt x="-1" y="12381"/>
                </a:moveTo>
                <a:cubicBezTo>
                  <a:pt x="3566" y="4822"/>
                  <a:pt x="11175" y="-1"/>
                  <a:pt x="19534" y="0"/>
                </a:cubicBezTo>
                <a:cubicBezTo>
                  <a:pt x="31463" y="0"/>
                  <a:pt x="41134" y="9670"/>
                  <a:pt x="41134" y="21600"/>
                </a:cubicBezTo>
                <a:cubicBezTo>
                  <a:pt x="41134" y="30353"/>
                  <a:pt x="35851" y="38241"/>
                  <a:pt x="27757" y="41573"/>
                </a:cubicBezTo>
              </a:path>
              <a:path w="41134" h="41573" stroke="0" extrusionOk="0">
                <a:moveTo>
                  <a:pt x="-1" y="12381"/>
                </a:moveTo>
                <a:cubicBezTo>
                  <a:pt x="3566" y="4822"/>
                  <a:pt x="11175" y="-1"/>
                  <a:pt x="19534" y="0"/>
                </a:cubicBezTo>
                <a:cubicBezTo>
                  <a:pt x="31463" y="0"/>
                  <a:pt x="41134" y="9670"/>
                  <a:pt x="41134" y="21600"/>
                </a:cubicBezTo>
                <a:cubicBezTo>
                  <a:pt x="41134" y="30353"/>
                  <a:pt x="35851" y="38241"/>
                  <a:pt x="27757" y="41573"/>
                </a:cubicBezTo>
                <a:lnTo>
                  <a:pt x="19534" y="21600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40000"/>
                  <a:invGamma/>
                </a:schemeClr>
              </a:gs>
            </a:gsLst>
            <a:lin ang="5400000" scaled="1"/>
          </a:gradFill>
          <a:ln w="19050">
            <a:noFill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3683000" y="3062288"/>
            <a:ext cx="11636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4597400" y="4586288"/>
            <a:ext cx="823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1C1C1C"/>
                </a:solidFill>
              </a:rPr>
              <a:t>30%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gray">
          <a:xfrm>
            <a:off x="3549650" y="3563938"/>
            <a:ext cx="16970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Click to add Text</a:t>
            </a:r>
          </a:p>
        </p:txBody>
      </p:sp>
      <p:pic>
        <p:nvPicPr>
          <p:cNvPr id="16405" name="Picture 21" descr="num-1_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5" y="2300288"/>
            <a:ext cx="1501775" cy="1695450"/>
          </a:xfrm>
          <a:prstGeom prst="rect">
            <a:avLst/>
          </a:prstGeom>
          <a:noFill/>
        </p:spPr>
      </p:pic>
      <p:sp>
        <p:nvSpPr>
          <p:cNvPr id="1640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4" name="AutoShape 26"/>
          <p:cNvSpPr>
            <a:spLocks noChangeArrowheads="1"/>
          </p:cNvSpPr>
          <p:nvPr/>
        </p:nvSpPr>
        <p:spPr bwMode="ltGray">
          <a:xfrm>
            <a:off x="1447800" y="4918075"/>
            <a:ext cx="6248400" cy="1211263"/>
          </a:xfrm>
          <a:prstGeom prst="roundRect">
            <a:avLst>
              <a:gd name="adj" fmla="val 17509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ltGray">
          <a:xfrm>
            <a:off x="1447800" y="1604963"/>
            <a:ext cx="6248400" cy="1222375"/>
          </a:xfrm>
          <a:prstGeom prst="roundRect">
            <a:avLst>
              <a:gd name="adj" fmla="val 16625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ltGray">
          <a:xfrm>
            <a:off x="1447800" y="3270250"/>
            <a:ext cx="6248400" cy="1231900"/>
          </a:xfrm>
          <a:prstGeom prst="roundRect">
            <a:avLst>
              <a:gd name="adj" fmla="val 17509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ltGray">
          <a:xfrm>
            <a:off x="1460500" y="2497138"/>
            <a:ext cx="6226175" cy="307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rgbClr val="DCECA7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ltGray">
          <a:xfrm>
            <a:off x="1460500" y="1616075"/>
            <a:ext cx="6226175" cy="307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2F0B8"/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4183063" y="1309688"/>
            <a:ext cx="611187" cy="608012"/>
            <a:chOff x="579" y="1386"/>
            <a:chExt cx="385" cy="383"/>
          </a:xfrm>
        </p:grpSpPr>
        <p:sp>
          <p:nvSpPr>
            <p:cNvPr id="7175" name="Oval 7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7176" name="Group 8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7177" name="Oval 9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178" name="Oval 10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179" name="Oval 11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180" name="Oval 12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</p:grpSp>
      <p:sp>
        <p:nvSpPr>
          <p:cNvPr id="7181" name="Text Box 13"/>
          <p:cNvSpPr txBox="1">
            <a:spLocks noChangeArrowheads="1"/>
          </p:cNvSpPr>
          <p:nvPr/>
        </p:nvSpPr>
        <p:spPr bwMode="gray">
          <a:xfrm>
            <a:off x="4291013" y="137953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ltGray">
          <a:xfrm>
            <a:off x="1463675" y="4168775"/>
            <a:ext cx="6224588" cy="3095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4117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ltGray">
          <a:xfrm>
            <a:off x="1463675" y="3286125"/>
            <a:ext cx="6224588" cy="3095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9E5FF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4183063" y="2965450"/>
            <a:ext cx="611187" cy="608013"/>
            <a:chOff x="579" y="1386"/>
            <a:chExt cx="385" cy="383"/>
          </a:xfrm>
        </p:grpSpPr>
        <p:sp>
          <p:nvSpPr>
            <p:cNvPr id="7187" name="Oval 19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7188" name="Group 20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7189" name="Oval 21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190" name="Oval 22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191" name="Oval 23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192" name="Oval 24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</p:grpSp>
      <p:sp>
        <p:nvSpPr>
          <p:cNvPr id="7193" name="Text Box 25"/>
          <p:cNvSpPr txBox="1">
            <a:spLocks noChangeArrowheads="1"/>
          </p:cNvSpPr>
          <p:nvPr/>
        </p:nvSpPr>
        <p:spPr bwMode="gray">
          <a:xfrm>
            <a:off x="4291013" y="3035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196" name="AutoShape 28"/>
          <p:cNvSpPr>
            <a:spLocks noChangeArrowheads="1"/>
          </p:cNvSpPr>
          <p:nvPr/>
        </p:nvSpPr>
        <p:spPr bwMode="ltGray">
          <a:xfrm>
            <a:off x="1463675" y="5802313"/>
            <a:ext cx="6224588" cy="304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FFBEBE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7197" name="AutoShape 29"/>
          <p:cNvSpPr>
            <a:spLocks noChangeArrowheads="1"/>
          </p:cNvSpPr>
          <p:nvPr/>
        </p:nvSpPr>
        <p:spPr bwMode="ltGray">
          <a:xfrm>
            <a:off x="1463675" y="4927600"/>
            <a:ext cx="6224588" cy="304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CBCB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7198" name="Group 30"/>
          <p:cNvGrpSpPr>
            <a:grpSpLocks/>
          </p:cNvGrpSpPr>
          <p:nvPr/>
        </p:nvGrpSpPr>
        <p:grpSpPr bwMode="auto">
          <a:xfrm>
            <a:off x="4183063" y="4622800"/>
            <a:ext cx="611187" cy="608013"/>
            <a:chOff x="579" y="1386"/>
            <a:chExt cx="385" cy="383"/>
          </a:xfrm>
        </p:grpSpPr>
        <p:sp>
          <p:nvSpPr>
            <p:cNvPr id="7199" name="Oval 31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7200" name="Group 32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7201" name="Oval 33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202" name="Oval 34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203" name="Oval 35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204" name="Oval 36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</p:grpSp>
      <p:sp>
        <p:nvSpPr>
          <p:cNvPr id="7205" name="Text Box 37"/>
          <p:cNvSpPr txBox="1">
            <a:spLocks noChangeArrowheads="1"/>
          </p:cNvSpPr>
          <p:nvPr/>
        </p:nvSpPr>
        <p:spPr bwMode="gray">
          <a:xfrm>
            <a:off x="4291013" y="46926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black">
          <a:xfrm>
            <a:off x="1762125" y="1936750"/>
            <a:ext cx="5638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solidFill>
                  <a:srgbClr val="FFFFFF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7207" name="Text Box 39"/>
          <p:cNvSpPr txBox="1">
            <a:spLocks noChangeArrowheads="1"/>
          </p:cNvSpPr>
          <p:nvPr/>
        </p:nvSpPr>
        <p:spPr bwMode="black">
          <a:xfrm>
            <a:off x="1806575" y="3635375"/>
            <a:ext cx="5638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solidFill>
                  <a:srgbClr val="FFFFFF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7208" name="Text Box 40"/>
          <p:cNvSpPr txBox="1">
            <a:spLocks noChangeArrowheads="1"/>
          </p:cNvSpPr>
          <p:nvPr/>
        </p:nvSpPr>
        <p:spPr bwMode="black">
          <a:xfrm>
            <a:off x="1811338" y="5270500"/>
            <a:ext cx="5638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solidFill>
                  <a:srgbClr val="FFFFFF"/>
                </a:solidFill>
              </a:rPr>
              <a:t>ThemeGallery is a Design Digital Content &amp; Contents mall developed by Guild Design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smtClean="0"/>
              <a:t>Nội dung</a:t>
            </a:r>
            <a:endParaRPr lang="en-US" sz="4500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gray">
          <a:xfrm>
            <a:off x="1403648" y="1909862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gray">
          <a:xfrm>
            <a:off x="1403648" y="1214537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1556048" y="1551087"/>
            <a:ext cx="187325" cy="601663"/>
            <a:chOff x="960" y="1764"/>
            <a:chExt cx="130" cy="418"/>
          </a:xfrm>
        </p:grpSpPr>
        <p:sp>
          <p:nvSpPr>
            <p:cNvPr id="5130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32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0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5133" name="Text Box 13"/>
          <p:cNvSpPr txBox="1">
            <a:spLocks noChangeArrowheads="1"/>
          </p:cNvSpPr>
          <p:nvPr/>
        </p:nvSpPr>
        <p:spPr bwMode="white">
          <a:xfrm>
            <a:off x="2241848" y="1279625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chemeClr val="bg1"/>
                </a:solidFill>
              </a:rPr>
              <a:t>1. Mô tả dự án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gray">
          <a:xfrm>
            <a:off x="1403648" y="2635350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gray">
          <a:xfrm>
            <a:off x="1403648" y="3349725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5140" name="Group 20"/>
          <p:cNvGrpSpPr>
            <a:grpSpLocks/>
          </p:cNvGrpSpPr>
          <p:nvPr/>
        </p:nvGrpSpPr>
        <p:grpSpPr bwMode="auto">
          <a:xfrm>
            <a:off x="1556048" y="2990950"/>
            <a:ext cx="187325" cy="601662"/>
            <a:chOff x="960" y="1764"/>
            <a:chExt cx="130" cy="418"/>
          </a:xfrm>
        </p:grpSpPr>
        <p:sp>
          <p:nvSpPr>
            <p:cNvPr id="5141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43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0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5144" name="AutoShape 24"/>
          <p:cNvSpPr>
            <a:spLocks noChangeArrowheads="1"/>
          </p:cNvSpPr>
          <p:nvPr/>
        </p:nvSpPr>
        <p:spPr bwMode="gray">
          <a:xfrm>
            <a:off x="1403648" y="4075212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white">
          <a:xfrm>
            <a:off x="2241848" y="1982887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2. Các yêu cầu cấp cao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white">
          <a:xfrm>
            <a:off x="2241848" y="2706787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3. User profile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white">
          <a:xfrm>
            <a:off x="2241848" y="3411637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4. Task analysis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white">
          <a:xfrm>
            <a:off x="2241848" y="4137125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5. Tổng quan prototype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9" name="AutoShape 29"/>
          <p:cNvSpPr>
            <a:spLocks noChangeArrowheads="1"/>
          </p:cNvSpPr>
          <p:nvPr/>
        </p:nvSpPr>
        <p:spPr bwMode="gray">
          <a:xfrm>
            <a:off x="1403648" y="4834037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white">
          <a:xfrm>
            <a:off x="2241848" y="489595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6. Demo</a:t>
            </a:r>
            <a:endParaRPr lang="en-US" sz="2400" b="1">
              <a:solidFill>
                <a:srgbClr val="FFFFFF"/>
              </a:solidFill>
            </a:endParaRPr>
          </a:p>
        </p:txBody>
      </p:sp>
      <p:grpSp>
        <p:nvGrpSpPr>
          <p:cNvPr id="5151" name="Group 31"/>
          <p:cNvGrpSpPr>
            <a:grpSpLocks/>
          </p:cNvGrpSpPr>
          <p:nvPr/>
        </p:nvGrpSpPr>
        <p:grpSpPr bwMode="auto">
          <a:xfrm>
            <a:off x="7740352" y="3717032"/>
            <a:ext cx="187325" cy="601663"/>
            <a:chOff x="960" y="1764"/>
            <a:chExt cx="130" cy="418"/>
          </a:xfrm>
        </p:grpSpPr>
        <p:sp>
          <p:nvSpPr>
            <p:cNvPr id="5152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4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27451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5155" name="Group 35"/>
          <p:cNvGrpSpPr>
            <a:grpSpLocks/>
          </p:cNvGrpSpPr>
          <p:nvPr/>
        </p:nvGrpSpPr>
        <p:grpSpPr bwMode="auto">
          <a:xfrm>
            <a:off x="1556048" y="4433987"/>
            <a:ext cx="187325" cy="601663"/>
            <a:chOff x="960" y="1764"/>
            <a:chExt cx="130" cy="418"/>
          </a:xfrm>
        </p:grpSpPr>
        <p:sp>
          <p:nvSpPr>
            <p:cNvPr id="5156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8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0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39" name="AutoShape 24"/>
          <p:cNvSpPr>
            <a:spLocks noChangeArrowheads="1"/>
          </p:cNvSpPr>
          <p:nvPr/>
        </p:nvSpPr>
        <p:spPr bwMode="gray">
          <a:xfrm>
            <a:off x="1403648" y="5589240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white">
          <a:xfrm>
            <a:off x="2241848" y="5651153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7. Tổng kết</a:t>
            </a:r>
            <a:endParaRPr lang="en-US" sz="2400" b="1">
              <a:solidFill>
                <a:srgbClr val="FFFFFF"/>
              </a:solidFill>
            </a:endParaRP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7740352" y="2276872"/>
            <a:ext cx="187325" cy="601663"/>
            <a:chOff x="960" y="1764"/>
            <a:chExt cx="130" cy="418"/>
          </a:xfrm>
        </p:grpSpPr>
        <p:sp>
          <p:nvSpPr>
            <p:cNvPr id="5126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28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27451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51" name="Group 31"/>
          <p:cNvGrpSpPr>
            <a:grpSpLocks/>
          </p:cNvGrpSpPr>
          <p:nvPr/>
        </p:nvGrpSpPr>
        <p:grpSpPr bwMode="auto">
          <a:xfrm>
            <a:off x="7668344" y="5229200"/>
            <a:ext cx="187325" cy="601663"/>
            <a:chOff x="960" y="1764"/>
            <a:chExt cx="130" cy="418"/>
          </a:xfrm>
        </p:grpSpPr>
        <p:sp>
          <p:nvSpPr>
            <p:cNvPr id="52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3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4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27451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2"/>
          <p:cNvSpPr>
            <a:spLocks/>
          </p:cNvSpPr>
          <p:nvPr/>
        </p:nvSpPr>
        <p:spPr bwMode="gray">
          <a:xfrm>
            <a:off x="1214438" y="3717925"/>
            <a:ext cx="7015162" cy="1785938"/>
          </a:xfrm>
          <a:custGeom>
            <a:avLst/>
            <a:gdLst/>
            <a:ahLst/>
            <a:cxnLst>
              <a:cxn ang="0">
                <a:pos x="2216" y="584"/>
              </a:cxn>
              <a:cxn ang="0">
                <a:pos x="963" y="122"/>
              </a:cxn>
              <a:cxn ang="0">
                <a:pos x="1" y="550"/>
              </a:cxn>
              <a:cxn ang="0">
                <a:pos x="888" y="1038"/>
              </a:cxn>
              <a:cxn ang="0">
                <a:pos x="2216" y="645"/>
              </a:cxn>
              <a:cxn ang="0">
                <a:pos x="3443" y="1057"/>
              </a:cxn>
              <a:cxn ang="0">
                <a:pos x="4405" y="590"/>
              </a:cxn>
              <a:cxn ang="0">
                <a:pos x="3497" y="129"/>
              </a:cxn>
              <a:cxn ang="0">
                <a:pos x="2216" y="584"/>
              </a:cxn>
            </a:cxnLst>
            <a:rect l="0" t="0" r="r" b="b"/>
            <a:pathLst>
              <a:path w="4419" h="1125">
                <a:moveTo>
                  <a:pt x="2216" y="584"/>
                </a:moveTo>
                <a:cubicBezTo>
                  <a:pt x="1769" y="582"/>
                  <a:pt x="1490" y="244"/>
                  <a:pt x="963" y="122"/>
                </a:cubicBezTo>
                <a:cubicBezTo>
                  <a:pt x="437" y="0"/>
                  <a:pt x="0" y="204"/>
                  <a:pt x="1" y="550"/>
                </a:cubicBezTo>
                <a:cubicBezTo>
                  <a:pt x="2" y="896"/>
                  <a:pt x="389" y="1066"/>
                  <a:pt x="888" y="1038"/>
                </a:cubicBezTo>
                <a:cubicBezTo>
                  <a:pt x="1387" y="1010"/>
                  <a:pt x="1756" y="644"/>
                  <a:pt x="2216" y="645"/>
                </a:cubicBezTo>
                <a:cubicBezTo>
                  <a:pt x="2676" y="646"/>
                  <a:pt x="2908" y="989"/>
                  <a:pt x="3443" y="1057"/>
                </a:cubicBezTo>
                <a:cubicBezTo>
                  <a:pt x="3978" y="1125"/>
                  <a:pt x="4391" y="936"/>
                  <a:pt x="4405" y="590"/>
                </a:cubicBezTo>
                <a:cubicBezTo>
                  <a:pt x="4419" y="244"/>
                  <a:pt x="3937" y="34"/>
                  <a:pt x="3497" y="129"/>
                </a:cubicBezTo>
                <a:cubicBezTo>
                  <a:pt x="3057" y="224"/>
                  <a:pt x="2663" y="586"/>
                  <a:pt x="2216" y="584"/>
                </a:cubicBezTo>
                <a:close/>
              </a:path>
            </a:pathLst>
          </a:custGeom>
          <a:gradFill rotWithShape="1">
            <a:gsLst>
              <a:gs pos="0">
                <a:srgbClr val="DDDDDD">
                  <a:gamma/>
                  <a:shade val="76078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76078"/>
                  <a:invGamma/>
                </a:srgbClr>
              </a:gs>
            </a:gsLst>
            <a:lin ang="5400000" scaled="1"/>
          </a:gradFill>
          <a:ln w="9525">
            <a:round/>
            <a:headEnd/>
            <a:tailEnd/>
          </a:ln>
          <a:effectLst/>
          <a:scene3d>
            <a:camera prst="legacyObliqueBottom">
              <a:rot lat="18900000" lon="0" rev="0"/>
            </a:camera>
            <a:lightRig rig="legacyNormal2" dir="b"/>
          </a:scene3d>
          <a:sp3d extrusionH="430200" prstMaterial="legacyMetal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endParaRPr lang="vi-VN"/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gray">
          <a:xfrm>
            <a:off x="2838450" y="4511675"/>
            <a:ext cx="504825" cy="249238"/>
          </a:xfrm>
          <a:prstGeom prst="ellipse">
            <a:avLst/>
          </a:prstGeom>
          <a:solidFill>
            <a:srgbClr val="161614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gray">
          <a:xfrm>
            <a:off x="2854325" y="4095750"/>
            <a:ext cx="463550" cy="19367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Normal3" dir="l"/>
          </a:scene3d>
          <a:sp3d extrusionH="8874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gray">
          <a:xfrm>
            <a:off x="2184400" y="4398963"/>
            <a:ext cx="504825" cy="217487"/>
          </a:xfrm>
          <a:prstGeom prst="ellipse">
            <a:avLst/>
          </a:prstGeom>
          <a:solidFill>
            <a:srgbClr val="161614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ltGray">
          <a:xfrm>
            <a:off x="2208213" y="1881188"/>
            <a:ext cx="463550" cy="19367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Normal3" dir="l"/>
          </a:scene3d>
          <a:sp3d extrusionH="50530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gray">
          <a:xfrm>
            <a:off x="1538288" y="4460875"/>
            <a:ext cx="504825" cy="249238"/>
          </a:xfrm>
          <a:prstGeom prst="ellipse">
            <a:avLst/>
          </a:prstGeom>
          <a:solidFill>
            <a:srgbClr val="161614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gray">
          <a:xfrm>
            <a:off x="1562100" y="3548063"/>
            <a:ext cx="463550" cy="193675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Normal3" dir="l"/>
          </a:scene3d>
          <a:sp3d extrusionH="18780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gray">
          <a:xfrm>
            <a:off x="7416800" y="4489450"/>
            <a:ext cx="504825" cy="249238"/>
          </a:xfrm>
          <a:prstGeom prst="ellipse">
            <a:avLst/>
          </a:prstGeom>
          <a:solidFill>
            <a:srgbClr val="161614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gray">
          <a:xfrm>
            <a:off x="7443788" y="3268663"/>
            <a:ext cx="463550" cy="19367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Normal3" dir="l"/>
          </a:scene3d>
          <a:sp3d extrusionH="25130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gray">
          <a:xfrm>
            <a:off x="6762750" y="4344988"/>
            <a:ext cx="504825" cy="249237"/>
          </a:xfrm>
          <a:prstGeom prst="ellipse">
            <a:avLst/>
          </a:prstGeom>
          <a:solidFill>
            <a:srgbClr val="161614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ltGray">
          <a:xfrm>
            <a:off x="6786563" y="3475038"/>
            <a:ext cx="463550" cy="19367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Normal3" dir="l"/>
          </a:scene3d>
          <a:sp3d extrusionH="18018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gray">
          <a:xfrm>
            <a:off x="6116638" y="4438650"/>
            <a:ext cx="504825" cy="249238"/>
          </a:xfrm>
          <a:prstGeom prst="ellipse">
            <a:avLst/>
          </a:prstGeom>
          <a:solidFill>
            <a:srgbClr val="161614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gray">
          <a:xfrm>
            <a:off x="6138863" y="4249738"/>
            <a:ext cx="463550" cy="193675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Normal3" dir="l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gray">
          <a:xfrm>
            <a:off x="1506538" y="4905375"/>
            <a:ext cx="1857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8F8F8"/>
                </a:solidFill>
              </a:rPr>
              <a:t>Title in here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gray">
          <a:xfrm>
            <a:off x="6113463" y="4927600"/>
            <a:ext cx="1857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8F8F8"/>
                </a:solidFill>
              </a:rPr>
              <a:t>Title in here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427163" y="319405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161614"/>
                </a:solidFill>
              </a:rPr>
              <a:t>$40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2033588" y="15335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161614"/>
                </a:solidFill>
              </a:rPr>
              <a:t>$100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2763838" y="374015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161614"/>
                </a:solidFill>
              </a:rPr>
              <a:t>$25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6022975" y="392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161614"/>
                </a:solidFill>
              </a:rPr>
              <a:t>$10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6650038" y="3127375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161614"/>
                </a:solidFill>
              </a:rPr>
              <a:t>$45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7318375" y="292576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161614"/>
                </a:solidFill>
              </a:rPr>
              <a:t>$55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black">
          <a:xfrm>
            <a:off x="1425575" y="5476875"/>
            <a:ext cx="6489700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b="1">
                <a:solidFill>
                  <a:schemeClr val="tx2"/>
                </a:solidFill>
              </a:rPr>
              <a:t>ThemeGallery  is a Design Digital Content &amp; Contents mall developed by Guild Design Inc.</a:t>
            </a:r>
          </a:p>
        </p:txBody>
      </p:sp>
      <p:sp>
        <p:nvSpPr>
          <p:cNvPr id="18456" name="Freeform 24"/>
          <p:cNvSpPr>
            <a:spLocks/>
          </p:cNvSpPr>
          <p:nvPr/>
        </p:nvSpPr>
        <p:spPr bwMode="gray">
          <a:xfrm>
            <a:off x="3743325" y="1763713"/>
            <a:ext cx="2097088" cy="1250950"/>
          </a:xfrm>
          <a:custGeom>
            <a:avLst/>
            <a:gdLst/>
            <a:ahLst/>
            <a:cxnLst>
              <a:cxn ang="0">
                <a:pos x="4" y="391"/>
              </a:cxn>
              <a:cxn ang="0">
                <a:pos x="6" y="788"/>
              </a:cxn>
              <a:cxn ang="0">
                <a:pos x="1098" y="782"/>
              </a:cxn>
              <a:cxn ang="0">
                <a:pos x="1314" y="388"/>
              </a:cxn>
              <a:cxn ang="0">
                <a:pos x="1315" y="0"/>
              </a:cxn>
              <a:cxn ang="0">
                <a:pos x="244" y="3"/>
              </a:cxn>
              <a:cxn ang="0">
                <a:pos x="4" y="391"/>
              </a:cxn>
            </a:cxnLst>
            <a:rect l="0" t="0" r="r" b="b"/>
            <a:pathLst>
              <a:path w="1321" h="788">
                <a:moveTo>
                  <a:pt x="4" y="391"/>
                </a:moveTo>
                <a:cubicBezTo>
                  <a:pt x="5" y="589"/>
                  <a:pt x="6" y="788"/>
                  <a:pt x="6" y="788"/>
                </a:cubicBezTo>
                <a:lnTo>
                  <a:pt x="1098" y="782"/>
                </a:lnTo>
                <a:cubicBezTo>
                  <a:pt x="1321" y="782"/>
                  <a:pt x="1315" y="667"/>
                  <a:pt x="1314" y="388"/>
                </a:cubicBezTo>
                <a:cubicBezTo>
                  <a:pt x="1314" y="193"/>
                  <a:pt x="1315" y="0"/>
                  <a:pt x="1315" y="0"/>
                </a:cubicBezTo>
                <a:lnTo>
                  <a:pt x="244" y="3"/>
                </a:lnTo>
                <a:cubicBezTo>
                  <a:pt x="0" y="3"/>
                  <a:pt x="5" y="138"/>
                  <a:pt x="4" y="39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vi-VN"/>
          </a:p>
        </p:txBody>
      </p:sp>
      <p:sp>
        <p:nvSpPr>
          <p:cNvPr id="18457" name="Oval 25"/>
          <p:cNvSpPr>
            <a:spLocks noChangeArrowheads="1"/>
          </p:cNvSpPr>
          <p:nvPr/>
        </p:nvSpPr>
        <p:spPr bwMode="gray">
          <a:xfrm>
            <a:off x="4068763" y="1876425"/>
            <a:ext cx="225425" cy="225425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58" name="Oval 26"/>
          <p:cNvSpPr>
            <a:spLocks noChangeArrowheads="1"/>
          </p:cNvSpPr>
          <p:nvPr/>
        </p:nvSpPr>
        <p:spPr bwMode="gray">
          <a:xfrm>
            <a:off x="4068763" y="2259013"/>
            <a:ext cx="225425" cy="225425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59" name="Oval 27"/>
          <p:cNvSpPr>
            <a:spLocks noChangeArrowheads="1"/>
          </p:cNvSpPr>
          <p:nvPr/>
        </p:nvSpPr>
        <p:spPr bwMode="gray">
          <a:xfrm>
            <a:off x="4068763" y="2652713"/>
            <a:ext cx="225425" cy="2254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4379913" y="1831975"/>
            <a:ext cx="1501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161614"/>
                </a:solidFill>
              </a:rPr>
              <a:t>Text in here</a:t>
            </a: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4379913" y="2214563"/>
            <a:ext cx="1501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161614"/>
                </a:solidFill>
              </a:rPr>
              <a:t>Text in here</a:t>
            </a: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4379913" y="2619375"/>
            <a:ext cx="1501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161614"/>
                </a:solidFill>
              </a:rPr>
              <a:t>Text in here</a:t>
            </a:r>
          </a:p>
        </p:txBody>
      </p:sp>
      <p:sp>
        <p:nvSpPr>
          <p:cNvPr id="18463" name="AutoShape 31"/>
          <p:cNvSpPr>
            <a:spLocks/>
          </p:cNvSpPr>
          <p:nvPr/>
        </p:nvSpPr>
        <p:spPr bwMode="auto">
          <a:xfrm flipV="1">
            <a:off x="3730625" y="3886200"/>
            <a:ext cx="2259013" cy="252413"/>
          </a:xfrm>
          <a:prstGeom prst="accentCallout1">
            <a:avLst>
              <a:gd name="adj1" fmla="val 54713"/>
              <a:gd name="adj2" fmla="val -3375"/>
              <a:gd name="adj3" fmla="val -3778"/>
              <a:gd name="adj4" fmla="val -13565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r>
              <a:rPr lang="en-US" sz="1000">
                <a:solidFill>
                  <a:srgbClr val="1C1C1C"/>
                </a:solidFill>
              </a:rPr>
              <a:t>Coordinate Depth in </a:t>
            </a:r>
            <a:r>
              <a:rPr lang="en-US" sz="1000" b="1">
                <a:solidFill>
                  <a:srgbClr val="1C1C1C"/>
                </a:solidFill>
              </a:rPr>
              <a:t>3-D Settings</a:t>
            </a:r>
            <a:r>
              <a:rPr lang="en-US" sz="1000">
                <a:solidFill>
                  <a:srgbClr val="1C1C1C"/>
                </a:solidFill>
              </a:rPr>
              <a:t>.</a:t>
            </a:r>
          </a:p>
        </p:txBody>
      </p:sp>
      <p:sp>
        <p:nvSpPr>
          <p:cNvPr id="1846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ltGray">
          <a:xfrm>
            <a:off x="4764088" y="1971675"/>
            <a:ext cx="3352800" cy="3449638"/>
          </a:xfrm>
          <a:prstGeom prst="roundRect">
            <a:avLst>
              <a:gd name="adj" fmla="val 4134"/>
            </a:avLst>
          </a:prstGeom>
          <a:gradFill rotWithShape="1">
            <a:gsLst>
              <a:gs pos="0">
                <a:schemeClr val="accent1">
                  <a:gamma/>
                  <a:shade val="69804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12700" algn="ctr">
            <a:noFill/>
            <a:round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ltGray">
          <a:xfrm>
            <a:off x="1079500" y="1960563"/>
            <a:ext cx="3352800" cy="3448050"/>
          </a:xfrm>
          <a:prstGeom prst="roundRect">
            <a:avLst>
              <a:gd name="adj" fmla="val 4134"/>
            </a:avLst>
          </a:prstGeom>
          <a:gradFill rotWithShape="1">
            <a:gsLst>
              <a:gs pos="0">
                <a:schemeClr val="folHlink">
                  <a:gamma/>
                  <a:shade val="69804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9804"/>
                  <a:invGamma/>
                </a:schemeClr>
              </a:gs>
            </a:gsLst>
            <a:lin ang="5400000" scaled="1"/>
          </a:gradFill>
          <a:ln w="12700" algn="ctr">
            <a:noFill/>
            <a:round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19463" name="Group 7"/>
          <p:cNvGrpSpPr>
            <a:grpSpLocks/>
          </p:cNvGrpSpPr>
          <p:nvPr/>
        </p:nvGrpSpPr>
        <p:grpSpPr bwMode="auto">
          <a:xfrm>
            <a:off x="4951413" y="1706563"/>
            <a:ext cx="2963862" cy="527050"/>
            <a:chOff x="3166" y="618"/>
            <a:chExt cx="2042" cy="363"/>
          </a:xfrm>
        </p:grpSpPr>
        <p:sp>
          <p:nvSpPr>
            <p:cNvPr id="19464" name="AutoShape 8"/>
            <p:cNvSpPr>
              <a:spLocks noChangeArrowheads="1"/>
            </p:cNvSpPr>
            <p:nvPr/>
          </p:nvSpPr>
          <p:spPr bwMode="gray">
            <a:xfrm>
              <a:off x="3166" y="618"/>
              <a:ext cx="2042" cy="363"/>
            </a:xfrm>
            <a:prstGeom prst="roundRect">
              <a:avLst>
                <a:gd name="adj" fmla="val 17509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65" name="AutoShape 9"/>
            <p:cNvSpPr>
              <a:spLocks noChangeArrowheads="1"/>
            </p:cNvSpPr>
            <p:nvPr/>
          </p:nvSpPr>
          <p:spPr bwMode="gray">
            <a:xfrm>
              <a:off x="3178" y="878"/>
              <a:ext cx="2007" cy="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333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66" name="AutoShape 10"/>
            <p:cNvSpPr>
              <a:spLocks noChangeArrowheads="1"/>
            </p:cNvSpPr>
            <p:nvPr/>
          </p:nvSpPr>
          <p:spPr bwMode="gray">
            <a:xfrm>
              <a:off x="3178" y="629"/>
              <a:ext cx="2007" cy="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tint val="24314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19467" name="Group 11"/>
          <p:cNvGrpSpPr>
            <a:grpSpLocks/>
          </p:cNvGrpSpPr>
          <p:nvPr/>
        </p:nvGrpSpPr>
        <p:grpSpPr bwMode="auto">
          <a:xfrm>
            <a:off x="1262063" y="1698625"/>
            <a:ext cx="2963862" cy="527050"/>
            <a:chOff x="497" y="1093"/>
            <a:chExt cx="2042" cy="363"/>
          </a:xfrm>
        </p:grpSpPr>
        <p:sp>
          <p:nvSpPr>
            <p:cNvPr id="19468" name="AutoShape 12"/>
            <p:cNvSpPr>
              <a:spLocks noChangeArrowheads="1"/>
            </p:cNvSpPr>
            <p:nvPr/>
          </p:nvSpPr>
          <p:spPr bwMode="gray">
            <a:xfrm>
              <a:off x="497" y="1093"/>
              <a:ext cx="2042" cy="363"/>
            </a:xfrm>
            <a:prstGeom prst="roundRect">
              <a:avLst>
                <a:gd name="adj" fmla="val 17509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69" name="AutoShape 13"/>
            <p:cNvSpPr>
              <a:spLocks noChangeArrowheads="1"/>
            </p:cNvSpPr>
            <p:nvPr/>
          </p:nvSpPr>
          <p:spPr bwMode="gray">
            <a:xfrm>
              <a:off x="509" y="1353"/>
              <a:ext cx="2007" cy="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70" name="AutoShape 14"/>
            <p:cNvSpPr>
              <a:spLocks noChangeArrowheads="1"/>
            </p:cNvSpPr>
            <p:nvPr/>
          </p:nvSpPr>
          <p:spPr bwMode="gray">
            <a:xfrm>
              <a:off x="509" y="1104"/>
              <a:ext cx="2007" cy="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tint val="33333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9471" name="Text Box 15"/>
          <p:cNvSpPr txBox="1">
            <a:spLocks noChangeArrowheads="1"/>
          </p:cNvSpPr>
          <p:nvPr/>
        </p:nvSpPr>
        <p:spPr bwMode="white">
          <a:xfrm>
            <a:off x="1373188" y="1663700"/>
            <a:ext cx="27162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EFFFF"/>
                </a:solidFill>
              </a:rPr>
              <a:t> Content Title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white">
          <a:xfrm>
            <a:off x="5062538" y="1701800"/>
            <a:ext cx="27162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EFFFF"/>
                </a:solidFill>
              </a:rPr>
              <a:t> Content Title</a:t>
            </a:r>
          </a:p>
        </p:txBody>
      </p:sp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1195388" y="2243138"/>
          <a:ext cx="3132137" cy="3044825"/>
        </p:xfrm>
        <a:graphic>
          <a:graphicData uri="http://schemas.openxmlformats.org/presentationml/2006/ole">
            <p:oleObj spid="_x0000_s19473" name="Chart" r:id="rId3" imgW="4171950" imgH="4057498" progId="MSGraph.Chart.8">
              <p:embed followColorScheme="full"/>
            </p:oleObj>
          </a:graphicData>
        </a:graphic>
      </p:graphicFrame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1277938" y="5503863"/>
            <a:ext cx="300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1C1C1C"/>
                </a:solidFill>
              </a:rPr>
              <a:t>Description of the company’s sub contents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4932363" y="5503863"/>
            <a:ext cx="300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1C1C1C"/>
                </a:solidFill>
              </a:rPr>
              <a:t>Description of the company’s sub contents</a:t>
            </a:r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gray">
          <a:xfrm>
            <a:off x="5068888" y="2320925"/>
            <a:ext cx="0" cy="2946400"/>
          </a:xfrm>
          <a:prstGeom prst="line">
            <a:avLst/>
          </a:prstGeom>
          <a:noFill/>
          <a:ln w="12700">
            <a:solidFill>
              <a:srgbClr val="FEFFFF">
                <a:alpha val="5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19477" name="Group 21"/>
          <p:cNvGrpSpPr>
            <a:grpSpLocks/>
          </p:cNvGrpSpPr>
          <p:nvPr/>
        </p:nvGrpSpPr>
        <p:grpSpPr bwMode="auto">
          <a:xfrm>
            <a:off x="4992688" y="2517775"/>
            <a:ext cx="153987" cy="152400"/>
            <a:chOff x="2928" y="2208"/>
            <a:chExt cx="262" cy="262"/>
          </a:xfrm>
        </p:grpSpPr>
        <p:sp>
          <p:nvSpPr>
            <p:cNvPr id="19478" name="Oval 22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rgbClr val="223864">
                    <a:gamma/>
                    <a:tint val="28627"/>
                    <a:invGamma/>
                  </a:srgbClr>
                </a:gs>
                <a:gs pos="100000">
                  <a:srgbClr val="223864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79" name="Oval 23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rgbClr val="686620"/>
                </a:gs>
                <a:gs pos="100000">
                  <a:srgbClr val="686620">
                    <a:gamma/>
                    <a:tint val="63529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19480" name="Group 24"/>
          <p:cNvGrpSpPr>
            <a:grpSpLocks/>
          </p:cNvGrpSpPr>
          <p:nvPr/>
        </p:nvGrpSpPr>
        <p:grpSpPr bwMode="auto">
          <a:xfrm>
            <a:off x="4992688" y="3506788"/>
            <a:ext cx="153987" cy="153987"/>
            <a:chOff x="2928" y="2208"/>
            <a:chExt cx="262" cy="262"/>
          </a:xfrm>
        </p:grpSpPr>
        <p:sp>
          <p:nvSpPr>
            <p:cNvPr id="19481" name="Oval 25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rgbClr val="223864">
                    <a:gamma/>
                    <a:tint val="28627"/>
                    <a:invGamma/>
                  </a:srgbClr>
                </a:gs>
                <a:gs pos="100000">
                  <a:srgbClr val="223864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82" name="Oval 26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rgbClr val="686620"/>
                </a:gs>
                <a:gs pos="100000">
                  <a:srgbClr val="686620">
                    <a:gamma/>
                    <a:tint val="63529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19483" name="Group 27"/>
          <p:cNvGrpSpPr>
            <a:grpSpLocks/>
          </p:cNvGrpSpPr>
          <p:nvPr/>
        </p:nvGrpSpPr>
        <p:grpSpPr bwMode="auto">
          <a:xfrm>
            <a:off x="4992688" y="4451350"/>
            <a:ext cx="153987" cy="153988"/>
            <a:chOff x="2928" y="2208"/>
            <a:chExt cx="262" cy="262"/>
          </a:xfrm>
        </p:grpSpPr>
        <p:sp>
          <p:nvSpPr>
            <p:cNvPr id="19484" name="Oval 28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rgbClr val="223864">
                    <a:gamma/>
                    <a:tint val="28627"/>
                    <a:invGamma/>
                  </a:srgbClr>
                </a:gs>
                <a:gs pos="100000">
                  <a:srgbClr val="223864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85" name="Oval 29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rgbClr val="686620"/>
                </a:gs>
                <a:gs pos="100000">
                  <a:srgbClr val="686620">
                    <a:gamma/>
                    <a:tint val="63529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5114925" y="2411413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 b="1">
                <a:solidFill>
                  <a:srgbClr val="FFFF99"/>
                </a:solidFill>
              </a:rPr>
              <a:t> Contents</a:t>
            </a: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5103813" y="33972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 b="1">
                <a:solidFill>
                  <a:srgbClr val="FFFF99"/>
                </a:solidFill>
              </a:rPr>
              <a:t> Contents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5103813" y="4335463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 b="1">
                <a:solidFill>
                  <a:srgbClr val="FFFF99"/>
                </a:solidFill>
              </a:rPr>
              <a:t> Contents</a:t>
            </a: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black">
          <a:xfrm>
            <a:off x="5243513" y="2682875"/>
            <a:ext cx="2797175" cy="639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200" b="1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black">
          <a:xfrm>
            <a:off x="5243513" y="3665538"/>
            <a:ext cx="2797175" cy="639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200" b="1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black">
          <a:xfrm>
            <a:off x="5243513" y="4618038"/>
            <a:ext cx="2797175" cy="639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200" b="1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0" y="3122613"/>
            <a:ext cx="9144000" cy="142875"/>
            <a:chOff x="0" y="1824"/>
            <a:chExt cx="5760" cy="90"/>
          </a:xfrm>
        </p:grpSpPr>
        <p:sp>
          <p:nvSpPr>
            <p:cNvPr id="40963" name="Rectangle 3"/>
            <p:cNvSpPr>
              <a:spLocks noChangeArrowheads="1"/>
            </p:cNvSpPr>
            <p:nvPr/>
          </p:nvSpPr>
          <p:spPr bwMode="gray">
            <a:xfrm>
              <a:off x="0" y="1824"/>
              <a:ext cx="5760" cy="90"/>
            </a:xfrm>
            <a:prstGeom prst="rect">
              <a:avLst/>
            </a:prstGeom>
            <a:gradFill rotWithShape="1">
              <a:gsLst>
                <a:gs pos="0">
                  <a:srgbClr val="5F5F5F"/>
                </a:gs>
                <a:gs pos="50000">
                  <a:srgbClr val="5F5F5F">
                    <a:gamma/>
                    <a:tint val="45490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gray">
            <a:xfrm>
              <a:off x="0" y="1872"/>
              <a:ext cx="5760" cy="34"/>
            </a:xfrm>
            <a:prstGeom prst="rect">
              <a:avLst/>
            </a:prstGeom>
            <a:gradFill rotWithShape="1">
              <a:gsLst>
                <a:gs pos="0">
                  <a:srgbClr val="808080">
                    <a:gamma/>
                    <a:tint val="30196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41051" name="Group 91"/>
          <p:cNvGrpSpPr>
            <a:grpSpLocks/>
          </p:cNvGrpSpPr>
          <p:nvPr/>
        </p:nvGrpSpPr>
        <p:grpSpPr bwMode="auto">
          <a:xfrm>
            <a:off x="6462713" y="2351088"/>
            <a:ext cx="2139950" cy="3744912"/>
            <a:chOff x="4071" y="1385"/>
            <a:chExt cx="1348" cy="2359"/>
          </a:xfrm>
        </p:grpSpPr>
        <p:grpSp>
          <p:nvGrpSpPr>
            <p:cNvPr id="40966" name="Group 6"/>
            <p:cNvGrpSpPr>
              <a:grpSpLocks/>
            </p:cNvGrpSpPr>
            <p:nvPr/>
          </p:nvGrpSpPr>
          <p:grpSpPr bwMode="auto">
            <a:xfrm rot="3877067">
              <a:off x="4323" y="2649"/>
              <a:ext cx="1577" cy="614"/>
              <a:chOff x="2290" y="2725"/>
              <a:chExt cx="1832" cy="713"/>
            </a:xfrm>
          </p:grpSpPr>
          <p:grpSp>
            <p:nvGrpSpPr>
              <p:cNvPr id="40967" name="Group 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40968" name="Freeform 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0969" name="Freeform 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40970" name="Group 1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40971" name="Freeform 1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folHlink">
                        <a:gamma/>
                        <a:shade val="0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27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0972" name="Freeform 1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sp>
          <p:nvSpPr>
            <p:cNvPr id="40973" name="Oval 13"/>
            <p:cNvSpPr>
              <a:spLocks noChangeArrowheads="1"/>
            </p:cNvSpPr>
            <p:nvPr/>
          </p:nvSpPr>
          <p:spPr bwMode="gray">
            <a:xfrm>
              <a:off x="4071" y="1385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0974" name="Oval 14"/>
            <p:cNvSpPr>
              <a:spLocks noChangeArrowheads="1"/>
            </p:cNvSpPr>
            <p:nvPr/>
          </p:nvSpPr>
          <p:spPr bwMode="gray">
            <a:xfrm>
              <a:off x="4073" y="1388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0975" name="Oval 15"/>
            <p:cNvSpPr>
              <a:spLocks noChangeArrowheads="1"/>
            </p:cNvSpPr>
            <p:nvPr/>
          </p:nvSpPr>
          <p:spPr bwMode="gray">
            <a:xfrm>
              <a:off x="4131" y="1456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0976" name="Oval 16"/>
            <p:cNvSpPr>
              <a:spLocks noChangeArrowheads="1"/>
            </p:cNvSpPr>
            <p:nvPr/>
          </p:nvSpPr>
          <p:spPr bwMode="gray">
            <a:xfrm>
              <a:off x="4128" y="1451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0977" name="Oval 17"/>
            <p:cNvSpPr>
              <a:spLocks noChangeArrowheads="1"/>
            </p:cNvSpPr>
            <p:nvPr/>
          </p:nvSpPr>
          <p:spPr bwMode="gray">
            <a:xfrm>
              <a:off x="4178" y="1504"/>
              <a:ext cx="852" cy="850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grpSp>
          <p:nvGrpSpPr>
            <p:cNvPr id="40978" name="Group 18"/>
            <p:cNvGrpSpPr>
              <a:grpSpLocks/>
            </p:cNvGrpSpPr>
            <p:nvPr/>
          </p:nvGrpSpPr>
          <p:grpSpPr bwMode="auto">
            <a:xfrm>
              <a:off x="4197" y="1517"/>
              <a:ext cx="826" cy="825"/>
              <a:chOff x="4166" y="1706"/>
              <a:chExt cx="1252" cy="1252"/>
            </a:xfrm>
          </p:grpSpPr>
          <p:sp>
            <p:nvSpPr>
              <p:cNvPr id="40979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0980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0981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0982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  <p:sp>
          <p:nvSpPr>
            <p:cNvPr id="40983" name="Text Box 23"/>
            <p:cNvSpPr txBox="1">
              <a:spLocks noChangeArrowheads="1"/>
            </p:cNvSpPr>
            <p:nvPr/>
          </p:nvSpPr>
          <p:spPr bwMode="gray">
            <a:xfrm rot="3925970">
              <a:off x="4501" y="2810"/>
              <a:ext cx="8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</a:rPr>
                <a:t>Your Text</a:t>
              </a:r>
            </a:p>
          </p:txBody>
        </p:sp>
        <p:sp>
          <p:nvSpPr>
            <p:cNvPr id="40984" name="Text Box 24"/>
            <p:cNvSpPr txBox="1">
              <a:spLocks noChangeArrowheads="1"/>
            </p:cNvSpPr>
            <p:nvPr/>
          </p:nvSpPr>
          <p:spPr bwMode="gray">
            <a:xfrm rot="3925970">
              <a:off x="4820" y="2629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FFFFFF"/>
                  </a:solidFill>
                </a:rPr>
                <a:t>Your Text</a:t>
              </a:r>
            </a:p>
          </p:txBody>
        </p:sp>
      </p:grpSp>
      <p:grpSp>
        <p:nvGrpSpPr>
          <p:cNvPr id="40985" name="Group 25"/>
          <p:cNvGrpSpPr>
            <a:grpSpLocks/>
          </p:cNvGrpSpPr>
          <p:nvPr/>
        </p:nvGrpSpPr>
        <p:grpSpPr bwMode="auto">
          <a:xfrm>
            <a:off x="4495800" y="2479675"/>
            <a:ext cx="1905000" cy="3417888"/>
            <a:chOff x="2832" y="1665"/>
            <a:chExt cx="1200" cy="2153"/>
          </a:xfrm>
        </p:grpSpPr>
        <p:grpSp>
          <p:nvGrpSpPr>
            <p:cNvPr id="40986" name="Group 26"/>
            <p:cNvGrpSpPr>
              <a:grpSpLocks/>
            </p:cNvGrpSpPr>
            <p:nvPr/>
          </p:nvGrpSpPr>
          <p:grpSpPr bwMode="auto">
            <a:xfrm rot="3877067">
              <a:off x="2936" y="2723"/>
              <a:ext cx="1577" cy="614"/>
              <a:chOff x="2290" y="2725"/>
              <a:chExt cx="1832" cy="713"/>
            </a:xfrm>
          </p:grpSpPr>
          <p:grpSp>
            <p:nvGrpSpPr>
              <p:cNvPr id="40987" name="Group 2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40988" name="Freeform 2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0989" name="Freeform 2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40990" name="Group 3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40991" name="Freeform 3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0992" name="Freeform 3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sp>
          <p:nvSpPr>
            <p:cNvPr id="40993" name="Text Box 33"/>
            <p:cNvSpPr txBox="1">
              <a:spLocks noChangeArrowheads="1"/>
            </p:cNvSpPr>
            <p:nvPr/>
          </p:nvSpPr>
          <p:spPr bwMode="gray">
            <a:xfrm rot="3925970">
              <a:off x="3109" y="2834"/>
              <a:ext cx="8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</a:rPr>
                <a:t>Your Text</a:t>
              </a:r>
            </a:p>
          </p:txBody>
        </p:sp>
        <p:sp>
          <p:nvSpPr>
            <p:cNvPr id="40994" name="Text Box 34"/>
            <p:cNvSpPr txBox="1">
              <a:spLocks noChangeArrowheads="1"/>
            </p:cNvSpPr>
            <p:nvPr/>
          </p:nvSpPr>
          <p:spPr bwMode="gray">
            <a:xfrm rot="3925970">
              <a:off x="3428" y="2653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FFFFFF"/>
                  </a:solidFill>
                </a:rPr>
                <a:t>Your Text</a:t>
              </a:r>
            </a:p>
          </p:txBody>
        </p:sp>
        <p:sp>
          <p:nvSpPr>
            <p:cNvPr id="40995" name="Oval 3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0996" name="Oval 3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0997" name="Oval 3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0998" name="Oval 3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0999" name="Oval 3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grpSp>
          <p:nvGrpSpPr>
            <p:cNvPr id="41000" name="Group 4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41001" name="Oval 4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02" name="Oval 4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03" name="Oval 4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04" name="Oval 4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</p:grpSp>
      <p:sp>
        <p:nvSpPr>
          <p:cNvPr id="4100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grpSp>
        <p:nvGrpSpPr>
          <p:cNvPr id="41006" name="Group 46"/>
          <p:cNvGrpSpPr>
            <a:grpSpLocks/>
          </p:cNvGrpSpPr>
          <p:nvPr/>
        </p:nvGrpSpPr>
        <p:grpSpPr bwMode="auto">
          <a:xfrm>
            <a:off x="2438400" y="2479675"/>
            <a:ext cx="1905000" cy="3417888"/>
            <a:chOff x="2832" y="1665"/>
            <a:chExt cx="1200" cy="2153"/>
          </a:xfrm>
        </p:grpSpPr>
        <p:grpSp>
          <p:nvGrpSpPr>
            <p:cNvPr id="41007" name="Group 47"/>
            <p:cNvGrpSpPr>
              <a:grpSpLocks/>
            </p:cNvGrpSpPr>
            <p:nvPr/>
          </p:nvGrpSpPr>
          <p:grpSpPr bwMode="auto">
            <a:xfrm rot="3877067">
              <a:off x="2936" y="2723"/>
              <a:ext cx="1577" cy="614"/>
              <a:chOff x="2290" y="2725"/>
              <a:chExt cx="1832" cy="713"/>
            </a:xfrm>
          </p:grpSpPr>
          <p:grpSp>
            <p:nvGrpSpPr>
              <p:cNvPr id="41008" name="Group 48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41009" name="Freeform 49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1010" name="Freeform 50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41011" name="Group 51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41012" name="Freeform 52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1013" name="Freeform 53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sp>
          <p:nvSpPr>
            <p:cNvPr id="41014" name="Text Box 54"/>
            <p:cNvSpPr txBox="1">
              <a:spLocks noChangeArrowheads="1"/>
            </p:cNvSpPr>
            <p:nvPr/>
          </p:nvSpPr>
          <p:spPr bwMode="gray">
            <a:xfrm rot="3925970">
              <a:off x="3109" y="2834"/>
              <a:ext cx="8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</a:rPr>
                <a:t>Your Text</a:t>
              </a:r>
            </a:p>
          </p:txBody>
        </p:sp>
        <p:sp>
          <p:nvSpPr>
            <p:cNvPr id="41015" name="Text Box 55"/>
            <p:cNvSpPr txBox="1">
              <a:spLocks noChangeArrowheads="1"/>
            </p:cNvSpPr>
            <p:nvPr/>
          </p:nvSpPr>
          <p:spPr bwMode="gray">
            <a:xfrm rot="3925970">
              <a:off x="3428" y="2653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FFFFFF"/>
                  </a:solidFill>
                </a:rPr>
                <a:t>Your Text</a:t>
              </a:r>
            </a:p>
          </p:txBody>
        </p:sp>
        <p:sp>
          <p:nvSpPr>
            <p:cNvPr id="41016" name="Oval 56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1017" name="Oval 57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1018" name="Oval 58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1019" name="Oval 59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1020" name="Oval 60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grpSp>
          <p:nvGrpSpPr>
            <p:cNvPr id="41021" name="Group 61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41022" name="Oval 6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23" name="Oval 6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24" name="Oval 6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25" name="Oval 6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41052" name="Group 92"/>
          <p:cNvGrpSpPr>
            <a:grpSpLocks/>
          </p:cNvGrpSpPr>
          <p:nvPr/>
        </p:nvGrpSpPr>
        <p:grpSpPr bwMode="auto">
          <a:xfrm>
            <a:off x="457200" y="2479675"/>
            <a:ext cx="1905000" cy="3417888"/>
            <a:chOff x="288" y="1466"/>
            <a:chExt cx="1200" cy="2153"/>
          </a:xfrm>
        </p:grpSpPr>
        <p:grpSp>
          <p:nvGrpSpPr>
            <p:cNvPr id="41027" name="Group 67"/>
            <p:cNvGrpSpPr>
              <a:grpSpLocks/>
            </p:cNvGrpSpPr>
            <p:nvPr/>
          </p:nvGrpSpPr>
          <p:grpSpPr bwMode="auto">
            <a:xfrm rot="3877067">
              <a:off x="392" y="2524"/>
              <a:ext cx="1577" cy="614"/>
              <a:chOff x="2290" y="2725"/>
              <a:chExt cx="1832" cy="713"/>
            </a:xfrm>
          </p:grpSpPr>
          <p:grpSp>
            <p:nvGrpSpPr>
              <p:cNvPr id="41028" name="Group 68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41029" name="Freeform 69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1030" name="Freeform 70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41031" name="Group 71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41032" name="Freeform 72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1033" name="Freeform 73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sp>
          <p:nvSpPr>
            <p:cNvPr id="41034" name="Text Box 74"/>
            <p:cNvSpPr txBox="1">
              <a:spLocks noChangeArrowheads="1"/>
            </p:cNvSpPr>
            <p:nvPr/>
          </p:nvSpPr>
          <p:spPr bwMode="gray">
            <a:xfrm rot="3925970">
              <a:off x="565" y="2635"/>
              <a:ext cx="8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</a:rPr>
                <a:t>Your Text</a:t>
              </a:r>
            </a:p>
          </p:txBody>
        </p:sp>
        <p:sp>
          <p:nvSpPr>
            <p:cNvPr id="41035" name="Text Box 75"/>
            <p:cNvSpPr txBox="1">
              <a:spLocks noChangeArrowheads="1"/>
            </p:cNvSpPr>
            <p:nvPr/>
          </p:nvSpPr>
          <p:spPr bwMode="gray">
            <a:xfrm rot="3925970">
              <a:off x="884" y="2454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FFFFFF"/>
                  </a:solidFill>
                </a:rPr>
                <a:t>Your Text</a:t>
              </a:r>
            </a:p>
          </p:txBody>
        </p:sp>
        <p:sp>
          <p:nvSpPr>
            <p:cNvPr id="41036" name="Oval 76"/>
            <p:cNvSpPr>
              <a:spLocks noChangeArrowheads="1"/>
            </p:cNvSpPr>
            <p:nvPr/>
          </p:nvSpPr>
          <p:spPr bwMode="gray">
            <a:xfrm>
              <a:off x="288" y="1466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1037" name="Oval 77"/>
            <p:cNvSpPr>
              <a:spLocks noChangeArrowheads="1"/>
            </p:cNvSpPr>
            <p:nvPr/>
          </p:nvSpPr>
          <p:spPr bwMode="gray">
            <a:xfrm>
              <a:off x="288" y="1481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1038" name="Oval 78"/>
            <p:cNvSpPr>
              <a:spLocks noChangeArrowheads="1"/>
            </p:cNvSpPr>
            <p:nvPr/>
          </p:nvSpPr>
          <p:spPr bwMode="gray">
            <a:xfrm>
              <a:off x="345" y="1526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1039" name="Oval 79"/>
            <p:cNvSpPr>
              <a:spLocks noChangeArrowheads="1"/>
            </p:cNvSpPr>
            <p:nvPr/>
          </p:nvSpPr>
          <p:spPr bwMode="gray">
            <a:xfrm>
              <a:off x="336" y="1532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1040" name="Oval 80"/>
            <p:cNvSpPr>
              <a:spLocks noChangeArrowheads="1"/>
            </p:cNvSpPr>
            <p:nvPr/>
          </p:nvSpPr>
          <p:spPr bwMode="gray">
            <a:xfrm>
              <a:off x="384" y="1571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grpSp>
          <p:nvGrpSpPr>
            <p:cNvPr id="41041" name="Group 81"/>
            <p:cNvGrpSpPr>
              <a:grpSpLocks/>
            </p:cNvGrpSpPr>
            <p:nvPr/>
          </p:nvGrpSpPr>
          <p:grpSpPr bwMode="auto">
            <a:xfrm>
              <a:off x="399" y="1576"/>
              <a:ext cx="687" cy="697"/>
              <a:chOff x="4166" y="1706"/>
              <a:chExt cx="1252" cy="1252"/>
            </a:xfrm>
          </p:grpSpPr>
          <p:sp>
            <p:nvSpPr>
              <p:cNvPr id="41042" name="Oval 8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43" name="Oval 8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44" name="Oval 8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45" name="Oval 8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</p:grpSp>
      <p:sp>
        <p:nvSpPr>
          <p:cNvPr id="41046" name="Text Box 86"/>
          <p:cNvSpPr txBox="1">
            <a:spLocks noChangeArrowheads="1"/>
          </p:cNvSpPr>
          <p:nvPr/>
        </p:nvSpPr>
        <p:spPr bwMode="auto">
          <a:xfrm>
            <a:off x="831850" y="306863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80808"/>
                </a:solidFill>
              </a:rPr>
              <a:t>2005</a:t>
            </a:r>
          </a:p>
        </p:txBody>
      </p:sp>
      <p:sp>
        <p:nvSpPr>
          <p:cNvPr id="41047" name="Text Box 87"/>
          <p:cNvSpPr txBox="1">
            <a:spLocks noChangeArrowheads="1"/>
          </p:cNvSpPr>
          <p:nvPr/>
        </p:nvSpPr>
        <p:spPr bwMode="auto">
          <a:xfrm>
            <a:off x="2819400" y="306863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80808"/>
                </a:solidFill>
              </a:rPr>
              <a:t>2006</a:t>
            </a:r>
          </a:p>
        </p:txBody>
      </p:sp>
      <p:sp>
        <p:nvSpPr>
          <p:cNvPr id="41048" name="Text Box 88"/>
          <p:cNvSpPr txBox="1">
            <a:spLocks noChangeArrowheads="1"/>
          </p:cNvSpPr>
          <p:nvPr/>
        </p:nvSpPr>
        <p:spPr bwMode="auto">
          <a:xfrm>
            <a:off x="4914900" y="306863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80808"/>
                </a:solidFill>
              </a:rPr>
              <a:t>2007</a:t>
            </a:r>
          </a:p>
        </p:txBody>
      </p:sp>
      <p:sp>
        <p:nvSpPr>
          <p:cNvPr id="41049" name="Text Box 89"/>
          <p:cNvSpPr txBox="1">
            <a:spLocks noChangeArrowheads="1"/>
          </p:cNvSpPr>
          <p:nvPr/>
        </p:nvSpPr>
        <p:spPr bwMode="auto">
          <a:xfrm>
            <a:off x="6886575" y="3024188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80808"/>
                </a:solidFill>
              </a:rPr>
              <a:t>2008</a:t>
            </a:r>
          </a:p>
        </p:txBody>
      </p:sp>
      <p:sp>
        <p:nvSpPr>
          <p:cNvPr id="41050" name="Rectangle 90"/>
          <p:cNvSpPr>
            <a:spLocks noChangeArrowheads="1"/>
          </p:cNvSpPr>
          <p:nvPr/>
        </p:nvSpPr>
        <p:spPr bwMode="auto">
          <a:xfrm>
            <a:off x="609600" y="1676400"/>
            <a:ext cx="5867400" cy="661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ThemeGallery</a:t>
            </a:r>
            <a:r>
              <a:rPr lang="en-US" sz="1600" b="1">
                <a:solidFill>
                  <a:srgbClr val="000000"/>
                </a:solidFill>
                <a:cs typeface="Arial" charset="0"/>
              </a:rPr>
              <a:t>  </a:t>
            </a:r>
            <a:r>
              <a:rPr lang="en-US" sz="1600">
                <a:solidFill>
                  <a:srgbClr val="000000"/>
                </a:solidFill>
                <a:cs typeface="Arial" charset="0"/>
              </a:rPr>
              <a:t>is a </a:t>
            </a:r>
            <a:r>
              <a:rPr lang="en-US">
                <a:solidFill>
                  <a:srgbClr val="000000"/>
                </a:solidFill>
                <a:cs typeface="Arial" charset="0"/>
              </a:rPr>
              <a:t>Design</a:t>
            </a:r>
            <a:r>
              <a:rPr lang="en-US" sz="1600">
                <a:solidFill>
                  <a:srgbClr val="000000"/>
                </a:solidFill>
                <a:cs typeface="Arial" charset="0"/>
              </a:rPr>
              <a:t> Digital Content &amp; Contents mall developed by Guild Design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1219200" y="2959100"/>
            <a:ext cx="6838950" cy="3365500"/>
            <a:chOff x="664" y="1951"/>
            <a:chExt cx="4308" cy="2120"/>
          </a:xfrm>
        </p:grpSpPr>
        <p:sp>
          <p:nvSpPr>
            <p:cNvPr id="23555" name="Freeform 3"/>
            <p:cNvSpPr>
              <a:spLocks/>
            </p:cNvSpPr>
            <p:nvPr/>
          </p:nvSpPr>
          <p:spPr bwMode="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56" name="Freeform 4"/>
            <p:cNvSpPr>
              <a:spLocks/>
            </p:cNvSpPr>
            <p:nvPr/>
          </p:nvSpPr>
          <p:spPr bwMode="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57" name="Freeform 5"/>
            <p:cNvSpPr>
              <a:spLocks/>
            </p:cNvSpPr>
            <p:nvPr/>
          </p:nvSpPr>
          <p:spPr bwMode="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58" name="Freeform 6"/>
            <p:cNvSpPr>
              <a:spLocks/>
            </p:cNvSpPr>
            <p:nvPr/>
          </p:nvSpPr>
          <p:spPr bwMode="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59" name="Freeform 7"/>
            <p:cNvSpPr>
              <a:spLocks/>
            </p:cNvSpPr>
            <p:nvPr/>
          </p:nvSpPr>
          <p:spPr bwMode="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0" name="Freeform 8"/>
            <p:cNvSpPr>
              <a:spLocks/>
            </p:cNvSpPr>
            <p:nvPr/>
          </p:nvSpPr>
          <p:spPr bwMode="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1" name="Freeform 9"/>
            <p:cNvSpPr>
              <a:spLocks/>
            </p:cNvSpPr>
            <p:nvPr/>
          </p:nvSpPr>
          <p:spPr bwMode="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2" name="Freeform 10"/>
            <p:cNvSpPr>
              <a:spLocks/>
            </p:cNvSpPr>
            <p:nvPr/>
          </p:nvSpPr>
          <p:spPr bwMode="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3" name="Freeform 11"/>
            <p:cNvSpPr>
              <a:spLocks/>
            </p:cNvSpPr>
            <p:nvPr/>
          </p:nvSpPr>
          <p:spPr bwMode="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4" name="Freeform 12"/>
            <p:cNvSpPr>
              <a:spLocks/>
            </p:cNvSpPr>
            <p:nvPr/>
          </p:nvSpPr>
          <p:spPr bwMode="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5" name="Freeform 13"/>
            <p:cNvSpPr>
              <a:spLocks/>
            </p:cNvSpPr>
            <p:nvPr/>
          </p:nvSpPr>
          <p:spPr bwMode="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6" name="Freeform 14"/>
            <p:cNvSpPr>
              <a:spLocks/>
            </p:cNvSpPr>
            <p:nvPr/>
          </p:nvSpPr>
          <p:spPr bwMode="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7" name="Freeform 15"/>
            <p:cNvSpPr>
              <a:spLocks/>
            </p:cNvSpPr>
            <p:nvPr/>
          </p:nvSpPr>
          <p:spPr bwMode="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8" name="Freeform 16"/>
            <p:cNvSpPr>
              <a:spLocks/>
            </p:cNvSpPr>
            <p:nvPr/>
          </p:nvSpPr>
          <p:spPr bwMode="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0" name="Freeform 18"/>
            <p:cNvSpPr>
              <a:spLocks/>
            </p:cNvSpPr>
            <p:nvPr/>
          </p:nvSpPr>
          <p:spPr bwMode="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1" name="Freeform 19"/>
            <p:cNvSpPr>
              <a:spLocks/>
            </p:cNvSpPr>
            <p:nvPr/>
          </p:nvSpPr>
          <p:spPr bwMode="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2" name="Freeform 20"/>
            <p:cNvSpPr>
              <a:spLocks/>
            </p:cNvSpPr>
            <p:nvPr/>
          </p:nvSpPr>
          <p:spPr bwMode="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3" name="Freeform 21"/>
            <p:cNvSpPr>
              <a:spLocks/>
            </p:cNvSpPr>
            <p:nvPr/>
          </p:nvSpPr>
          <p:spPr bwMode="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5" name="Freeform 23"/>
            <p:cNvSpPr>
              <a:spLocks/>
            </p:cNvSpPr>
            <p:nvPr/>
          </p:nvSpPr>
          <p:spPr bwMode="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6" name="Freeform 24"/>
            <p:cNvSpPr>
              <a:spLocks/>
            </p:cNvSpPr>
            <p:nvPr/>
          </p:nvSpPr>
          <p:spPr bwMode="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7" name="Freeform 25"/>
            <p:cNvSpPr>
              <a:spLocks/>
            </p:cNvSpPr>
            <p:nvPr/>
          </p:nvSpPr>
          <p:spPr bwMode="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8" name="Freeform 26"/>
            <p:cNvSpPr>
              <a:spLocks/>
            </p:cNvSpPr>
            <p:nvPr/>
          </p:nvSpPr>
          <p:spPr bwMode="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9" name="Freeform 27"/>
            <p:cNvSpPr>
              <a:spLocks/>
            </p:cNvSpPr>
            <p:nvPr/>
          </p:nvSpPr>
          <p:spPr bwMode="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0" name="Freeform 28"/>
            <p:cNvSpPr>
              <a:spLocks/>
            </p:cNvSpPr>
            <p:nvPr/>
          </p:nvSpPr>
          <p:spPr bwMode="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1" name="Freeform 29"/>
            <p:cNvSpPr>
              <a:spLocks/>
            </p:cNvSpPr>
            <p:nvPr/>
          </p:nvSpPr>
          <p:spPr bwMode="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2" name="Freeform 30"/>
            <p:cNvSpPr>
              <a:spLocks/>
            </p:cNvSpPr>
            <p:nvPr/>
          </p:nvSpPr>
          <p:spPr bwMode="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3" name="Freeform 31"/>
            <p:cNvSpPr>
              <a:spLocks/>
            </p:cNvSpPr>
            <p:nvPr/>
          </p:nvSpPr>
          <p:spPr bwMode="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4" name="Freeform 32"/>
            <p:cNvSpPr>
              <a:spLocks/>
            </p:cNvSpPr>
            <p:nvPr/>
          </p:nvSpPr>
          <p:spPr bwMode="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5" name="Freeform 33"/>
            <p:cNvSpPr>
              <a:spLocks/>
            </p:cNvSpPr>
            <p:nvPr/>
          </p:nvSpPr>
          <p:spPr bwMode="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6" name="Freeform 34"/>
            <p:cNvSpPr>
              <a:spLocks/>
            </p:cNvSpPr>
            <p:nvPr/>
          </p:nvSpPr>
          <p:spPr bwMode="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7" name="Freeform 35"/>
            <p:cNvSpPr>
              <a:spLocks/>
            </p:cNvSpPr>
            <p:nvPr/>
          </p:nvSpPr>
          <p:spPr bwMode="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8" name="Freeform 36"/>
            <p:cNvSpPr>
              <a:spLocks/>
            </p:cNvSpPr>
            <p:nvPr/>
          </p:nvSpPr>
          <p:spPr bwMode="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9" name="Freeform 37"/>
            <p:cNvSpPr>
              <a:spLocks/>
            </p:cNvSpPr>
            <p:nvPr/>
          </p:nvSpPr>
          <p:spPr bwMode="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prstShdw prst="shdw17" dist="25400" dir="5400000">
                <a:srgbClr val="333333">
                  <a:alpha val="50000"/>
                </a:srgbClr>
              </a:prst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0" name="Freeform 38"/>
            <p:cNvSpPr>
              <a:spLocks/>
            </p:cNvSpPr>
            <p:nvPr/>
          </p:nvSpPr>
          <p:spPr bwMode="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1" name="Freeform 39"/>
            <p:cNvSpPr>
              <a:spLocks/>
            </p:cNvSpPr>
            <p:nvPr/>
          </p:nvSpPr>
          <p:spPr bwMode="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2" name="Freeform 40"/>
            <p:cNvSpPr>
              <a:spLocks/>
            </p:cNvSpPr>
            <p:nvPr/>
          </p:nvSpPr>
          <p:spPr bwMode="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3" name="Freeform 41"/>
            <p:cNvSpPr>
              <a:spLocks/>
            </p:cNvSpPr>
            <p:nvPr/>
          </p:nvSpPr>
          <p:spPr bwMode="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4" name="Freeform 42"/>
            <p:cNvSpPr>
              <a:spLocks/>
            </p:cNvSpPr>
            <p:nvPr/>
          </p:nvSpPr>
          <p:spPr bwMode="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5" name="Freeform 43"/>
            <p:cNvSpPr>
              <a:spLocks/>
            </p:cNvSpPr>
            <p:nvPr/>
          </p:nvSpPr>
          <p:spPr bwMode="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6" name="Freeform 44"/>
            <p:cNvSpPr>
              <a:spLocks/>
            </p:cNvSpPr>
            <p:nvPr/>
          </p:nvSpPr>
          <p:spPr bwMode="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7" name="Freeform 45"/>
            <p:cNvSpPr>
              <a:spLocks/>
            </p:cNvSpPr>
            <p:nvPr/>
          </p:nvSpPr>
          <p:spPr bwMode="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8" name="Freeform 46"/>
            <p:cNvSpPr>
              <a:spLocks/>
            </p:cNvSpPr>
            <p:nvPr/>
          </p:nvSpPr>
          <p:spPr bwMode="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9" name="Freeform 47"/>
            <p:cNvSpPr>
              <a:spLocks/>
            </p:cNvSpPr>
            <p:nvPr/>
          </p:nvSpPr>
          <p:spPr bwMode="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0" name="Freeform 48"/>
            <p:cNvSpPr>
              <a:spLocks/>
            </p:cNvSpPr>
            <p:nvPr/>
          </p:nvSpPr>
          <p:spPr bwMode="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1" name="Freeform 49"/>
            <p:cNvSpPr>
              <a:spLocks/>
            </p:cNvSpPr>
            <p:nvPr/>
          </p:nvSpPr>
          <p:spPr bwMode="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2" name="Freeform 50"/>
            <p:cNvSpPr>
              <a:spLocks/>
            </p:cNvSpPr>
            <p:nvPr/>
          </p:nvSpPr>
          <p:spPr bwMode="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3" name="Freeform 51"/>
            <p:cNvSpPr>
              <a:spLocks/>
            </p:cNvSpPr>
            <p:nvPr/>
          </p:nvSpPr>
          <p:spPr bwMode="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4" name="Freeform 52"/>
            <p:cNvSpPr>
              <a:spLocks/>
            </p:cNvSpPr>
            <p:nvPr/>
          </p:nvSpPr>
          <p:spPr bwMode="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5" name="Freeform 53"/>
            <p:cNvSpPr>
              <a:spLocks/>
            </p:cNvSpPr>
            <p:nvPr/>
          </p:nvSpPr>
          <p:spPr bwMode="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6" name="Freeform 54"/>
            <p:cNvSpPr>
              <a:spLocks/>
            </p:cNvSpPr>
            <p:nvPr/>
          </p:nvSpPr>
          <p:spPr bwMode="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7" name="Freeform 55"/>
            <p:cNvSpPr>
              <a:spLocks/>
            </p:cNvSpPr>
            <p:nvPr/>
          </p:nvSpPr>
          <p:spPr bwMode="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8" name="Freeform 56"/>
            <p:cNvSpPr>
              <a:spLocks/>
            </p:cNvSpPr>
            <p:nvPr/>
          </p:nvSpPr>
          <p:spPr bwMode="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9" name="Freeform 57"/>
            <p:cNvSpPr>
              <a:spLocks/>
            </p:cNvSpPr>
            <p:nvPr/>
          </p:nvSpPr>
          <p:spPr bwMode="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0" name="Freeform 58"/>
            <p:cNvSpPr>
              <a:spLocks/>
            </p:cNvSpPr>
            <p:nvPr/>
          </p:nvSpPr>
          <p:spPr bwMode="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1" name="Freeform 59"/>
            <p:cNvSpPr>
              <a:spLocks/>
            </p:cNvSpPr>
            <p:nvPr/>
          </p:nvSpPr>
          <p:spPr bwMode="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2" name="Freeform 60"/>
            <p:cNvSpPr>
              <a:spLocks/>
            </p:cNvSpPr>
            <p:nvPr/>
          </p:nvSpPr>
          <p:spPr bwMode="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3" name="Freeform 61"/>
            <p:cNvSpPr>
              <a:spLocks/>
            </p:cNvSpPr>
            <p:nvPr/>
          </p:nvSpPr>
          <p:spPr bwMode="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4" name="Freeform 62"/>
            <p:cNvSpPr>
              <a:spLocks/>
            </p:cNvSpPr>
            <p:nvPr/>
          </p:nvSpPr>
          <p:spPr bwMode="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5" name="Freeform 63"/>
            <p:cNvSpPr>
              <a:spLocks/>
            </p:cNvSpPr>
            <p:nvPr/>
          </p:nvSpPr>
          <p:spPr bwMode="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6" name="Freeform 64"/>
            <p:cNvSpPr>
              <a:spLocks/>
            </p:cNvSpPr>
            <p:nvPr/>
          </p:nvSpPr>
          <p:spPr bwMode="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7" name="Freeform 65"/>
            <p:cNvSpPr>
              <a:spLocks/>
            </p:cNvSpPr>
            <p:nvPr/>
          </p:nvSpPr>
          <p:spPr bwMode="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8" name="Freeform 66"/>
            <p:cNvSpPr>
              <a:spLocks/>
            </p:cNvSpPr>
            <p:nvPr/>
          </p:nvSpPr>
          <p:spPr bwMode="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9" name="Freeform 67"/>
            <p:cNvSpPr>
              <a:spLocks/>
            </p:cNvSpPr>
            <p:nvPr/>
          </p:nvSpPr>
          <p:spPr bwMode="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0" name="Freeform 68"/>
            <p:cNvSpPr>
              <a:spLocks/>
            </p:cNvSpPr>
            <p:nvPr/>
          </p:nvSpPr>
          <p:spPr bwMode="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1" name="Freeform 69"/>
            <p:cNvSpPr>
              <a:spLocks/>
            </p:cNvSpPr>
            <p:nvPr/>
          </p:nvSpPr>
          <p:spPr bwMode="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2" name="Freeform 70"/>
            <p:cNvSpPr>
              <a:spLocks/>
            </p:cNvSpPr>
            <p:nvPr/>
          </p:nvSpPr>
          <p:spPr bwMode="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3" name="Freeform 71"/>
            <p:cNvSpPr>
              <a:spLocks/>
            </p:cNvSpPr>
            <p:nvPr/>
          </p:nvSpPr>
          <p:spPr bwMode="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4" name="Freeform 72"/>
            <p:cNvSpPr>
              <a:spLocks/>
            </p:cNvSpPr>
            <p:nvPr/>
          </p:nvSpPr>
          <p:spPr bwMode="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5" name="Freeform 73"/>
            <p:cNvSpPr>
              <a:spLocks/>
            </p:cNvSpPr>
            <p:nvPr/>
          </p:nvSpPr>
          <p:spPr bwMode="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6" name="Freeform 74"/>
            <p:cNvSpPr>
              <a:spLocks/>
            </p:cNvSpPr>
            <p:nvPr/>
          </p:nvSpPr>
          <p:spPr bwMode="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7" name="Freeform 75"/>
            <p:cNvSpPr>
              <a:spLocks/>
            </p:cNvSpPr>
            <p:nvPr/>
          </p:nvSpPr>
          <p:spPr bwMode="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8" name="Freeform 76"/>
            <p:cNvSpPr>
              <a:spLocks/>
            </p:cNvSpPr>
            <p:nvPr/>
          </p:nvSpPr>
          <p:spPr bwMode="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9" name="Freeform 77"/>
            <p:cNvSpPr>
              <a:spLocks/>
            </p:cNvSpPr>
            <p:nvPr/>
          </p:nvSpPr>
          <p:spPr bwMode="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0" name="Freeform 78"/>
            <p:cNvSpPr>
              <a:spLocks/>
            </p:cNvSpPr>
            <p:nvPr/>
          </p:nvSpPr>
          <p:spPr bwMode="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1" name="Freeform 79"/>
            <p:cNvSpPr>
              <a:spLocks/>
            </p:cNvSpPr>
            <p:nvPr/>
          </p:nvSpPr>
          <p:spPr bwMode="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2" name="Freeform 80"/>
            <p:cNvSpPr>
              <a:spLocks/>
            </p:cNvSpPr>
            <p:nvPr/>
          </p:nvSpPr>
          <p:spPr bwMode="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3" name="Freeform 81"/>
            <p:cNvSpPr>
              <a:spLocks/>
            </p:cNvSpPr>
            <p:nvPr/>
          </p:nvSpPr>
          <p:spPr bwMode="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4" name="Freeform 82"/>
            <p:cNvSpPr>
              <a:spLocks/>
            </p:cNvSpPr>
            <p:nvPr/>
          </p:nvSpPr>
          <p:spPr bwMode="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5" name="Freeform 83"/>
            <p:cNvSpPr>
              <a:spLocks/>
            </p:cNvSpPr>
            <p:nvPr/>
          </p:nvSpPr>
          <p:spPr bwMode="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6" name="Freeform 84"/>
            <p:cNvSpPr>
              <a:spLocks/>
            </p:cNvSpPr>
            <p:nvPr/>
          </p:nvSpPr>
          <p:spPr bwMode="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7" name="Freeform 85"/>
            <p:cNvSpPr>
              <a:spLocks/>
            </p:cNvSpPr>
            <p:nvPr/>
          </p:nvSpPr>
          <p:spPr bwMode="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8" name="Freeform 86"/>
            <p:cNvSpPr>
              <a:spLocks/>
            </p:cNvSpPr>
            <p:nvPr/>
          </p:nvSpPr>
          <p:spPr bwMode="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9" name="Freeform 87"/>
            <p:cNvSpPr>
              <a:spLocks/>
            </p:cNvSpPr>
            <p:nvPr/>
          </p:nvSpPr>
          <p:spPr bwMode="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0" name="Freeform 88"/>
            <p:cNvSpPr>
              <a:spLocks/>
            </p:cNvSpPr>
            <p:nvPr/>
          </p:nvSpPr>
          <p:spPr bwMode="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1" name="Freeform 89"/>
            <p:cNvSpPr>
              <a:spLocks/>
            </p:cNvSpPr>
            <p:nvPr/>
          </p:nvSpPr>
          <p:spPr bwMode="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2" name="Freeform 90"/>
            <p:cNvSpPr>
              <a:spLocks/>
            </p:cNvSpPr>
            <p:nvPr/>
          </p:nvSpPr>
          <p:spPr bwMode="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3" name="Freeform 91"/>
            <p:cNvSpPr>
              <a:spLocks/>
            </p:cNvSpPr>
            <p:nvPr/>
          </p:nvSpPr>
          <p:spPr bwMode="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4" name="Freeform 92"/>
            <p:cNvSpPr>
              <a:spLocks/>
            </p:cNvSpPr>
            <p:nvPr/>
          </p:nvSpPr>
          <p:spPr bwMode="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5" name="Freeform 93"/>
            <p:cNvSpPr>
              <a:spLocks/>
            </p:cNvSpPr>
            <p:nvPr/>
          </p:nvSpPr>
          <p:spPr bwMode="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6" name="Freeform 94"/>
            <p:cNvSpPr>
              <a:spLocks/>
            </p:cNvSpPr>
            <p:nvPr/>
          </p:nvSpPr>
          <p:spPr bwMode="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7" name="Freeform 95"/>
            <p:cNvSpPr>
              <a:spLocks/>
            </p:cNvSpPr>
            <p:nvPr/>
          </p:nvSpPr>
          <p:spPr bwMode="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8" name="Freeform 96"/>
            <p:cNvSpPr>
              <a:spLocks/>
            </p:cNvSpPr>
            <p:nvPr/>
          </p:nvSpPr>
          <p:spPr bwMode="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9" name="Freeform 97"/>
            <p:cNvSpPr>
              <a:spLocks/>
            </p:cNvSpPr>
            <p:nvPr/>
          </p:nvSpPr>
          <p:spPr bwMode="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0" name="Freeform 98"/>
            <p:cNvSpPr>
              <a:spLocks/>
            </p:cNvSpPr>
            <p:nvPr/>
          </p:nvSpPr>
          <p:spPr bwMode="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1" name="Freeform 99"/>
            <p:cNvSpPr>
              <a:spLocks/>
            </p:cNvSpPr>
            <p:nvPr/>
          </p:nvSpPr>
          <p:spPr bwMode="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2" name="Freeform 100"/>
            <p:cNvSpPr>
              <a:spLocks/>
            </p:cNvSpPr>
            <p:nvPr/>
          </p:nvSpPr>
          <p:spPr bwMode="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3" name="Freeform 101"/>
            <p:cNvSpPr>
              <a:spLocks/>
            </p:cNvSpPr>
            <p:nvPr/>
          </p:nvSpPr>
          <p:spPr bwMode="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4" name="Freeform 102"/>
            <p:cNvSpPr>
              <a:spLocks/>
            </p:cNvSpPr>
            <p:nvPr/>
          </p:nvSpPr>
          <p:spPr bwMode="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5" name="Freeform 103"/>
            <p:cNvSpPr>
              <a:spLocks/>
            </p:cNvSpPr>
            <p:nvPr/>
          </p:nvSpPr>
          <p:spPr bwMode="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6" name="Freeform 104"/>
            <p:cNvSpPr>
              <a:spLocks/>
            </p:cNvSpPr>
            <p:nvPr/>
          </p:nvSpPr>
          <p:spPr bwMode="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7" name="Freeform 105"/>
            <p:cNvSpPr>
              <a:spLocks/>
            </p:cNvSpPr>
            <p:nvPr/>
          </p:nvSpPr>
          <p:spPr bwMode="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8" name="Freeform 106"/>
            <p:cNvSpPr>
              <a:spLocks/>
            </p:cNvSpPr>
            <p:nvPr/>
          </p:nvSpPr>
          <p:spPr bwMode="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9" name="Freeform 107"/>
            <p:cNvSpPr>
              <a:spLocks/>
            </p:cNvSpPr>
            <p:nvPr/>
          </p:nvSpPr>
          <p:spPr bwMode="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60" name="Freeform 108"/>
            <p:cNvSpPr>
              <a:spLocks/>
            </p:cNvSpPr>
            <p:nvPr/>
          </p:nvSpPr>
          <p:spPr bwMode="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61" name="Freeform 109"/>
            <p:cNvSpPr>
              <a:spLocks/>
            </p:cNvSpPr>
            <p:nvPr/>
          </p:nvSpPr>
          <p:spPr bwMode="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62" name="Freeform 110"/>
            <p:cNvSpPr>
              <a:spLocks/>
            </p:cNvSpPr>
            <p:nvPr/>
          </p:nvSpPr>
          <p:spPr bwMode="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3663" name="Oval 111"/>
          <p:cNvSpPr>
            <a:spLocks noChangeArrowheads="1"/>
          </p:cNvSpPr>
          <p:nvPr/>
        </p:nvSpPr>
        <p:spPr bwMode="gray">
          <a:xfrm>
            <a:off x="2057400" y="3352800"/>
            <a:ext cx="260350" cy="260350"/>
          </a:xfrm>
          <a:prstGeom prst="ellipse">
            <a:avLst/>
          </a:prstGeom>
          <a:gradFill rotWithShape="1">
            <a:gsLst>
              <a:gs pos="0">
                <a:srgbClr val="CC0000">
                  <a:gamma/>
                  <a:shade val="46275"/>
                  <a:invGamma/>
                </a:srgbClr>
              </a:gs>
              <a:gs pos="100000">
                <a:srgbClr val="CC0000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rgbClr val="EBFFF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3664" name="Rectangle 112"/>
          <p:cNvSpPr>
            <a:spLocks noChangeArrowheads="1"/>
          </p:cNvSpPr>
          <p:nvPr/>
        </p:nvSpPr>
        <p:spPr bwMode="auto">
          <a:xfrm>
            <a:off x="4370388" y="1628775"/>
            <a:ext cx="4094162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ThemeGallery  is a Design Digital Content &amp; Contents mall developed by Guild Design Inc.</a:t>
            </a:r>
          </a:p>
        </p:txBody>
      </p:sp>
      <p:sp>
        <p:nvSpPr>
          <p:cNvPr id="23665" name="Rectangle 113"/>
          <p:cNvSpPr>
            <a:spLocks noChangeArrowheads="1"/>
          </p:cNvSpPr>
          <p:nvPr/>
        </p:nvSpPr>
        <p:spPr bwMode="auto">
          <a:xfrm>
            <a:off x="685800" y="1628775"/>
            <a:ext cx="36687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rgbClr val="D7181F"/>
                </a:solidFill>
              </a:rPr>
              <a:t>A title about content</a:t>
            </a:r>
          </a:p>
        </p:txBody>
      </p:sp>
      <p:sp>
        <p:nvSpPr>
          <p:cNvPr id="23666" name="Oval 114"/>
          <p:cNvSpPr>
            <a:spLocks noChangeArrowheads="1"/>
          </p:cNvSpPr>
          <p:nvPr/>
        </p:nvSpPr>
        <p:spPr bwMode="gray">
          <a:xfrm>
            <a:off x="4552950" y="4654550"/>
            <a:ext cx="260350" cy="260350"/>
          </a:xfrm>
          <a:prstGeom prst="ellipse">
            <a:avLst/>
          </a:prstGeom>
          <a:gradFill rotWithShape="1">
            <a:gsLst>
              <a:gs pos="0">
                <a:srgbClr val="CC0000">
                  <a:gamma/>
                  <a:shade val="46275"/>
                  <a:invGamma/>
                </a:srgbClr>
              </a:gs>
              <a:gs pos="100000">
                <a:srgbClr val="CC0000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rgbClr val="EBFFF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3667" name="Oval 115"/>
          <p:cNvSpPr>
            <a:spLocks noChangeArrowheads="1"/>
          </p:cNvSpPr>
          <p:nvPr/>
        </p:nvSpPr>
        <p:spPr bwMode="gray">
          <a:xfrm>
            <a:off x="6542088" y="3806825"/>
            <a:ext cx="260350" cy="260350"/>
          </a:xfrm>
          <a:prstGeom prst="ellipse">
            <a:avLst/>
          </a:prstGeom>
          <a:gradFill rotWithShape="1">
            <a:gsLst>
              <a:gs pos="0">
                <a:srgbClr val="CC0000">
                  <a:gamma/>
                  <a:shade val="46275"/>
                  <a:invGamma/>
                </a:srgbClr>
              </a:gs>
              <a:gs pos="100000">
                <a:srgbClr val="CC0000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rgbClr val="EBFFF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3668" name="Oval 116"/>
          <p:cNvSpPr>
            <a:spLocks noChangeArrowheads="1"/>
          </p:cNvSpPr>
          <p:nvPr/>
        </p:nvSpPr>
        <p:spPr bwMode="gray">
          <a:xfrm>
            <a:off x="4975225" y="3432175"/>
            <a:ext cx="260350" cy="260350"/>
          </a:xfrm>
          <a:prstGeom prst="ellipse">
            <a:avLst/>
          </a:prstGeom>
          <a:gradFill rotWithShape="1">
            <a:gsLst>
              <a:gs pos="0">
                <a:srgbClr val="CC0000">
                  <a:gamma/>
                  <a:shade val="46275"/>
                  <a:invGamma/>
                </a:srgbClr>
              </a:gs>
              <a:gs pos="100000">
                <a:srgbClr val="CC0000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rgbClr val="EBFFF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3669" name="Oval 117"/>
          <p:cNvSpPr>
            <a:spLocks noChangeArrowheads="1"/>
          </p:cNvSpPr>
          <p:nvPr/>
        </p:nvSpPr>
        <p:spPr bwMode="gray">
          <a:xfrm>
            <a:off x="2663825" y="5616575"/>
            <a:ext cx="260350" cy="260350"/>
          </a:xfrm>
          <a:prstGeom prst="ellipse">
            <a:avLst/>
          </a:prstGeom>
          <a:gradFill rotWithShape="1">
            <a:gsLst>
              <a:gs pos="0">
                <a:srgbClr val="CC0000">
                  <a:gamma/>
                  <a:shade val="46275"/>
                  <a:invGamma/>
                </a:srgbClr>
              </a:gs>
              <a:gs pos="100000">
                <a:srgbClr val="CC0000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rgbClr val="EBFFF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3670" name="AutoShape 118"/>
          <p:cNvSpPr>
            <a:spLocks/>
          </p:cNvSpPr>
          <p:nvPr/>
        </p:nvSpPr>
        <p:spPr bwMode="black">
          <a:xfrm>
            <a:off x="5421313" y="2543175"/>
            <a:ext cx="3146425" cy="433388"/>
          </a:xfrm>
          <a:prstGeom prst="callout2">
            <a:avLst>
              <a:gd name="adj1" fmla="val 26375"/>
              <a:gd name="adj2" fmla="val -2421"/>
              <a:gd name="adj3" fmla="val 26375"/>
              <a:gd name="adj4" fmla="val -5347"/>
              <a:gd name="adj5" fmla="val 239194"/>
              <a:gd name="adj6" fmla="val -8426"/>
            </a:avLst>
          </a:prstGeom>
          <a:noFill/>
          <a:ln w="9525">
            <a:solidFill>
              <a:schemeClr val="tx2"/>
            </a:solidFill>
            <a:miter lim="800000"/>
            <a:headEnd type="diamond" w="med" len="med"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Describe a vision of company or strategic contents.</a:t>
            </a:r>
          </a:p>
        </p:txBody>
      </p:sp>
      <p:sp>
        <p:nvSpPr>
          <p:cNvPr id="23671" name="Rectangle 1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gray">
          <a:xfrm>
            <a:off x="2419350" y="2397125"/>
            <a:ext cx="4041775" cy="3690938"/>
          </a:xfrm>
          <a:prstGeom prst="diamond">
            <a:avLst/>
          </a:prstGeom>
          <a:noFill/>
          <a:ln w="57150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3676650" y="2106613"/>
            <a:ext cx="1771650" cy="1352550"/>
            <a:chOff x="2180" y="1267"/>
            <a:chExt cx="1350" cy="1030"/>
          </a:xfrm>
        </p:grpSpPr>
        <p:sp>
          <p:nvSpPr>
            <p:cNvPr id="24581" name="Oval 5"/>
            <p:cNvSpPr>
              <a:spLocks noChangeArrowheads="1"/>
            </p:cNvSpPr>
            <p:nvPr/>
          </p:nvSpPr>
          <p:spPr bwMode="gray">
            <a:xfrm>
              <a:off x="2301" y="1267"/>
              <a:ext cx="1021" cy="1030"/>
            </a:xfrm>
            <a:prstGeom prst="ellipse">
              <a:avLst/>
            </a:prstGeom>
            <a:gradFill rotWithShape="0">
              <a:gsLst>
                <a:gs pos="0">
                  <a:schemeClr val="hlink">
                    <a:gamma/>
                    <a:shade val="6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4582" name="Group 6"/>
            <p:cNvGrpSpPr>
              <a:grpSpLocks/>
            </p:cNvGrpSpPr>
            <p:nvPr/>
          </p:nvGrpSpPr>
          <p:grpSpPr bwMode="auto">
            <a:xfrm rot="10082854">
              <a:off x="2180" y="2013"/>
              <a:ext cx="926" cy="237"/>
              <a:chOff x="2598" y="1026"/>
              <a:chExt cx="957" cy="242"/>
            </a:xfrm>
          </p:grpSpPr>
          <p:grpSp>
            <p:nvGrpSpPr>
              <p:cNvPr id="24583" name="Group 7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24584" name="Group 8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585" name="AutoShape 9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86" name="AutoShape 10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87" name="AutoShape 11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88" name="AutoShape 12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589" name="Group 13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590" name="AutoShape 14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91" name="AutoShape 15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92" name="AutoShape 16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93" name="AutoShape 17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  <p:grpSp>
            <p:nvGrpSpPr>
              <p:cNvPr id="24594" name="Group 18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24595" name="Group 19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596" name="AutoShape 2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97" name="AutoShape 2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98" name="AutoShape 2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99" name="AutoShape 2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00" name="Group 24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01" name="AutoShape 2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02" name="AutoShape 2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03" name="AutoShape 2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04" name="AutoShape 2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</p:grpSp>
        <p:grpSp>
          <p:nvGrpSpPr>
            <p:cNvPr id="24605" name="Group 29"/>
            <p:cNvGrpSpPr>
              <a:grpSpLocks/>
            </p:cNvGrpSpPr>
            <p:nvPr/>
          </p:nvGrpSpPr>
          <p:grpSpPr bwMode="auto">
            <a:xfrm>
              <a:off x="2604" y="1361"/>
              <a:ext cx="926" cy="237"/>
              <a:chOff x="2598" y="1026"/>
              <a:chExt cx="957" cy="242"/>
            </a:xfrm>
          </p:grpSpPr>
          <p:grpSp>
            <p:nvGrpSpPr>
              <p:cNvPr id="24606" name="Group 30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24607" name="Group 31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08" name="AutoShape 32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09" name="AutoShape 33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10" name="AutoShape 34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11" name="AutoShape 35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12" name="Group 36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13" name="AutoShape 37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14" name="AutoShape 38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15" name="AutoShape 39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16" name="AutoShape 40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  <p:grpSp>
            <p:nvGrpSpPr>
              <p:cNvPr id="24617" name="Group 41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24618" name="Group 42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19" name="AutoShape 43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20" name="AutoShape 44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21" name="AutoShape 45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22" name="AutoShape 46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23" name="Group 47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24" name="AutoShape 48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25" name="AutoShape 49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26" name="AutoShape 50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27" name="AutoShape 51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</p:grpSp>
      </p:grpSp>
      <p:grpSp>
        <p:nvGrpSpPr>
          <p:cNvPr id="24628" name="Group 52"/>
          <p:cNvGrpSpPr>
            <a:grpSpLocks/>
          </p:cNvGrpSpPr>
          <p:nvPr/>
        </p:nvGrpSpPr>
        <p:grpSpPr bwMode="auto">
          <a:xfrm>
            <a:off x="5233988" y="3532188"/>
            <a:ext cx="1778000" cy="1352550"/>
            <a:chOff x="3322" y="2165"/>
            <a:chExt cx="1354" cy="1031"/>
          </a:xfrm>
        </p:grpSpPr>
        <p:sp>
          <p:nvSpPr>
            <p:cNvPr id="24629" name="Oval 53"/>
            <p:cNvSpPr>
              <a:spLocks noChangeArrowheads="1"/>
            </p:cNvSpPr>
            <p:nvPr/>
          </p:nvSpPr>
          <p:spPr bwMode="ltGray">
            <a:xfrm>
              <a:off x="3426" y="2165"/>
              <a:ext cx="1023" cy="1031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4630" name="Group 54"/>
            <p:cNvGrpSpPr>
              <a:grpSpLocks/>
            </p:cNvGrpSpPr>
            <p:nvPr/>
          </p:nvGrpSpPr>
          <p:grpSpPr bwMode="auto">
            <a:xfrm rot="10082854">
              <a:off x="3322" y="2916"/>
              <a:ext cx="926" cy="237"/>
              <a:chOff x="2598" y="1026"/>
              <a:chExt cx="957" cy="242"/>
            </a:xfrm>
          </p:grpSpPr>
          <p:grpSp>
            <p:nvGrpSpPr>
              <p:cNvPr id="24631" name="Group 55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24632" name="Group 56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33" name="AutoShape 57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34" name="AutoShape 58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35" name="AutoShape 59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36" name="AutoShape 60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37" name="Group 61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38" name="AutoShape 62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39" name="AutoShape 63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40" name="AutoShape 64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41" name="AutoShape 65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  <p:grpSp>
            <p:nvGrpSpPr>
              <p:cNvPr id="24642" name="Group 66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24643" name="Group 67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44" name="AutoShape 68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45" name="AutoShape 69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46" name="AutoShape 70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47" name="AutoShape 71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48" name="Group 72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49" name="AutoShape 73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50" name="AutoShape 74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51" name="AutoShape 75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52" name="AutoShape 76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</p:grpSp>
        <p:grpSp>
          <p:nvGrpSpPr>
            <p:cNvPr id="24653" name="Group 77"/>
            <p:cNvGrpSpPr>
              <a:grpSpLocks/>
            </p:cNvGrpSpPr>
            <p:nvPr/>
          </p:nvGrpSpPr>
          <p:grpSpPr bwMode="auto">
            <a:xfrm rot="344040">
              <a:off x="3748" y="2277"/>
              <a:ext cx="928" cy="237"/>
              <a:chOff x="2598" y="1026"/>
              <a:chExt cx="957" cy="242"/>
            </a:xfrm>
          </p:grpSpPr>
          <p:grpSp>
            <p:nvGrpSpPr>
              <p:cNvPr id="24654" name="Group 78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24655" name="Group 79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56" name="AutoShape 80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57" name="AutoShape 81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58" name="AutoShape 82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59" name="AutoShape 83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60" name="Group 84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61" name="AutoShape 85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62" name="AutoShape 86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63" name="AutoShape 87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64" name="AutoShape 88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  <p:grpSp>
            <p:nvGrpSpPr>
              <p:cNvPr id="24665" name="Group 89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24666" name="Group 90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67" name="AutoShape 91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68" name="AutoShape 92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69" name="AutoShape 93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70" name="AutoShape 94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71" name="Group 95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72" name="AutoShape 96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73" name="AutoShape 97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74" name="AutoShape 98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75" name="AutoShape 99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</p:grpSp>
      </p:grpSp>
      <p:grpSp>
        <p:nvGrpSpPr>
          <p:cNvPr id="24676" name="Group 100"/>
          <p:cNvGrpSpPr>
            <a:grpSpLocks/>
          </p:cNvGrpSpPr>
          <p:nvPr/>
        </p:nvGrpSpPr>
        <p:grpSpPr bwMode="auto">
          <a:xfrm>
            <a:off x="2070100" y="3521075"/>
            <a:ext cx="1784350" cy="1352550"/>
            <a:chOff x="990" y="2158"/>
            <a:chExt cx="1358" cy="1030"/>
          </a:xfrm>
        </p:grpSpPr>
        <p:sp>
          <p:nvSpPr>
            <p:cNvPr id="24677" name="Oval 101"/>
            <p:cNvSpPr>
              <a:spLocks noChangeArrowheads="1"/>
            </p:cNvSpPr>
            <p:nvPr/>
          </p:nvSpPr>
          <p:spPr bwMode="ltGray">
            <a:xfrm>
              <a:off x="1107" y="2158"/>
              <a:ext cx="1022" cy="103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0392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60392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4678" name="Group 102"/>
            <p:cNvGrpSpPr>
              <a:grpSpLocks/>
            </p:cNvGrpSpPr>
            <p:nvPr/>
          </p:nvGrpSpPr>
          <p:grpSpPr bwMode="auto">
            <a:xfrm rot="10082854">
              <a:off x="990" y="2907"/>
              <a:ext cx="928" cy="236"/>
              <a:chOff x="2598" y="1026"/>
              <a:chExt cx="957" cy="242"/>
            </a:xfrm>
          </p:grpSpPr>
          <p:grpSp>
            <p:nvGrpSpPr>
              <p:cNvPr id="24679" name="Group 103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24680" name="Group 104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81" name="AutoShape 105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82" name="AutoShape 106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83" name="AutoShape 107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84" name="AutoShape 108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85" name="Group 109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86" name="AutoShape 110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87" name="AutoShape 111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88" name="AutoShape 112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89" name="AutoShape 113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  <p:grpSp>
            <p:nvGrpSpPr>
              <p:cNvPr id="24690" name="Group 114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24691" name="Group 115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92" name="AutoShape 116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93" name="AutoShape 117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94" name="AutoShape 118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95" name="AutoShape 119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96" name="Group 120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97" name="AutoShape 121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98" name="AutoShape 122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99" name="AutoShape 123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00" name="AutoShape 124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</p:grpSp>
        <p:grpSp>
          <p:nvGrpSpPr>
            <p:cNvPr id="24701" name="Group 125"/>
            <p:cNvGrpSpPr>
              <a:grpSpLocks/>
            </p:cNvGrpSpPr>
            <p:nvPr/>
          </p:nvGrpSpPr>
          <p:grpSpPr bwMode="auto">
            <a:xfrm rot="-232145">
              <a:off x="1392" y="2245"/>
              <a:ext cx="956" cy="259"/>
              <a:chOff x="1824" y="2448"/>
              <a:chExt cx="987" cy="266"/>
            </a:xfrm>
          </p:grpSpPr>
          <p:grpSp>
            <p:nvGrpSpPr>
              <p:cNvPr id="24702" name="Group 126"/>
              <p:cNvGrpSpPr>
                <a:grpSpLocks/>
              </p:cNvGrpSpPr>
              <p:nvPr/>
            </p:nvGrpSpPr>
            <p:grpSpPr bwMode="auto">
              <a:xfrm rot="513316">
                <a:off x="1824" y="2448"/>
                <a:ext cx="957" cy="242"/>
                <a:chOff x="2598" y="1026"/>
                <a:chExt cx="957" cy="242"/>
              </a:xfrm>
            </p:grpSpPr>
            <p:grpSp>
              <p:nvGrpSpPr>
                <p:cNvPr id="24703" name="Group 127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24704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705" name="AutoShape 129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06" name="AutoShape 130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07" name="AutoShape 131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08" name="AutoShape 132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709" name="Group 133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710" name="AutoShape 134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11" name="AutoShape 135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12" name="AutoShape 136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13" name="AutoShape 137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  <p:grpSp>
              <p:nvGrpSpPr>
                <p:cNvPr id="24714" name="Group 138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24715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716" name="AutoShape 140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17" name="AutoShape 141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18" name="AutoShape 142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19" name="AutoShape 143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720" name="Group 144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721" name="AutoShape 145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22" name="AutoShape 146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23" name="AutoShape 147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24" name="AutoShape 148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</p:grpSp>
          <p:grpSp>
            <p:nvGrpSpPr>
              <p:cNvPr id="24725" name="Group 149"/>
              <p:cNvGrpSpPr>
                <a:grpSpLocks/>
              </p:cNvGrpSpPr>
              <p:nvPr/>
            </p:nvGrpSpPr>
            <p:grpSpPr bwMode="auto">
              <a:xfrm rot="513316">
                <a:off x="1854" y="2472"/>
                <a:ext cx="957" cy="242"/>
                <a:chOff x="2598" y="1026"/>
                <a:chExt cx="957" cy="242"/>
              </a:xfrm>
            </p:grpSpPr>
            <p:grpSp>
              <p:nvGrpSpPr>
                <p:cNvPr id="24726" name="Group 150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24727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728" name="AutoShape 152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29" name="AutoShape 153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30" name="AutoShape 154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31" name="AutoShape 155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732" name="Group 156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733" name="AutoShape 157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34" name="AutoShape 158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35" name="AutoShape 159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36" name="AutoShape 160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  <p:grpSp>
              <p:nvGrpSpPr>
                <p:cNvPr id="24737" name="Group 161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24738" name="Group 162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739" name="AutoShape 163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40" name="AutoShape 164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41" name="AutoShape 165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42" name="AutoShape 166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743" name="Group 167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744" name="AutoShape 168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45" name="AutoShape 169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46" name="AutoShape 170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47" name="AutoShape 171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</p:grpSp>
        </p:grpSp>
      </p:grpSp>
      <p:grpSp>
        <p:nvGrpSpPr>
          <p:cNvPr id="24748" name="Group 172"/>
          <p:cNvGrpSpPr>
            <a:grpSpLocks/>
          </p:cNvGrpSpPr>
          <p:nvPr/>
        </p:nvGrpSpPr>
        <p:grpSpPr bwMode="auto">
          <a:xfrm>
            <a:off x="3735388" y="5048250"/>
            <a:ext cx="1784350" cy="1352550"/>
            <a:chOff x="2163" y="3120"/>
            <a:chExt cx="1358" cy="1030"/>
          </a:xfrm>
        </p:grpSpPr>
        <p:sp>
          <p:nvSpPr>
            <p:cNvPr id="24749" name="Oval 173"/>
            <p:cNvSpPr>
              <a:spLocks noChangeArrowheads="1"/>
            </p:cNvSpPr>
            <p:nvPr/>
          </p:nvSpPr>
          <p:spPr bwMode="ltGray">
            <a:xfrm>
              <a:off x="2280" y="3120"/>
              <a:ext cx="1022" cy="1030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4750" name="Group 174"/>
            <p:cNvGrpSpPr>
              <a:grpSpLocks/>
            </p:cNvGrpSpPr>
            <p:nvPr/>
          </p:nvGrpSpPr>
          <p:grpSpPr bwMode="auto">
            <a:xfrm rot="10082854">
              <a:off x="2163" y="3869"/>
              <a:ext cx="928" cy="236"/>
              <a:chOff x="2598" y="1026"/>
              <a:chExt cx="957" cy="242"/>
            </a:xfrm>
          </p:grpSpPr>
          <p:grpSp>
            <p:nvGrpSpPr>
              <p:cNvPr id="24751" name="Group 175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24752" name="Group 176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753" name="AutoShape 177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54" name="AutoShape 178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55" name="AutoShape 179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56" name="AutoShape 180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757" name="Group 181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758" name="AutoShape 182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59" name="AutoShape 183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60" name="AutoShape 184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61" name="AutoShape 185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  <p:grpSp>
            <p:nvGrpSpPr>
              <p:cNvPr id="24762" name="Group 186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24763" name="Group 187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764" name="AutoShape 188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65" name="AutoShape 189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66" name="AutoShape 190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67" name="AutoShape 191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768" name="Group 192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769" name="AutoShape 193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70" name="AutoShape 194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71" name="AutoShape 195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72" name="AutoShape 196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</p:grpSp>
        <p:grpSp>
          <p:nvGrpSpPr>
            <p:cNvPr id="24773" name="Group 197"/>
            <p:cNvGrpSpPr>
              <a:grpSpLocks/>
            </p:cNvGrpSpPr>
            <p:nvPr/>
          </p:nvGrpSpPr>
          <p:grpSpPr bwMode="auto">
            <a:xfrm rot="-232145">
              <a:off x="2565" y="3207"/>
              <a:ext cx="956" cy="259"/>
              <a:chOff x="1824" y="2448"/>
              <a:chExt cx="987" cy="266"/>
            </a:xfrm>
          </p:grpSpPr>
          <p:grpSp>
            <p:nvGrpSpPr>
              <p:cNvPr id="24774" name="Group 198"/>
              <p:cNvGrpSpPr>
                <a:grpSpLocks/>
              </p:cNvGrpSpPr>
              <p:nvPr/>
            </p:nvGrpSpPr>
            <p:grpSpPr bwMode="auto">
              <a:xfrm rot="513316">
                <a:off x="1824" y="2448"/>
                <a:ext cx="957" cy="242"/>
                <a:chOff x="2598" y="1026"/>
                <a:chExt cx="957" cy="242"/>
              </a:xfrm>
            </p:grpSpPr>
            <p:grpSp>
              <p:nvGrpSpPr>
                <p:cNvPr id="24775" name="Group 199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24776" name="Group 200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777" name="AutoShape 201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78" name="AutoShape 202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79" name="AutoShape 203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80" name="AutoShape 204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781" name="Group 205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782" name="AutoShape 206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83" name="AutoShape 207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84" name="AutoShape 208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85" name="AutoShape 209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  <p:grpSp>
              <p:nvGrpSpPr>
                <p:cNvPr id="24786" name="Group 210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24787" name="Group 211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788" name="AutoShape 212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89" name="AutoShape 213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90" name="AutoShape 214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91" name="AutoShape 215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792" name="Group 216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793" name="AutoShape 217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94" name="AutoShape 218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95" name="AutoShape 219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96" name="AutoShape 220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</p:grpSp>
          <p:grpSp>
            <p:nvGrpSpPr>
              <p:cNvPr id="24797" name="Group 221"/>
              <p:cNvGrpSpPr>
                <a:grpSpLocks/>
              </p:cNvGrpSpPr>
              <p:nvPr/>
            </p:nvGrpSpPr>
            <p:grpSpPr bwMode="auto">
              <a:xfrm rot="513316">
                <a:off x="1854" y="2472"/>
                <a:ext cx="957" cy="242"/>
                <a:chOff x="2598" y="1026"/>
                <a:chExt cx="957" cy="242"/>
              </a:xfrm>
            </p:grpSpPr>
            <p:grpSp>
              <p:nvGrpSpPr>
                <p:cNvPr id="24798" name="Group 222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24799" name="Group 223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800" name="AutoShape 224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01" name="AutoShape 225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02" name="AutoShape 226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03" name="AutoShape 227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804" name="Group 228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805" name="AutoShape 229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06" name="AutoShape 230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07" name="AutoShape 231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08" name="AutoShape 232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  <p:grpSp>
              <p:nvGrpSpPr>
                <p:cNvPr id="24809" name="Group 233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24810" name="Group 234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811" name="AutoShape 235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12" name="AutoShape 236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13" name="AutoShape 237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14" name="AutoShape 238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815" name="Group 239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816" name="AutoShape 240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17" name="AutoShape 241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18" name="AutoShape 242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19" name="AutoShape 243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</p:grpSp>
        </p:grpSp>
      </p:grpSp>
      <p:sp>
        <p:nvSpPr>
          <p:cNvPr id="24820" name="Rectangle 244"/>
          <p:cNvSpPr>
            <a:spLocks noChangeArrowheads="1"/>
          </p:cNvSpPr>
          <p:nvPr/>
        </p:nvSpPr>
        <p:spPr bwMode="auto">
          <a:xfrm>
            <a:off x="3825875" y="2468563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FEFEFE"/>
                </a:solidFill>
              </a:rPr>
              <a:t>Click to add Text</a:t>
            </a:r>
          </a:p>
        </p:txBody>
      </p:sp>
      <p:sp>
        <p:nvSpPr>
          <p:cNvPr id="24821" name="Rectangle 245"/>
          <p:cNvSpPr>
            <a:spLocks noChangeArrowheads="1"/>
          </p:cNvSpPr>
          <p:nvPr/>
        </p:nvSpPr>
        <p:spPr bwMode="auto">
          <a:xfrm>
            <a:off x="2203450" y="3840163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FEFEFE"/>
                </a:solidFill>
              </a:rPr>
              <a:t>Click to add Text</a:t>
            </a:r>
          </a:p>
        </p:txBody>
      </p:sp>
      <p:sp>
        <p:nvSpPr>
          <p:cNvPr id="24822" name="Rectangle 246"/>
          <p:cNvSpPr>
            <a:spLocks noChangeArrowheads="1"/>
          </p:cNvSpPr>
          <p:nvPr/>
        </p:nvSpPr>
        <p:spPr bwMode="auto">
          <a:xfrm>
            <a:off x="5416550" y="3840163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FEFEFE"/>
                </a:solidFill>
              </a:rPr>
              <a:t>Click to add Text</a:t>
            </a:r>
          </a:p>
        </p:txBody>
      </p:sp>
      <p:sp>
        <p:nvSpPr>
          <p:cNvPr id="24823" name="Rectangle 247"/>
          <p:cNvSpPr>
            <a:spLocks noChangeArrowheads="1"/>
          </p:cNvSpPr>
          <p:nvPr/>
        </p:nvSpPr>
        <p:spPr bwMode="auto">
          <a:xfrm>
            <a:off x="3892550" y="54102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FEFEFE"/>
                </a:solidFill>
              </a:rPr>
              <a:t>Click to add Text</a:t>
            </a:r>
          </a:p>
        </p:txBody>
      </p:sp>
      <p:sp>
        <p:nvSpPr>
          <p:cNvPr id="24824" name="Text Box 248"/>
          <p:cNvSpPr txBox="1">
            <a:spLocks noChangeArrowheads="1"/>
          </p:cNvSpPr>
          <p:nvPr/>
        </p:nvSpPr>
        <p:spPr bwMode="gray">
          <a:xfrm>
            <a:off x="5426075" y="5440363"/>
            <a:ext cx="3200400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-"/>
            </a:pPr>
            <a:r>
              <a:rPr lang="en-US" sz="1400" b="1">
                <a:solidFill>
                  <a:srgbClr val="020202"/>
                </a:solidFill>
              </a:rPr>
              <a:t>ThemeGallery</a:t>
            </a:r>
            <a:r>
              <a:rPr lang="en-US" sz="1400">
                <a:solidFill>
                  <a:srgbClr val="020202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24825" name="Rectangle 249"/>
          <p:cNvSpPr>
            <a:spLocks noChangeArrowheads="1"/>
          </p:cNvSpPr>
          <p:nvPr/>
        </p:nvSpPr>
        <p:spPr bwMode="auto">
          <a:xfrm>
            <a:off x="609600" y="3990975"/>
            <a:ext cx="152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Clr>
                <a:srgbClr val="FFFF66"/>
              </a:buClr>
              <a:buFont typeface="Wingdings" pitchFamily="2" charset="2"/>
              <a:buNone/>
            </a:pPr>
            <a:r>
              <a:rPr lang="en-US" sz="1400">
                <a:solidFill>
                  <a:srgbClr val="010101"/>
                </a:solidFill>
              </a:rPr>
              <a:t>- Description of the contents</a:t>
            </a:r>
          </a:p>
        </p:txBody>
      </p:sp>
      <p:sp>
        <p:nvSpPr>
          <p:cNvPr id="24826" name="Rectangle 250"/>
          <p:cNvSpPr>
            <a:spLocks noChangeArrowheads="1"/>
          </p:cNvSpPr>
          <p:nvPr/>
        </p:nvSpPr>
        <p:spPr bwMode="auto">
          <a:xfrm>
            <a:off x="6767513" y="3887788"/>
            <a:ext cx="152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FF66"/>
              </a:buClr>
              <a:buFont typeface="Wingdings" pitchFamily="2" charset="2"/>
              <a:buNone/>
            </a:pPr>
            <a:r>
              <a:rPr lang="en-US" sz="1400">
                <a:solidFill>
                  <a:srgbClr val="010101"/>
                </a:solidFill>
              </a:rPr>
              <a:t>- Description of the contents</a:t>
            </a:r>
          </a:p>
        </p:txBody>
      </p:sp>
      <p:sp>
        <p:nvSpPr>
          <p:cNvPr id="24827" name="Rectangle 251"/>
          <p:cNvSpPr>
            <a:spLocks noChangeArrowheads="1"/>
          </p:cNvSpPr>
          <p:nvPr/>
        </p:nvSpPr>
        <p:spPr bwMode="gray">
          <a:xfrm>
            <a:off x="2049463" y="1335088"/>
            <a:ext cx="48768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3806097" algn="ctr" rotWithShape="0">
              <a:srgbClr val="DDDDD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3200" b="1"/>
              <a:t>“A title about content”</a:t>
            </a:r>
          </a:p>
        </p:txBody>
      </p:sp>
      <p:sp>
        <p:nvSpPr>
          <p:cNvPr id="24828" name="Rectangle 252"/>
          <p:cNvSpPr>
            <a:spLocks noChangeArrowheads="1"/>
          </p:cNvSpPr>
          <p:nvPr/>
        </p:nvSpPr>
        <p:spPr bwMode="gray">
          <a:xfrm>
            <a:off x="3382963" y="3840163"/>
            <a:ext cx="21336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Company</a:t>
            </a:r>
          </a:p>
          <a:p>
            <a:pPr algn="ctr"/>
            <a:r>
              <a:rPr lang="en-US" sz="2400" b="1">
                <a:solidFill>
                  <a:schemeClr val="tx2"/>
                </a:solidFill>
              </a:rPr>
              <a:t>L/O/G/O</a:t>
            </a:r>
          </a:p>
        </p:txBody>
      </p:sp>
      <p:sp>
        <p:nvSpPr>
          <p:cNvPr id="24829" name="Rectangle 253"/>
          <p:cNvSpPr>
            <a:spLocks noChangeArrowheads="1"/>
          </p:cNvSpPr>
          <p:nvPr/>
        </p:nvSpPr>
        <p:spPr bwMode="auto">
          <a:xfrm>
            <a:off x="5337175" y="2324100"/>
            <a:ext cx="152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FF66"/>
              </a:buClr>
              <a:buFont typeface="Wingdings" pitchFamily="2" charset="2"/>
              <a:buNone/>
            </a:pPr>
            <a:r>
              <a:rPr lang="en-US" sz="1400">
                <a:solidFill>
                  <a:srgbClr val="010101"/>
                </a:solidFill>
              </a:rPr>
              <a:t>- Description of the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ltGray">
          <a:xfrm flipV="1">
            <a:off x="0" y="-1481138"/>
            <a:ext cx="9144000" cy="6248401"/>
          </a:xfrm>
          <a:custGeom>
            <a:avLst/>
            <a:gdLst>
              <a:gd name="G0" fmla="+- 7224 0 0"/>
              <a:gd name="G1" fmla="+- -9175604 0 0"/>
              <a:gd name="G2" fmla="+- 0 0 -9175604"/>
              <a:gd name="T0" fmla="*/ 0 256 1"/>
              <a:gd name="T1" fmla="*/ 180 256 1"/>
              <a:gd name="G3" fmla="+- -9175604 T0 T1"/>
              <a:gd name="T2" fmla="*/ 0 256 1"/>
              <a:gd name="T3" fmla="*/ 90 256 1"/>
              <a:gd name="G4" fmla="+- -9175604 T2 T3"/>
              <a:gd name="G5" fmla="*/ G4 2 1"/>
              <a:gd name="T4" fmla="*/ 90 256 1"/>
              <a:gd name="T5" fmla="*/ 0 256 1"/>
              <a:gd name="G6" fmla="+- -9175604 T4 T5"/>
              <a:gd name="G7" fmla="*/ G6 2 1"/>
              <a:gd name="G8" fmla="abs -9175604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224"/>
              <a:gd name="G18" fmla="*/ 7224 1 2"/>
              <a:gd name="G19" fmla="+- G18 5400 0"/>
              <a:gd name="G20" fmla="cos G19 -9175604"/>
              <a:gd name="G21" fmla="sin G19 -9175604"/>
              <a:gd name="G22" fmla="+- G20 10800 0"/>
              <a:gd name="G23" fmla="+- G21 10800 0"/>
              <a:gd name="G24" fmla="+- 10800 0 G20"/>
              <a:gd name="G25" fmla="+- 7224 10800 0"/>
              <a:gd name="G26" fmla="?: G9 G17 G25"/>
              <a:gd name="G27" fmla="?: G9 0 21600"/>
              <a:gd name="G28" fmla="cos 10800 -9175604"/>
              <a:gd name="G29" fmla="sin 10800 -9175604"/>
              <a:gd name="G30" fmla="sin 7224 -9175604"/>
              <a:gd name="G31" fmla="+- G28 10800 0"/>
              <a:gd name="G32" fmla="+- G29 10800 0"/>
              <a:gd name="G33" fmla="+- G30 10800 0"/>
              <a:gd name="G34" fmla="?: G4 0 G31"/>
              <a:gd name="G35" fmla="?: -9175604 G34 0"/>
              <a:gd name="G36" fmla="?: G6 G35 G31"/>
              <a:gd name="G37" fmla="+- 21600 0 G36"/>
              <a:gd name="G38" fmla="?: G4 0 G33"/>
              <a:gd name="G39" fmla="?: -9175604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3895 w 21600"/>
              <a:gd name="T15" fmla="*/ 5008 h 21600"/>
              <a:gd name="T16" fmla="*/ 10800 w 21600"/>
              <a:gd name="T17" fmla="*/ 3576 h 21600"/>
              <a:gd name="T18" fmla="*/ 17705 w 21600"/>
              <a:gd name="T19" fmla="*/ 500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265" y="6157"/>
                </a:moveTo>
                <a:cubicBezTo>
                  <a:pt x="6637" y="4521"/>
                  <a:pt x="8664" y="3575"/>
                  <a:pt x="10800" y="3576"/>
                </a:cubicBezTo>
                <a:cubicBezTo>
                  <a:pt x="12935" y="3576"/>
                  <a:pt x="14962" y="4521"/>
                  <a:pt x="16334" y="6157"/>
                </a:cubicBezTo>
                <a:lnTo>
                  <a:pt x="19074" y="3859"/>
                </a:lnTo>
                <a:cubicBezTo>
                  <a:pt x="17022" y="1412"/>
                  <a:pt x="13992" y="-1"/>
                  <a:pt x="10799" y="0"/>
                </a:cubicBezTo>
                <a:cubicBezTo>
                  <a:pt x="7607" y="0"/>
                  <a:pt x="4577" y="1412"/>
                  <a:pt x="2525" y="3859"/>
                </a:cubicBezTo>
                <a:close/>
              </a:path>
            </a:pathLst>
          </a:custGeom>
          <a:gradFill rotWithShape="1">
            <a:gsLst>
              <a:gs pos="0">
                <a:srgbClr val="006699"/>
              </a:gs>
              <a:gs pos="100000">
                <a:srgbClr val="BDCBDB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PerspectiveBottom">
              <a:rot lat="20099999" lon="0" rev="0"/>
            </a:camera>
            <a:lightRig rig="legacyHarsh3" dir="l"/>
          </a:scene3d>
          <a:sp3d extrusionH="2259000" prstMaterial="legacyPlastic">
            <a:bevelT w="13500" h="13500" prst="angle"/>
            <a:bevelB w="13500" h="13500" prst="angle"/>
            <a:extrusionClr>
              <a:srgbClr val="003366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28676" name="Freeform 4"/>
          <p:cNvSpPr>
            <a:spLocks/>
          </p:cNvSpPr>
          <p:nvPr/>
        </p:nvSpPr>
        <p:spPr bwMode="ltGray">
          <a:xfrm>
            <a:off x="692150" y="3205163"/>
            <a:ext cx="7767638" cy="3043237"/>
          </a:xfrm>
          <a:custGeom>
            <a:avLst/>
            <a:gdLst/>
            <a:ahLst/>
            <a:cxnLst>
              <a:cxn ang="0">
                <a:pos x="4878" y="0"/>
              </a:cxn>
              <a:cxn ang="0">
                <a:pos x="4893" y="440"/>
              </a:cxn>
              <a:cxn ang="0">
                <a:pos x="2467" y="1917"/>
              </a:cxn>
              <a:cxn ang="0">
                <a:pos x="21" y="500"/>
              </a:cxn>
              <a:cxn ang="0">
                <a:pos x="0" y="2"/>
              </a:cxn>
              <a:cxn ang="0">
                <a:pos x="2461" y="667"/>
              </a:cxn>
              <a:cxn ang="0">
                <a:pos x="4878" y="0"/>
              </a:cxn>
            </a:cxnLst>
            <a:rect l="0" t="0" r="r" b="b"/>
            <a:pathLst>
              <a:path w="4893" h="1917">
                <a:moveTo>
                  <a:pt x="4878" y="0"/>
                </a:moveTo>
                <a:cubicBezTo>
                  <a:pt x="4878" y="0"/>
                  <a:pt x="4891" y="226"/>
                  <a:pt x="4893" y="440"/>
                </a:cubicBezTo>
                <a:cubicBezTo>
                  <a:pt x="3867" y="440"/>
                  <a:pt x="3815" y="1811"/>
                  <a:pt x="2467" y="1917"/>
                </a:cubicBezTo>
                <a:cubicBezTo>
                  <a:pt x="1073" y="1877"/>
                  <a:pt x="1309" y="493"/>
                  <a:pt x="21" y="500"/>
                </a:cubicBezTo>
                <a:lnTo>
                  <a:pt x="0" y="2"/>
                </a:lnTo>
                <a:cubicBezTo>
                  <a:pt x="620" y="518"/>
                  <a:pt x="1873" y="671"/>
                  <a:pt x="2461" y="667"/>
                </a:cubicBezTo>
                <a:cubicBezTo>
                  <a:pt x="2461" y="667"/>
                  <a:pt x="4076" y="668"/>
                  <a:pt x="4878" y="0"/>
                </a:cubicBezTo>
                <a:close/>
              </a:path>
            </a:pathLst>
          </a:custGeom>
          <a:gradFill rotWithShape="1">
            <a:gsLst>
              <a:gs pos="0">
                <a:srgbClr val="0D2D47"/>
              </a:gs>
              <a:gs pos="50000">
                <a:srgbClr val="0F5C83"/>
              </a:gs>
              <a:gs pos="100000">
                <a:srgbClr val="0D2D47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gray">
          <a:xfrm flipH="1">
            <a:off x="2216150" y="5172075"/>
            <a:ext cx="874713" cy="712788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gray">
          <a:xfrm>
            <a:off x="5970588" y="5187950"/>
            <a:ext cx="874712" cy="712788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gray">
          <a:xfrm flipH="1">
            <a:off x="666750" y="4827588"/>
            <a:ext cx="1143000" cy="331787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gray">
          <a:xfrm>
            <a:off x="7362825" y="4822825"/>
            <a:ext cx="1103313" cy="331788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white">
          <a:xfrm>
            <a:off x="2732088" y="4584700"/>
            <a:ext cx="3668712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600">
                <a:solidFill>
                  <a:srgbClr val="FEFFFF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gray">
          <a:xfrm flipH="1">
            <a:off x="2227263" y="3182938"/>
            <a:ext cx="874712" cy="712787"/>
          </a:xfrm>
          <a:prstGeom prst="line">
            <a:avLst/>
          </a:prstGeom>
          <a:noFill/>
          <a:ln w="9525">
            <a:solidFill>
              <a:srgbClr val="F8F8F8">
                <a:alpha val="39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gray">
          <a:xfrm>
            <a:off x="5981700" y="3198813"/>
            <a:ext cx="874713" cy="712787"/>
          </a:xfrm>
          <a:prstGeom prst="line">
            <a:avLst/>
          </a:prstGeom>
          <a:noFill/>
          <a:ln w="9525">
            <a:solidFill>
              <a:srgbClr val="F8F8F8">
                <a:alpha val="39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gray">
          <a:xfrm>
            <a:off x="4575175" y="3381375"/>
            <a:ext cx="0" cy="825500"/>
          </a:xfrm>
          <a:prstGeom prst="line">
            <a:avLst/>
          </a:prstGeom>
          <a:noFill/>
          <a:ln w="9525">
            <a:solidFill>
              <a:srgbClr val="F8F8F8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85" name="Freeform 13"/>
          <p:cNvSpPr>
            <a:spLocks/>
          </p:cNvSpPr>
          <p:nvPr/>
        </p:nvSpPr>
        <p:spPr bwMode="gray">
          <a:xfrm>
            <a:off x="685800" y="3187700"/>
            <a:ext cx="7743825" cy="1036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43" y="649"/>
              </a:cxn>
              <a:cxn ang="0">
                <a:pos x="4878" y="17"/>
              </a:cxn>
            </a:cxnLst>
            <a:rect l="0" t="0" r="r" b="b"/>
            <a:pathLst>
              <a:path w="4878" h="653">
                <a:moveTo>
                  <a:pt x="0" y="0"/>
                </a:moveTo>
                <a:cubicBezTo>
                  <a:pt x="522" y="422"/>
                  <a:pt x="1577" y="653"/>
                  <a:pt x="2443" y="649"/>
                </a:cubicBezTo>
                <a:cubicBezTo>
                  <a:pt x="3387" y="645"/>
                  <a:pt x="4229" y="447"/>
                  <a:pt x="4878" y="17"/>
                </a:cubicBezTo>
              </a:path>
            </a:pathLst>
          </a:custGeom>
          <a:noFill/>
          <a:ln w="28575" cmpd="sng">
            <a:solidFill>
              <a:srgbClr val="FFFFFF">
                <a:alpha val="8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1109663" y="1931988"/>
            <a:ext cx="1425575" cy="1508125"/>
            <a:chOff x="699" y="1238"/>
            <a:chExt cx="898" cy="950"/>
          </a:xfrm>
        </p:grpSpPr>
        <p:grpSp>
          <p:nvGrpSpPr>
            <p:cNvPr id="28687" name="Group 15"/>
            <p:cNvGrpSpPr>
              <a:grpSpLocks/>
            </p:cNvGrpSpPr>
            <p:nvPr/>
          </p:nvGrpSpPr>
          <p:grpSpPr bwMode="auto">
            <a:xfrm>
              <a:off x="699" y="1238"/>
              <a:ext cx="898" cy="950"/>
              <a:chOff x="192" y="1917"/>
              <a:chExt cx="1042" cy="1102"/>
            </a:xfrm>
          </p:grpSpPr>
          <p:pic>
            <p:nvPicPr>
              <p:cNvPr id="28688" name="Picture 16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lt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28689" name="Picture 17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lt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28690" name="Oval 18"/>
              <p:cNvSpPr>
                <a:spLocks noChangeArrowheads="1"/>
              </p:cNvSpPr>
              <p:nvPr/>
            </p:nvSpPr>
            <p:spPr bwMode="lt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FF66FF">
                      <a:gamma/>
                      <a:shade val="63529"/>
                      <a:invGamma/>
                      <a:alpha val="89999"/>
                    </a:srgbClr>
                  </a:gs>
                  <a:gs pos="50000">
                    <a:srgbClr val="FF66FF">
                      <a:alpha val="55000"/>
                    </a:srgbClr>
                  </a:gs>
                  <a:gs pos="100000">
                    <a:srgbClr val="FF66FF">
                      <a:gamma/>
                      <a:shade val="63529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28691" name="Picture 19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ltGray">
            <a:xfrm>
              <a:off x="789" y="1247"/>
              <a:ext cx="709" cy="310"/>
            </a:xfrm>
            <a:prstGeom prst="rect">
              <a:avLst/>
            </a:prstGeom>
            <a:noFill/>
          </p:spPr>
        </p:pic>
      </p:grp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6553200" y="1931988"/>
            <a:ext cx="1425575" cy="1508125"/>
            <a:chOff x="192" y="1917"/>
            <a:chExt cx="1042" cy="1102"/>
          </a:xfrm>
        </p:grpSpPr>
        <p:grpSp>
          <p:nvGrpSpPr>
            <p:cNvPr id="28693" name="Group 21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28694" name="Picture 22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lt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28695" name="Picture 23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lt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28696" name="Oval 24"/>
              <p:cNvSpPr>
                <a:spLocks noChangeArrowheads="1"/>
              </p:cNvSpPr>
              <p:nvPr/>
            </p:nvSpPr>
            <p:spPr bwMode="lt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folHlink">
                      <a:alpha val="55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28697" name="Picture 25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lt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28698" name="Rectangle 26"/>
          <p:cNvSpPr>
            <a:spLocks noChangeArrowheads="1"/>
          </p:cNvSpPr>
          <p:nvPr/>
        </p:nvSpPr>
        <p:spPr bwMode="gray">
          <a:xfrm>
            <a:off x="1169988" y="2413000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 b="1">
                <a:solidFill>
                  <a:srgbClr val="080808"/>
                </a:solidFill>
              </a:rPr>
              <a:t>Contents</a:t>
            </a: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gray">
          <a:xfrm>
            <a:off x="6635750" y="2420938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 b="1">
                <a:solidFill>
                  <a:srgbClr val="080808"/>
                </a:solidFill>
              </a:rPr>
              <a:t>Contents</a:t>
            </a:r>
          </a:p>
        </p:txBody>
      </p:sp>
      <p:grpSp>
        <p:nvGrpSpPr>
          <p:cNvPr id="28700" name="Group 28"/>
          <p:cNvGrpSpPr>
            <a:grpSpLocks/>
          </p:cNvGrpSpPr>
          <p:nvPr/>
        </p:nvGrpSpPr>
        <p:grpSpPr bwMode="auto">
          <a:xfrm>
            <a:off x="2743200" y="2195513"/>
            <a:ext cx="1654175" cy="1749425"/>
            <a:chOff x="192" y="1917"/>
            <a:chExt cx="1042" cy="1102"/>
          </a:xfrm>
        </p:grpSpPr>
        <p:grpSp>
          <p:nvGrpSpPr>
            <p:cNvPr id="28701" name="Group 29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28702" name="Picture 30" descr="light_shadow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78000" contrast="-78000"/>
              </a:blip>
              <a:srcRect/>
              <a:stretch>
                <a:fillRect/>
              </a:stretch>
            </p:blipFill>
            <p:spPr bwMode="lt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28703" name="Picture 31" descr="circuler_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lt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28704" name="Oval 32"/>
              <p:cNvSpPr>
                <a:spLocks noChangeArrowheads="1"/>
              </p:cNvSpPr>
              <p:nvPr/>
            </p:nvSpPr>
            <p:spPr bwMode="lt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accent2">
                      <a:alpha val="55000"/>
                    </a:schemeClr>
                  </a:gs>
                  <a:gs pos="10000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28705" name="Picture 33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lt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28706" name="Group 34"/>
          <p:cNvGrpSpPr>
            <a:grpSpLocks/>
          </p:cNvGrpSpPr>
          <p:nvPr/>
        </p:nvGrpSpPr>
        <p:grpSpPr bwMode="auto">
          <a:xfrm>
            <a:off x="4638675" y="2122488"/>
            <a:ext cx="1654175" cy="1749425"/>
            <a:chOff x="192" y="1917"/>
            <a:chExt cx="1042" cy="1102"/>
          </a:xfrm>
        </p:grpSpPr>
        <p:grpSp>
          <p:nvGrpSpPr>
            <p:cNvPr id="28707" name="Group 35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28708" name="Picture 36" descr="light_shadow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78000" contrast="-78000"/>
              </a:blip>
              <a:srcRect/>
              <a:stretch>
                <a:fillRect/>
              </a:stretch>
            </p:blipFill>
            <p:spPr bwMode="lt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28709" name="Picture 37" descr="circuler_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lt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28710" name="Oval 38"/>
              <p:cNvSpPr>
                <a:spLocks noChangeArrowheads="1"/>
              </p:cNvSpPr>
              <p:nvPr/>
            </p:nvSpPr>
            <p:spPr bwMode="lt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26275"/>
                      <a:invGamma/>
                      <a:alpha val="89999"/>
                    </a:schemeClr>
                  </a:gs>
                  <a:gs pos="50000">
                    <a:schemeClr val="hlink">
                      <a:alpha val="55000"/>
                    </a:schemeClr>
                  </a:gs>
                  <a:gs pos="100000">
                    <a:schemeClr val="hlink">
                      <a:gamma/>
                      <a:shade val="2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28711" name="Picture 39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lt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28712" name="Rectangle 40"/>
          <p:cNvSpPr>
            <a:spLocks noChangeArrowheads="1"/>
          </p:cNvSpPr>
          <p:nvPr/>
        </p:nvSpPr>
        <p:spPr bwMode="gray">
          <a:xfrm>
            <a:off x="2930525" y="2851150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 b="1">
                <a:solidFill>
                  <a:srgbClr val="080808"/>
                </a:solidFill>
              </a:rPr>
              <a:t>Contents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gray">
          <a:xfrm>
            <a:off x="4827588" y="2727325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 b="1">
                <a:solidFill>
                  <a:srgbClr val="080808"/>
                </a:solidFill>
              </a:rPr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4035" name="AutoShape 3"/>
          <p:cNvSpPr>
            <a:spLocks noChangeArrowheads="1"/>
          </p:cNvSpPr>
          <p:nvPr/>
        </p:nvSpPr>
        <p:spPr bwMode="gray">
          <a:xfrm>
            <a:off x="3295650" y="3367088"/>
            <a:ext cx="2587625" cy="2497137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gray">
          <a:xfrm>
            <a:off x="6059488" y="3367088"/>
            <a:ext cx="2587625" cy="2497137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6199188" y="3116263"/>
            <a:ext cx="2355850" cy="523875"/>
            <a:chOff x="3964" y="2071"/>
            <a:chExt cx="1484" cy="330"/>
          </a:xfrm>
        </p:grpSpPr>
        <p:sp>
          <p:nvSpPr>
            <p:cNvPr id="44038" name="AutoShape 6"/>
            <p:cNvSpPr>
              <a:spLocks noChangeArrowheads="1"/>
            </p:cNvSpPr>
            <p:nvPr/>
          </p:nvSpPr>
          <p:spPr bwMode="lt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4039" name="AutoShape 7"/>
            <p:cNvSpPr>
              <a:spLocks noChangeArrowheads="1"/>
            </p:cNvSpPr>
            <p:nvPr/>
          </p:nvSpPr>
          <p:spPr bwMode="lt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44040" name="Rectangle 8"/>
          <p:cNvSpPr>
            <a:spLocks noChangeArrowheads="1"/>
          </p:cNvSpPr>
          <p:nvPr/>
        </p:nvSpPr>
        <p:spPr bwMode="black">
          <a:xfrm>
            <a:off x="6627813" y="3167063"/>
            <a:ext cx="1497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cs typeface="Arial" charset="0"/>
              </a:rPr>
              <a:t>Content 03</a:t>
            </a:r>
          </a:p>
        </p:txBody>
      </p:sp>
      <p:grpSp>
        <p:nvGrpSpPr>
          <p:cNvPr id="44041" name="Group 9"/>
          <p:cNvGrpSpPr>
            <a:grpSpLocks/>
          </p:cNvGrpSpPr>
          <p:nvPr/>
        </p:nvGrpSpPr>
        <p:grpSpPr bwMode="auto">
          <a:xfrm>
            <a:off x="3406775" y="3116263"/>
            <a:ext cx="2355850" cy="523875"/>
            <a:chOff x="2140" y="2071"/>
            <a:chExt cx="1484" cy="330"/>
          </a:xfrm>
        </p:grpSpPr>
        <p:sp>
          <p:nvSpPr>
            <p:cNvPr id="44042" name="AutoShape 10"/>
            <p:cNvSpPr>
              <a:spLocks noChangeArrowheads="1"/>
            </p:cNvSpPr>
            <p:nvPr/>
          </p:nvSpPr>
          <p:spPr bwMode="ltGray">
            <a:xfrm>
              <a:off x="2140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4043" name="AutoShape 11"/>
            <p:cNvSpPr>
              <a:spLocks noChangeArrowheads="1"/>
            </p:cNvSpPr>
            <p:nvPr/>
          </p:nvSpPr>
          <p:spPr bwMode="ltGray">
            <a:xfrm>
              <a:off x="2163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folHlink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44044" name="Rectangle 12"/>
          <p:cNvSpPr>
            <a:spLocks noChangeArrowheads="1"/>
          </p:cNvSpPr>
          <p:nvPr/>
        </p:nvSpPr>
        <p:spPr bwMode="black">
          <a:xfrm>
            <a:off x="3829050" y="3167063"/>
            <a:ext cx="1497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cs typeface="Arial" charset="0"/>
              </a:rPr>
              <a:t>Content 02</a:t>
            </a:r>
          </a:p>
        </p:txBody>
      </p:sp>
      <p:sp>
        <p:nvSpPr>
          <p:cNvPr id="44045" name="AutoShape 13"/>
          <p:cNvSpPr>
            <a:spLocks noChangeArrowheads="1"/>
          </p:cNvSpPr>
          <p:nvPr/>
        </p:nvSpPr>
        <p:spPr bwMode="gray">
          <a:xfrm>
            <a:off x="533400" y="3367088"/>
            <a:ext cx="2587625" cy="2497137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44046" name="AutoShape 14"/>
          <p:cNvSpPr>
            <a:spLocks noChangeArrowheads="1"/>
          </p:cNvSpPr>
          <p:nvPr/>
        </p:nvSpPr>
        <p:spPr bwMode="ltGray">
          <a:xfrm>
            <a:off x="631825" y="3116263"/>
            <a:ext cx="2355850" cy="52387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38100" algn="ctr">
            <a:solidFill>
              <a:srgbClr val="FFFFFF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4047" name="AutoShape 15"/>
          <p:cNvSpPr>
            <a:spLocks noChangeArrowheads="1"/>
          </p:cNvSpPr>
          <p:nvPr/>
        </p:nvSpPr>
        <p:spPr bwMode="ltGray">
          <a:xfrm>
            <a:off x="668338" y="3148013"/>
            <a:ext cx="2273300" cy="125412"/>
          </a:xfrm>
          <a:prstGeom prst="roundRect">
            <a:avLst>
              <a:gd name="adj" fmla="val 28356"/>
            </a:avLst>
          </a:prstGeom>
          <a:gradFill rotWithShape="1">
            <a:gsLst>
              <a:gs pos="0">
                <a:srgbClr val="FFFFFF">
                  <a:alpha val="70000"/>
                </a:srgbClr>
              </a:gs>
              <a:gs pos="100000">
                <a:schemeClr val="hlink">
                  <a:alpha val="70000"/>
                </a:scheme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black">
          <a:xfrm>
            <a:off x="1054100" y="3167063"/>
            <a:ext cx="1497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cs typeface="Arial" charset="0"/>
              </a:rPr>
              <a:t>Content 01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gray">
          <a:xfrm>
            <a:off x="755650" y="2667000"/>
            <a:ext cx="3911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b="1">
                <a:solidFill>
                  <a:srgbClr val="000000"/>
                </a:solidFill>
                <a:cs typeface="Arial" charset="0"/>
              </a:rPr>
              <a:t> Description of the contents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gray">
          <a:xfrm>
            <a:off x="677863" y="3910013"/>
            <a:ext cx="2262187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gray">
          <a:xfrm>
            <a:off x="3367088" y="3943350"/>
            <a:ext cx="2506662" cy="119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rgbClr val="000000"/>
                </a:solidFill>
                <a:cs typeface="Arial" charset="0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rgbClr val="000000"/>
                </a:solidFill>
                <a:cs typeface="Arial" charset="0"/>
              </a:rPr>
              <a:t> Description of the contents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gray">
          <a:xfrm>
            <a:off x="6108700" y="3943350"/>
            <a:ext cx="2506663" cy="119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rgbClr val="000000"/>
                </a:solidFill>
                <a:cs typeface="Arial" charset="0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rgbClr val="000000"/>
                </a:solidFill>
                <a:cs typeface="Arial" charset="0"/>
              </a:rPr>
              <a:t> Description of the contents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638175" y="1676400"/>
            <a:ext cx="775176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>
              <a:buClr>
                <a:schemeClr val="tx2"/>
              </a:buClr>
              <a:buSzPct val="95000"/>
              <a:buFont typeface="Arial" charset="0"/>
              <a:buChar char="●"/>
            </a:pPr>
            <a:r>
              <a:rPr lang="en-US" sz="2000" b="1">
                <a:cs typeface="Arial" charset="0"/>
              </a:rPr>
              <a:t>ThemeGallery  is a Design Digital Content &amp; Contents mall </a:t>
            </a:r>
          </a:p>
          <a:p>
            <a:pPr marL="231775" indent="-231775">
              <a:buClr>
                <a:schemeClr val="tx2"/>
              </a:buClr>
              <a:buSzPct val="95000"/>
              <a:buFont typeface="Arial" charset="0"/>
              <a:buNone/>
            </a:pPr>
            <a:r>
              <a:rPr lang="en-US" sz="2000" b="1">
                <a:cs typeface="Arial" charset="0"/>
              </a:rPr>
              <a:t>   developed by Guild Design Inc.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Picture5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3838" y="1989138"/>
            <a:ext cx="3821112" cy="3311525"/>
          </a:xfrm>
          <a:prstGeom prst="rect">
            <a:avLst/>
          </a:prstGeom>
          <a:noFill/>
        </p:spPr>
      </p:pic>
      <p:grpSp>
        <p:nvGrpSpPr>
          <p:cNvPr id="29699" name="Group 3"/>
          <p:cNvGrpSpPr>
            <a:grpSpLocks/>
          </p:cNvGrpSpPr>
          <p:nvPr/>
        </p:nvGrpSpPr>
        <p:grpSpPr bwMode="auto">
          <a:xfrm rot="3394332">
            <a:off x="2451101" y="1838325"/>
            <a:ext cx="4024312" cy="3862387"/>
            <a:chOff x="1352" y="1125"/>
            <a:chExt cx="2727" cy="2618"/>
          </a:xfrm>
        </p:grpSpPr>
        <p:sp>
          <p:nvSpPr>
            <p:cNvPr id="29700" name="AutoShape 4"/>
            <p:cNvSpPr>
              <a:spLocks noChangeArrowheads="1"/>
            </p:cNvSpPr>
            <p:nvPr/>
          </p:nvSpPr>
          <p:spPr bwMode="gray">
            <a:xfrm rot="15973147">
              <a:off x="1449" y="1289"/>
              <a:ext cx="2551" cy="2357"/>
            </a:xfrm>
            <a:custGeom>
              <a:avLst/>
              <a:gdLst>
                <a:gd name="G0" fmla="+- 2978742 0 0"/>
                <a:gd name="G1" fmla="+- -2701147 0 0"/>
                <a:gd name="G2" fmla="+- 2978742 0 -2701147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701147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701147"/>
                <a:gd name="G36" fmla="sin G34 -2701147"/>
                <a:gd name="G37" fmla="+/ -2701147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92 w 21600"/>
                <a:gd name="T5" fmla="*/ 11199 h 21600"/>
                <a:gd name="T6" fmla="*/ 17626 w 21600"/>
                <a:gd name="T7" fmla="*/ 4820 h 21600"/>
                <a:gd name="T8" fmla="*/ 18143 w 21600"/>
                <a:gd name="T9" fmla="*/ 11071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018"/>
                    <a:pt x="17501" y="7297"/>
                    <a:pt x="16328" y="5957"/>
                  </a:cubicBezTo>
                  <a:lnTo>
                    <a:pt x="18924" y="3683"/>
                  </a:lnTo>
                  <a:cubicBezTo>
                    <a:pt x="20649" y="5653"/>
                    <a:pt x="21600" y="8182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PerspectiveFront">
                <a:rot lat="20999999" lon="300000" rev="0"/>
              </a:camera>
              <a:lightRig rig="legacyFlat3" dir="l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vi-VN"/>
            </a:p>
          </p:txBody>
        </p:sp>
        <p:sp>
          <p:nvSpPr>
            <p:cNvPr id="29701" name="AutoShape 5"/>
            <p:cNvSpPr>
              <a:spLocks noChangeArrowheads="1"/>
            </p:cNvSpPr>
            <p:nvPr/>
          </p:nvSpPr>
          <p:spPr bwMode="gray">
            <a:xfrm rot="23284065">
              <a:off x="1352" y="1140"/>
              <a:ext cx="2551" cy="2357"/>
            </a:xfrm>
            <a:custGeom>
              <a:avLst/>
              <a:gdLst>
                <a:gd name="G0" fmla="+- 2978742 0 0"/>
                <a:gd name="G1" fmla="+- -2701274 0 0"/>
                <a:gd name="G2" fmla="+- 2978742 0 -2701274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701274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701274"/>
                <a:gd name="G36" fmla="sin G34 -2701274"/>
                <a:gd name="G37" fmla="+/ -2701274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92 w 21600"/>
                <a:gd name="T5" fmla="*/ 11198 h 21600"/>
                <a:gd name="T6" fmla="*/ 17626 w 21600"/>
                <a:gd name="T7" fmla="*/ 4820 h 21600"/>
                <a:gd name="T8" fmla="*/ 18143 w 21600"/>
                <a:gd name="T9" fmla="*/ 11071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018"/>
                    <a:pt x="17501" y="7297"/>
                    <a:pt x="16327" y="5957"/>
                  </a:cubicBezTo>
                  <a:lnTo>
                    <a:pt x="18923" y="3683"/>
                  </a:lnTo>
                  <a:cubicBezTo>
                    <a:pt x="20648" y="5652"/>
                    <a:pt x="21600" y="8181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6078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PerspectiveFront">
                <a:rot lat="20999999" lon="300000" rev="0"/>
              </a:camera>
              <a:lightRig rig="legacyNormal3" dir="r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vi-VN"/>
            </a:p>
          </p:txBody>
        </p:sp>
        <p:sp>
          <p:nvSpPr>
            <p:cNvPr id="29702" name="AutoShape 6"/>
            <p:cNvSpPr>
              <a:spLocks noChangeArrowheads="1"/>
            </p:cNvSpPr>
            <p:nvPr/>
          </p:nvSpPr>
          <p:spPr bwMode="gray">
            <a:xfrm rot="30352628">
              <a:off x="1528" y="1125"/>
              <a:ext cx="2551" cy="2357"/>
            </a:xfrm>
            <a:custGeom>
              <a:avLst/>
              <a:gdLst>
                <a:gd name="G0" fmla="+- 2978742 0 0"/>
                <a:gd name="G1" fmla="+- -2534030 0 0"/>
                <a:gd name="G2" fmla="+- 2978742 0 -2534030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534030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534030"/>
                <a:gd name="G36" fmla="sin G34 -2534030"/>
                <a:gd name="G37" fmla="+/ -2534030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81 w 21600"/>
                <a:gd name="T5" fmla="*/ 11439 h 21600"/>
                <a:gd name="T6" fmla="*/ 17885 w 21600"/>
                <a:gd name="T7" fmla="*/ 5130 h 21600"/>
                <a:gd name="T8" fmla="*/ 18136 w 21600"/>
                <a:gd name="T9" fmla="*/ 11234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130"/>
                    <a:pt x="17580" y="7511"/>
                    <a:pt x="16538" y="6208"/>
                  </a:cubicBezTo>
                  <a:lnTo>
                    <a:pt x="19232" y="4052"/>
                  </a:lnTo>
                  <a:cubicBezTo>
                    <a:pt x="20765" y="5967"/>
                    <a:pt x="21600" y="8347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76078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PerspectiveFront">
                <a:rot lat="20999999" lon="300000" rev="0"/>
              </a:camera>
              <a:lightRig rig="legacyNormal3" dir="r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vi-VN"/>
            </a:p>
          </p:txBody>
        </p:sp>
      </p:grpSp>
      <p:sp>
        <p:nvSpPr>
          <p:cNvPr id="29703" name="WordArt 7"/>
          <p:cNvSpPr>
            <a:spLocks noChangeArrowheads="1" noChangeShapeType="1" noTextEdit="1"/>
          </p:cNvSpPr>
          <p:nvPr/>
        </p:nvSpPr>
        <p:spPr bwMode="gray">
          <a:xfrm rot="3394332">
            <a:off x="3921125" y="2551113"/>
            <a:ext cx="2105025" cy="177165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2808676"/>
              </a:avLst>
            </a:prstTxWarp>
          </a:bodyPr>
          <a:lstStyle/>
          <a:p>
            <a:pPr algn="ctr"/>
            <a:r>
              <a:rPr lang="vi-VN" sz="2000" kern="10">
                <a:ln w="63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Click to add Text</a:t>
            </a:r>
          </a:p>
        </p:txBody>
      </p:sp>
      <p:sp>
        <p:nvSpPr>
          <p:cNvPr id="29704" name="WordArt 8"/>
          <p:cNvSpPr>
            <a:spLocks noChangeArrowheads="1" noChangeShapeType="1" noTextEdit="1"/>
          </p:cNvSpPr>
          <p:nvPr/>
        </p:nvSpPr>
        <p:spPr bwMode="gray">
          <a:xfrm rot="79672">
            <a:off x="3294063" y="3324225"/>
            <a:ext cx="2474912" cy="177165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2320405"/>
              </a:avLst>
            </a:prstTxWarp>
          </a:bodyPr>
          <a:lstStyle/>
          <a:p>
            <a:pPr algn="ctr"/>
            <a:r>
              <a:rPr lang="vi-VN" sz="2000" kern="10">
                <a:ln w="63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Click to add Text</a:t>
            </a:r>
          </a:p>
        </p:txBody>
      </p:sp>
      <p:sp>
        <p:nvSpPr>
          <p:cNvPr id="29705" name="WordArt 9"/>
          <p:cNvSpPr>
            <a:spLocks noChangeArrowheads="1" noChangeShapeType="1" noTextEdit="1"/>
          </p:cNvSpPr>
          <p:nvPr/>
        </p:nvSpPr>
        <p:spPr bwMode="gray">
          <a:xfrm rot="-25215436">
            <a:off x="3032919" y="2610644"/>
            <a:ext cx="2105025" cy="1770063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2807259"/>
              </a:avLst>
            </a:prstTxWarp>
          </a:bodyPr>
          <a:lstStyle/>
          <a:p>
            <a:pPr algn="ctr"/>
            <a:r>
              <a:rPr lang="vi-VN" sz="2000" kern="10">
                <a:ln w="63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Click to add Text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black">
          <a:xfrm>
            <a:off x="922338" y="2271713"/>
            <a:ext cx="1889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accent1"/>
                </a:solidFill>
              </a:rPr>
              <a:t> Title in here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gray">
          <a:xfrm>
            <a:off x="774700" y="2619375"/>
            <a:ext cx="2365375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080808"/>
                </a:solidFill>
              </a:rPr>
              <a:t>ThemeGallery</a:t>
            </a:r>
            <a:r>
              <a:rPr lang="en-US" sz="1400">
                <a:solidFill>
                  <a:srgbClr val="080808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black">
          <a:xfrm>
            <a:off x="5748338" y="4924425"/>
            <a:ext cx="1993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folHlink"/>
                </a:solidFill>
              </a:rPr>
              <a:t> Title in here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gray">
          <a:xfrm>
            <a:off x="5561013" y="5314950"/>
            <a:ext cx="2417762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80808"/>
                </a:solidFill>
              </a:rPr>
              <a:t>ThemeGallery</a:t>
            </a:r>
            <a:r>
              <a:rPr lang="en-US" sz="1400">
                <a:solidFill>
                  <a:srgbClr val="080808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black">
          <a:xfrm>
            <a:off x="6189663" y="2265363"/>
            <a:ext cx="2063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hlink"/>
                </a:solidFill>
              </a:rPr>
              <a:t> Title in here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gray">
          <a:xfrm>
            <a:off x="5930900" y="2628900"/>
            <a:ext cx="2365375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r>
              <a:rPr lang="en-US" sz="1400" b="1">
                <a:solidFill>
                  <a:srgbClr val="080808"/>
                </a:solidFill>
              </a:rPr>
              <a:t>ThemeGallery</a:t>
            </a:r>
            <a:r>
              <a:rPr lang="en-US" sz="1400">
                <a:solidFill>
                  <a:srgbClr val="080808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877888" y="2595563"/>
            <a:ext cx="240506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H="1">
            <a:off x="5500688" y="5295900"/>
            <a:ext cx="2405062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H="1">
            <a:off x="5883275" y="2595563"/>
            <a:ext cx="2403475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971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892550" y="3311525"/>
            <a:ext cx="12890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Title in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gray">
          <a:xfrm>
            <a:off x="738188" y="1833563"/>
            <a:ext cx="3652837" cy="1503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scene3d>
            <a:camera prst="legacyPerspectiveBottom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gray">
          <a:xfrm>
            <a:off x="2627313" y="1973263"/>
            <a:ext cx="1220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rgbClr val="F8F8F8"/>
                </a:solidFill>
              </a:rPr>
              <a:t>Contents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gray">
          <a:xfrm>
            <a:off x="4662488" y="1828800"/>
            <a:ext cx="3786187" cy="15033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  <a:scene3d>
            <a:camera prst="legacyPerspectiveBottomLef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gray">
          <a:xfrm>
            <a:off x="5192713" y="194945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rgbClr val="F8F8F8"/>
                </a:solidFill>
              </a:rPr>
              <a:t>Contents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gray">
          <a:xfrm>
            <a:off x="736600" y="3624263"/>
            <a:ext cx="3652838" cy="15033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gray">
          <a:xfrm>
            <a:off x="2597150" y="471963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rgbClr val="F8F8F8"/>
                </a:solidFill>
              </a:rPr>
              <a:t>Contents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gray">
          <a:xfrm>
            <a:off x="4667250" y="3625850"/>
            <a:ext cx="3790950" cy="149383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gray">
          <a:xfrm>
            <a:off x="5195888" y="4703763"/>
            <a:ext cx="1220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rgbClr val="F8F8F8"/>
                </a:solidFill>
              </a:rPr>
              <a:t>Contents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gray">
          <a:xfrm>
            <a:off x="785813" y="3803650"/>
            <a:ext cx="1773237" cy="115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gray">
          <a:xfrm>
            <a:off x="800100" y="1952625"/>
            <a:ext cx="1701800" cy="1196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gray">
          <a:xfrm>
            <a:off x="6594475" y="1995488"/>
            <a:ext cx="1773238" cy="115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gray">
          <a:xfrm>
            <a:off x="6659563" y="3846513"/>
            <a:ext cx="1701800" cy="920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</p:txBody>
      </p:sp>
      <p:grpSp>
        <p:nvGrpSpPr>
          <p:cNvPr id="30734" name="Group 14"/>
          <p:cNvGrpSpPr>
            <a:grpSpLocks/>
          </p:cNvGrpSpPr>
          <p:nvPr/>
        </p:nvGrpSpPr>
        <p:grpSpPr bwMode="auto">
          <a:xfrm>
            <a:off x="5383213" y="3786188"/>
            <a:ext cx="812800" cy="812800"/>
            <a:chOff x="2430" y="1692"/>
            <a:chExt cx="339" cy="339"/>
          </a:xfrm>
        </p:grpSpPr>
        <p:sp>
          <p:nvSpPr>
            <p:cNvPr id="30735" name="Freeform 15"/>
            <p:cNvSpPr>
              <a:spLocks noEditPoints="1"/>
            </p:cNvSpPr>
            <p:nvPr/>
          </p:nvSpPr>
          <p:spPr bwMode="gray">
            <a:xfrm>
              <a:off x="2430" y="1692"/>
              <a:ext cx="339" cy="339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31" y="5"/>
                </a:cxn>
                <a:cxn ang="0">
                  <a:pos x="95" y="17"/>
                </a:cxn>
                <a:cxn ang="0">
                  <a:pos x="63" y="38"/>
                </a:cxn>
                <a:cxn ang="0">
                  <a:pos x="38" y="63"/>
                </a:cxn>
                <a:cxn ang="0">
                  <a:pos x="18" y="95"/>
                </a:cxn>
                <a:cxn ang="0">
                  <a:pos x="5" y="131"/>
                </a:cxn>
                <a:cxn ang="0">
                  <a:pos x="0" y="170"/>
                </a:cxn>
                <a:cxn ang="0">
                  <a:pos x="5" y="209"/>
                </a:cxn>
                <a:cxn ang="0">
                  <a:pos x="18" y="245"/>
                </a:cxn>
                <a:cxn ang="0">
                  <a:pos x="38" y="276"/>
                </a:cxn>
                <a:cxn ang="0">
                  <a:pos x="63" y="302"/>
                </a:cxn>
                <a:cxn ang="0">
                  <a:pos x="95" y="323"/>
                </a:cxn>
                <a:cxn ang="0">
                  <a:pos x="131" y="335"/>
                </a:cxn>
                <a:cxn ang="0">
                  <a:pos x="170" y="339"/>
                </a:cxn>
                <a:cxn ang="0">
                  <a:pos x="209" y="335"/>
                </a:cxn>
                <a:cxn ang="0">
                  <a:pos x="245" y="323"/>
                </a:cxn>
                <a:cxn ang="0">
                  <a:pos x="276" y="302"/>
                </a:cxn>
                <a:cxn ang="0">
                  <a:pos x="303" y="276"/>
                </a:cxn>
                <a:cxn ang="0">
                  <a:pos x="323" y="245"/>
                </a:cxn>
                <a:cxn ang="0">
                  <a:pos x="335" y="209"/>
                </a:cxn>
                <a:cxn ang="0">
                  <a:pos x="339" y="170"/>
                </a:cxn>
                <a:cxn ang="0">
                  <a:pos x="335" y="131"/>
                </a:cxn>
                <a:cxn ang="0">
                  <a:pos x="323" y="95"/>
                </a:cxn>
                <a:cxn ang="0">
                  <a:pos x="303" y="63"/>
                </a:cxn>
                <a:cxn ang="0">
                  <a:pos x="276" y="38"/>
                </a:cxn>
                <a:cxn ang="0">
                  <a:pos x="245" y="17"/>
                </a:cxn>
                <a:cxn ang="0">
                  <a:pos x="209" y="5"/>
                </a:cxn>
                <a:cxn ang="0">
                  <a:pos x="170" y="0"/>
                </a:cxn>
                <a:cxn ang="0">
                  <a:pos x="170" y="294"/>
                </a:cxn>
                <a:cxn ang="0">
                  <a:pos x="137" y="291"/>
                </a:cxn>
                <a:cxn ang="0">
                  <a:pos x="107" y="278"/>
                </a:cxn>
                <a:cxn ang="0">
                  <a:pos x="81" y="258"/>
                </a:cxn>
                <a:cxn ang="0">
                  <a:pos x="62" y="233"/>
                </a:cxn>
                <a:cxn ang="0">
                  <a:pos x="50" y="203"/>
                </a:cxn>
                <a:cxn ang="0">
                  <a:pos x="45" y="170"/>
                </a:cxn>
                <a:cxn ang="0">
                  <a:pos x="50" y="137"/>
                </a:cxn>
                <a:cxn ang="0">
                  <a:pos x="62" y="107"/>
                </a:cxn>
                <a:cxn ang="0">
                  <a:pos x="81" y="81"/>
                </a:cxn>
                <a:cxn ang="0">
                  <a:pos x="107" y="62"/>
                </a:cxn>
                <a:cxn ang="0">
                  <a:pos x="137" y="48"/>
                </a:cxn>
                <a:cxn ang="0">
                  <a:pos x="170" y="44"/>
                </a:cxn>
                <a:cxn ang="0">
                  <a:pos x="203" y="48"/>
                </a:cxn>
                <a:cxn ang="0">
                  <a:pos x="233" y="62"/>
                </a:cxn>
                <a:cxn ang="0">
                  <a:pos x="258" y="81"/>
                </a:cxn>
                <a:cxn ang="0">
                  <a:pos x="278" y="107"/>
                </a:cxn>
                <a:cxn ang="0">
                  <a:pos x="291" y="137"/>
                </a:cxn>
                <a:cxn ang="0">
                  <a:pos x="296" y="170"/>
                </a:cxn>
                <a:cxn ang="0">
                  <a:pos x="291" y="203"/>
                </a:cxn>
                <a:cxn ang="0">
                  <a:pos x="278" y="233"/>
                </a:cxn>
                <a:cxn ang="0">
                  <a:pos x="258" y="258"/>
                </a:cxn>
                <a:cxn ang="0">
                  <a:pos x="233" y="278"/>
                </a:cxn>
                <a:cxn ang="0">
                  <a:pos x="203" y="291"/>
                </a:cxn>
                <a:cxn ang="0">
                  <a:pos x="170" y="294"/>
                </a:cxn>
              </a:cxnLst>
              <a:rect l="0" t="0" r="r" b="b"/>
              <a:pathLst>
                <a:path w="339" h="339">
                  <a:moveTo>
                    <a:pt x="170" y="0"/>
                  </a:moveTo>
                  <a:lnTo>
                    <a:pt x="131" y="5"/>
                  </a:lnTo>
                  <a:lnTo>
                    <a:pt x="95" y="17"/>
                  </a:lnTo>
                  <a:lnTo>
                    <a:pt x="63" y="38"/>
                  </a:lnTo>
                  <a:lnTo>
                    <a:pt x="38" y="63"/>
                  </a:lnTo>
                  <a:lnTo>
                    <a:pt x="18" y="95"/>
                  </a:lnTo>
                  <a:lnTo>
                    <a:pt x="5" y="131"/>
                  </a:lnTo>
                  <a:lnTo>
                    <a:pt x="0" y="170"/>
                  </a:lnTo>
                  <a:lnTo>
                    <a:pt x="5" y="209"/>
                  </a:lnTo>
                  <a:lnTo>
                    <a:pt x="18" y="245"/>
                  </a:lnTo>
                  <a:lnTo>
                    <a:pt x="38" y="276"/>
                  </a:lnTo>
                  <a:lnTo>
                    <a:pt x="63" y="302"/>
                  </a:lnTo>
                  <a:lnTo>
                    <a:pt x="95" y="323"/>
                  </a:lnTo>
                  <a:lnTo>
                    <a:pt x="131" y="335"/>
                  </a:lnTo>
                  <a:lnTo>
                    <a:pt x="170" y="339"/>
                  </a:lnTo>
                  <a:lnTo>
                    <a:pt x="209" y="335"/>
                  </a:lnTo>
                  <a:lnTo>
                    <a:pt x="245" y="323"/>
                  </a:lnTo>
                  <a:lnTo>
                    <a:pt x="276" y="302"/>
                  </a:lnTo>
                  <a:lnTo>
                    <a:pt x="303" y="276"/>
                  </a:lnTo>
                  <a:lnTo>
                    <a:pt x="323" y="245"/>
                  </a:lnTo>
                  <a:lnTo>
                    <a:pt x="335" y="209"/>
                  </a:lnTo>
                  <a:lnTo>
                    <a:pt x="339" y="170"/>
                  </a:lnTo>
                  <a:lnTo>
                    <a:pt x="335" y="131"/>
                  </a:lnTo>
                  <a:lnTo>
                    <a:pt x="323" y="95"/>
                  </a:lnTo>
                  <a:lnTo>
                    <a:pt x="303" y="63"/>
                  </a:lnTo>
                  <a:lnTo>
                    <a:pt x="276" y="38"/>
                  </a:lnTo>
                  <a:lnTo>
                    <a:pt x="245" y="17"/>
                  </a:lnTo>
                  <a:lnTo>
                    <a:pt x="209" y="5"/>
                  </a:lnTo>
                  <a:lnTo>
                    <a:pt x="170" y="0"/>
                  </a:lnTo>
                  <a:close/>
                  <a:moveTo>
                    <a:pt x="170" y="294"/>
                  </a:moveTo>
                  <a:lnTo>
                    <a:pt x="137" y="291"/>
                  </a:lnTo>
                  <a:lnTo>
                    <a:pt x="107" y="278"/>
                  </a:lnTo>
                  <a:lnTo>
                    <a:pt x="81" y="258"/>
                  </a:lnTo>
                  <a:lnTo>
                    <a:pt x="62" y="233"/>
                  </a:lnTo>
                  <a:lnTo>
                    <a:pt x="50" y="203"/>
                  </a:lnTo>
                  <a:lnTo>
                    <a:pt x="45" y="170"/>
                  </a:lnTo>
                  <a:lnTo>
                    <a:pt x="50" y="137"/>
                  </a:lnTo>
                  <a:lnTo>
                    <a:pt x="62" y="107"/>
                  </a:lnTo>
                  <a:lnTo>
                    <a:pt x="81" y="81"/>
                  </a:lnTo>
                  <a:lnTo>
                    <a:pt x="107" y="62"/>
                  </a:lnTo>
                  <a:lnTo>
                    <a:pt x="137" y="48"/>
                  </a:lnTo>
                  <a:lnTo>
                    <a:pt x="170" y="44"/>
                  </a:lnTo>
                  <a:lnTo>
                    <a:pt x="203" y="48"/>
                  </a:lnTo>
                  <a:lnTo>
                    <a:pt x="233" y="62"/>
                  </a:lnTo>
                  <a:lnTo>
                    <a:pt x="258" y="81"/>
                  </a:lnTo>
                  <a:lnTo>
                    <a:pt x="278" y="107"/>
                  </a:lnTo>
                  <a:lnTo>
                    <a:pt x="291" y="137"/>
                  </a:lnTo>
                  <a:lnTo>
                    <a:pt x="296" y="170"/>
                  </a:lnTo>
                  <a:lnTo>
                    <a:pt x="291" y="203"/>
                  </a:lnTo>
                  <a:lnTo>
                    <a:pt x="278" y="233"/>
                  </a:lnTo>
                  <a:lnTo>
                    <a:pt x="258" y="258"/>
                  </a:lnTo>
                  <a:lnTo>
                    <a:pt x="233" y="278"/>
                  </a:lnTo>
                  <a:lnTo>
                    <a:pt x="203" y="291"/>
                  </a:lnTo>
                  <a:lnTo>
                    <a:pt x="170" y="294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36" name="Freeform 16"/>
            <p:cNvSpPr>
              <a:spLocks noEditPoints="1"/>
            </p:cNvSpPr>
            <p:nvPr/>
          </p:nvSpPr>
          <p:spPr bwMode="gray">
            <a:xfrm>
              <a:off x="2516" y="1799"/>
              <a:ext cx="168" cy="157"/>
            </a:xfrm>
            <a:custGeom>
              <a:avLst/>
              <a:gdLst/>
              <a:ahLst/>
              <a:cxnLst>
                <a:cxn ang="0">
                  <a:pos x="12" y="76"/>
                </a:cxn>
                <a:cxn ang="0">
                  <a:pos x="30" y="114"/>
                </a:cxn>
                <a:cxn ang="0">
                  <a:pos x="63" y="132"/>
                </a:cxn>
                <a:cxn ang="0">
                  <a:pos x="106" y="132"/>
                </a:cxn>
                <a:cxn ang="0">
                  <a:pos x="139" y="114"/>
                </a:cxn>
                <a:cxn ang="0">
                  <a:pos x="157" y="76"/>
                </a:cxn>
                <a:cxn ang="0">
                  <a:pos x="163" y="100"/>
                </a:cxn>
                <a:cxn ang="0">
                  <a:pos x="142" y="136"/>
                </a:cxn>
                <a:cxn ang="0">
                  <a:pos x="106" y="156"/>
                </a:cxn>
                <a:cxn ang="0">
                  <a:pos x="61" y="156"/>
                </a:cxn>
                <a:cxn ang="0">
                  <a:pos x="27" y="136"/>
                </a:cxn>
                <a:cxn ang="0">
                  <a:pos x="4" y="100"/>
                </a:cxn>
                <a:cxn ang="0">
                  <a:pos x="39" y="45"/>
                </a:cxn>
                <a:cxn ang="0">
                  <a:pos x="27" y="42"/>
                </a:cxn>
                <a:cxn ang="0">
                  <a:pos x="19" y="34"/>
                </a:cxn>
                <a:cxn ang="0">
                  <a:pos x="16" y="22"/>
                </a:cxn>
                <a:cxn ang="0">
                  <a:pos x="19" y="12"/>
                </a:cxn>
                <a:cxn ang="0">
                  <a:pos x="27" y="3"/>
                </a:cxn>
                <a:cxn ang="0">
                  <a:pos x="39" y="0"/>
                </a:cxn>
                <a:cxn ang="0">
                  <a:pos x="49" y="3"/>
                </a:cxn>
                <a:cxn ang="0">
                  <a:pos x="58" y="12"/>
                </a:cxn>
                <a:cxn ang="0">
                  <a:pos x="61" y="22"/>
                </a:cxn>
                <a:cxn ang="0">
                  <a:pos x="58" y="34"/>
                </a:cxn>
                <a:cxn ang="0">
                  <a:pos x="49" y="42"/>
                </a:cxn>
                <a:cxn ang="0">
                  <a:pos x="39" y="45"/>
                </a:cxn>
                <a:cxn ang="0">
                  <a:pos x="124" y="45"/>
                </a:cxn>
                <a:cxn ang="0">
                  <a:pos x="114" y="39"/>
                </a:cxn>
                <a:cxn ang="0">
                  <a:pos x="108" y="28"/>
                </a:cxn>
                <a:cxn ang="0">
                  <a:pos x="108" y="16"/>
                </a:cxn>
                <a:cxn ang="0">
                  <a:pos x="114" y="6"/>
                </a:cxn>
                <a:cxn ang="0">
                  <a:pos x="124" y="1"/>
                </a:cxn>
                <a:cxn ang="0">
                  <a:pos x="136" y="1"/>
                </a:cxn>
                <a:cxn ang="0">
                  <a:pos x="145" y="6"/>
                </a:cxn>
                <a:cxn ang="0">
                  <a:pos x="151" y="16"/>
                </a:cxn>
                <a:cxn ang="0">
                  <a:pos x="151" y="28"/>
                </a:cxn>
                <a:cxn ang="0">
                  <a:pos x="145" y="39"/>
                </a:cxn>
                <a:cxn ang="0">
                  <a:pos x="136" y="45"/>
                </a:cxn>
              </a:cxnLst>
              <a:rect l="0" t="0" r="r" b="b"/>
              <a:pathLst>
                <a:path w="168" h="157">
                  <a:moveTo>
                    <a:pt x="0" y="76"/>
                  </a:moveTo>
                  <a:lnTo>
                    <a:pt x="12" y="76"/>
                  </a:lnTo>
                  <a:lnTo>
                    <a:pt x="18" y="97"/>
                  </a:lnTo>
                  <a:lnTo>
                    <a:pt x="30" y="114"/>
                  </a:lnTo>
                  <a:lnTo>
                    <a:pt x="43" y="126"/>
                  </a:lnTo>
                  <a:lnTo>
                    <a:pt x="63" y="132"/>
                  </a:lnTo>
                  <a:lnTo>
                    <a:pt x="84" y="135"/>
                  </a:lnTo>
                  <a:lnTo>
                    <a:pt x="106" y="132"/>
                  </a:lnTo>
                  <a:lnTo>
                    <a:pt x="124" y="126"/>
                  </a:lnTo>
                  <a:lnTo>
                    <a:pt x="139" y="114"/>
                  </a:lnTo>
                  <a:lnTo>
                    <a:pt x="150" y="97"/>
                  </a:lnTo>
                  <a:lnTo>
                    <a:pt x="157" y="76"/>
                  </a:lnTo>
                  <a:lnTo>
                    <a:pt x="168" y="76"/>
                  </a:lnTo>
                  <a:lnTo>
                    <a:pt x="163" y="100"/>
                  </a:lnTo>
                  <a:lnTo>
                    <a:pt x="154" y="120"/>
                  </a:lnTo>
                  <a:lnTo>
                    <a:pt x="142" y="136"/>
                  </a:lnTo>
                  <a:lnTo>
                    <a:pt x="126" y="148"/>
                  </a:lnTo>
                  <a:lnTo>
                    <a:pt x="106" y="156"/>
                  </a:lnTo>
                  <a:lnTo>
                    <a:pt x="84" y="157"/>
                  </a:lnTo>
                  <a:lnTo>
                    <a:pt x="61" y="156"/>
                  </a:lnTo>
                  <a:lnTo>
                    <a:pt x="43" y="148"/>
                  </a:lnTo>
                  <a:lnTo>
                    <a:pt x="27" y="136"/>
                  </a:lnTo>
                  <a:lnTo>
                    <a:pt x="13" y="120"/>
                  </a:lnTo>
                  <a:lnTo>
                    <a:pt x="4" y="100"/>
                  </a:lnTo>
                  <a:lnTo>
                    <a:pt x="0" y="76"/>
                  </a:lnTo>
                  <a:close/>
                  <a:moveTo>
                    <a:pt x="39" y="45"/>
                  </a:moveTo>
                  <a:lnTo>
                    <a:pt x="33" y="45"/>
                  </a:lnTo>
                  <a:lnTo>
                    <a:pt x="27" y="42"/>
                  </a:lnTo>
                  <a:lnTo>
                    <a:pt x="22" y="39"/>
                  </a:lnTo>
                  <a:lnTo>
                    <a:pt x="19" y="34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16"/>
                  </a:lnTo>
                  <a:lnTo>
                    <a:pt x="19" y="12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58" y="12"/>
                  </a:lnTo>
                  <a:lnTo>
                    <a:pt x="61" y="16"/>
                  </a:lnTo>
                  <a:lnTo>
                    <a:pt x="61" y="22"/>
                  </a:lnTo>
                  <a:lnTo>
                    <a:pt x="61" y="28"/>
                  </a:lnTo>
                  <a:lnTo>
                    <a:pt x="58" y="34"/>
                  </a:lnTo>
                  <a:lnTo>
                    <a:pt x="55" y="39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39" y="45"/>
                  </a:lnTo>
                  <a:close/>
                  <a:moveTo>
                    <a:pt x="130" y="45"/>
                  </a:moveTo>
                  <a:lnTo>
                    <a:pt x="124" y="45"/>
                  </a:lnTo>
                  <a:lnTo>
                    <a:pt x="118" y="42"/>
                  </a:lnTo>
                  <a:lnTo>
                    <a:pt x="114" y="39"/>
                  </a:lnTo>
                  <a:lnTo>
                    <a:pt x="109" y="34"/>
                  </a:lnTo>
                  <a:lnTo>
                    <a:pt x="108" y="28"/>
                  </a:lnTo>
                  <a:lnTo>
                    <a:pt x="106" y="22"/>
                  </a:lnTo>
                  <a:lnTo>
                    <a:pt x="108" y="16"/>
                  </a:lnTo>
                  <a:lnTo>
                    <a:pt x="109" y="12"/>
                  </a:lnTo>
                  <a:lnTo>
                    <a:pt x="114" y="6"/>
                  </a:lnTo>
                  <a:lnTo>
                    <a:pt x="118" y="3"/>
                  </a:lnTo>
                  <a:lnTo>
                    <a:pt x="124" y="1"/>
                  </a:lnTo>
                  <a:lnTo>
                    <a:pt x="130" y="0"/>
                  </a:lnTo>
                  <a:lnTo>
                    <a:pt x="136" y="1"/>
                  </a:lnTo>
                  <a:lnTo>
                    <a:pt x="141" y="3"/>
                  </a:lnTo>
                  <a:lnTo>
                    <a:pt x="145" y="6"/>
                  </a:lnTo>
                  <a:lnTo>
                    <a:pt x="150" y="12"/>
                  </a:lnTo>
                  <a:lnTo>
                    <a:pt x="151" y="16"/>
                  </a:lnTo>
                  <a:lnTo>
                    <a:pt x="153" y="22"/>
                  </a:lnTo>
                  <a:lnTo>
                    <a:pt x="151" y="28"/>
                  </a:lnTo>
                  <a:lnTo>
                    <a:pt x="150" y="34"/>
                  </a:lnTo>
                  <a:lnTo>
                    <a:pt x="145" y="39"/>
                  </a:lnTo>
                  <a:lnTo>
                    <a:pt x="141" y="42"/>
                  </a:lnTo>
                  <a:lnTo>
                    <a:pt x="136" y="45"/>
                  </a:lnTo>
                  <a:lnTo>
                    <a:pt x="130" y="45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0737" name="Group 17"/>
          <p:cNvGrpSpPr>
            <a:grpSpLocks/>
          </p:cNvGrpSpPr>
          <p:nvPr/>
        </p:nvGrpSpPr>
        <p:grpSpPr bwMode="auto">
          <a:xfrm>
            <a:off x="2789238" y="2403475"/>
            <a:ext cx="835025" cy="819150"/>
            <a:chOff x="866" y="2169"/>
            <a:chExt cx="406" cy="405"/>
          </a:xfrm>
        </p:grpSpPr>
        <p:sp>
          <p:nvSpPr>
            <p:cNvPr id="30738" name="Freeform 18"/>
            <p:cNvSpPr>
              <a:spLocks/>
            </p:cNvSpPr>
            <p:nvPr/>
          </p:nvSpPr>
          <p:spPr bwMode="gray">
            <a:xfrm>
              <a:off x="1073" y="2181"/>
              <a:ext cx="190" cy="152"/>
            </a:xfrm>
            <a:custGeom>
              <a:avLst/>
              <a:gdLst/>
              <a:ahLst/>
              <a:cxnLst>
                <a:cxn ang="0">
                  <a:pos x="34" y="15"/>
                </a:cxn>
                <a:cxn ang="0">
                  <a:pos x="40" y="17"/>
                </a:cxn>
                <a:cxn ang="0">
                  <a:pos x="46" y="18"/>
                </a:cxn>
                <a:cxn ang="0">
                  <a:pos x="51" y="23"/>
                </a:cxn>
                <a:cxn ang="0">
                  <a:pos x="55" y="27"/>
                </a:cxn>
                <a:cxn ang="0">
                  <a:pos x="57" y="33"/>
                </a:cxn>
                <a:cxn ang="0">
                  <a:pos x="58" y="39"/>
                </a:cxn>
                <a:cxn ang="0">
                  <a:pos x="58" y="51"/>
                </a:cxn>
                <a:cxn ang="0">
                  <a:pos x="58" y="57"/>
                </a:cxn>
                <a:cxn ang="0">
                  <a:pos x="55" y="62"/>
                </a:cxn>
                <a:cxn ang="0">
                  <a:pos x="54" y="66"/>
                </a:cxn>
                <a:cxn ang="0">
                  <a:pos x="60" y="69"/>
                </a:cxn>
                <a:cxn ang="0">
                  <a:pos x="66" y="72"/>
                </a:cxn>
                <a:cxn ang="0">
                  <a:pos x="70" y="72"/>
                </a:cxn>
                <a:cxn ang="0">
                  <a:pos x="73" y="72"/>
                </a:cxn>
                <a:cxn ang="0">
                  <a:pos x="75" y="72"/>
                </a:cxn>
                <a:cxn ang="0">
                  <a:pos x="82" y="72"/>
                </a:cxn>
                <a:cxn ang="0">
                  <a:pos x="87" y="75"/>
                </a:cxn>
                <a:cxn ang="0">
                  <a:pos x="93" y="78"/>
                </a:cxn>
                <a:cxn ang="0">
                  <a:pos x="96" y="83"/>
                </a:cxn>
                <a:cxn ang="0">
                  <a:pos x="99" y="89"/>
                </a:cxn>
                <a:cxn ang="0">
                  <a:pos x="99" y="95"/>
                </a:cxn>
                <a:cxn ang="0">
                  <a:pos x="99" y="96"/>
                </a:cxn>
                <a:cxn ang="0">
                  <a:pos x="118" y="119"/>
                </a:cxn>
                <a:cxn ang="0">
                  <a:pos x="132" y="146"/>
                </a:cxn>
                <a:cxn ang="0">
                  <a:pos x="145" y="146"/>
                </a:cxn>
                <a:cxn ang="0">
                  <a:pos x="156" y="146"/>
                </a:cxn>
                <a:cxn ang="0">
                  <a:pos x="160" y="146"/>
                </a:cxn>
                <a:cxn ang="0">
                  <a:pos x="160" y="146"/>
                </a:cxn>
                <a:cxn ang="0">
                  <a:pos x="160" y="146"/>
                </a:cxn>
                <a:cxn ang="0">
                  <a:pos x="175" y="147"/>
                </a:cxn>
                <a:cxn ang="0">
                  <a:pos x="190" y="152"/>
                </a:cxn>
                <a:cxn ang="0">
                  <a:pos x="180" y="116"/>
                </a:cxn>
                <a:cxn ang="0">
                  <a:pos x="162" y="84"/>
                </a:cxn>
                <a:cxn ang="0">
                  <a:pos x="139" y="56"/>
                </a:cxn>
                <a:cxn ang="0">
                  <a:pos x="111" y="33"/>
                </a:cxn>
                <a:cxn ang="0">
                  <a:pos x="79" y="15"/>
                </a:cxn>
                <a:cxn ang="0">
                  <a:pos x="43" y="5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4" y="8"/>
                </a:cxn>
                <a:cxn ang="0">
                  <a:pos x="9" y="15"/>
                </a:cxn>
                <a:cxn ang="0">
                  <a:pos x="19" y="15"/>
                </a:cxn>
                <a:cxn ang="0">
                  <a:pos x="30" y="15"/>
                </a:cxn>
                <a:cxn ang="0">
                  <a:pos x="34" y="15"/>
                </a:cxn>
              </a:cxnLst>
              <a:rect l="0" t="0" r="r" b="b"/>
              <a:pathLst>
                <a:path w="190" h="152">
                  <a:moveTo>
                    <a:pt x="34" y="15"/>
                  </a:moveTo>
                  <a:lnTo>
                    <a:pt x="40" y="17"/>
                  </a:lnTo>
                  <a:lnTo>
                    <a:pt x="46" y="18"/>
                  </a:lnTo>
                  <a:lnTo>
                    <a:pt x="51" y="23"/>
                  </a:lnTo>
                  <a:lnTo>
                    <a:pt x="55" y="27"/>
                  </a:lnTo>
                  <a:lnTo>
                    <a:pt x="57" y="33"/>
                  </a:lnTo>
                  <a:lnTo>
                    <a:pt x="58" y="39"/>
                  </a:lnTo>
                  <a:lnTo>
                    <a:pt x="58" y="51"/>
                  </a:lnTo>
                  <a:lnTo>
                    <a:pt x="58" y="57"/>
                  </a:lnTo>
                  <a:lnTo>
                    <a:pt x="55" y="62"/>
                  </a:lnTo>
                  <a:lnTo>
                    <a:pt x="54" y="66"/>
                  </a:lnTo>
                  <a:lnTo>
                    <a:pt x="60" y="69"/>
                  </a:lnTo>
                  <a:lnTo>
                    <a:pt x="66" y="72"/>
                  </a:lnTo>
                  <a:lnTo>
                    <a:pt x="70" y="72"/>
                  </a:lnTo>
                  <a:lnTo>
                    <a:pt x="73" y="72"/>
                  </a:lnTo>
                  <a:lnTo>
                    <a:pt x="75" y="72"/>
                  </a:lnTo>
                  <a:lnTo>
                    <a:pt x="82" y="72"/>
                  </a:lnTo>
                  <a:lnTo>
                    <a:pt x="87" y="75"/>
                  </a:lnTo>
                  <a:lnTo>
                    <a:pt x="93" y="78"/>
                  </a:lnTo>
                  <a:lnTo>
                    <a:pt x="96" y="83"/>
                  </a:lnTo>
                  <a:lnTo>
                    <a:pt x="99" y="89"/>
                  </a:lnTo>
                  <a:lnTo>
                    <a:pt x="99" y="95"/>
                  </a:lnTo>
                  <a:lnTo>
                    <a:pt x="99" y="96"/>
                  </a:lnTo>
                  <a:lnTo>
                    <a:pt x="118" y="119"/>
                  </a:lnTo>
                  <a:lnTo>
                    <a:pt x="132" y="146"/>
                  </a:lnTo>
                  <a:lnTo>
                    <a:pt x="145" y="146"/>
                  </a:lnTo>
                  <a:lnTo>
                    <a:pt x="156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75" y="147"/>
                  </a:lnTo>
                  <a:lnTo>
                    <a:pt x="190" y="152"/>
                  </a:lnTo>
                  <a:lnTo>
                    <a:pt x="180" y="116"/>
                  </a:lnTo>
                  <a:lnTo>
                    <a:pt x="162" y="84"/>
                  </a:lnTo>
                  <a:lnTo>
                    <a:pt x="139" y="56"/>
                  </a:lnTo>
                  <a:lnTo>
                    <a:pt x="111" y="33"/>
                  </a:lnTo>
                  <a:lnTo>
                    <a:pt x="79" y="15"/>
                  </a:lnTo>
                  <a:lnTo>
                    <a:pt x="43" y="5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9" y="15"/>
                  </a:lnTo>
                  <a:lnTo>
                    <a:pt x="19" y="15"/>
                  </a:lnTo>
                  <a:lnTo>
                    <a:pt x="30" y="15"/>
                  </a:lnTo>
                  <a:lnTo>
                    <a:pt x="34" y="15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39" name="Freeform 19"/>
            <p:cNvSpPr>
              <a:spLocks/>
            </p:cNvSpPr>
            <p:nvPr/>
          </p:nvSpPr>
          <p:spPr bwMode="gray">
            <a:xfrm>
              <a:off x="911" y="2415"/>
              <a:ext cx="109" cy="131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33" y="11"/>
                </a:cxn>
                <a:cxn ang="0">
                  <a:pos x="25" y="21"/>
                </a:cxn>
                <a:cxn ang="0">
                  <a:pos x="16" y="32"/>
                </a:cxn>
                <a:cxn ang="0">
                  <a:pos x="12" y="39"/>
                </a:cxn>
                <a:cxn ang="0">
                  <a:pos x="9" y="41"/>
                </a:cxn>
                <a:cxn ang="0">
                  <a:pos x="7" y="44"/>
                </a:cxn>
                <a:cxn ang="0">
                  <a:pos x="3" y="45"/>
                </a:cxn>
                <a:cxn ang="0">
                  <a:pos x="0" y="47"/>
                </a:cxn>
                <a:cxn ang="0">
                  <a:pos x="18" y="74"/>
                </a:cxn>
                <a:cxn ang="0">
                  <a:pos x="39" y="96"/>
                </a:cxn>
                <a:cxn ang="0">
                  <a:pos x="63" y="116"/>
                </a:cxn>
                <a:cxn ang="0">
                  <a:pos x="90" y="131"/>
                </a:cxn>
                <a:cxn ang="0">
                  <a:pos x="100" y="104"/>
                </a:cxn>
                <a:cxn ang="0">
                  <a:pos x="109" y="77"/>
                </a:cxn>
                <a:cxn ang="0">
                  <a:pos x="87" y="63"/>
                </a:cxn>
                <a:cxn ang="0">
                  <a:pos x="67" y="45"/>
                </a:cxn>
                <a:cxn ang="0">
                  <a:pos x="52" y="24"/>
                </a:cxn>
                <a:cxn ang="0">
                  <a:pos x="40" y="0"/>
                </a:cxn>
              </a:cxnLst>
              <a:rect l="0" t="0" r="r" b="b"/>
              <a:pathLst>
                <a:path w="109" h="131">
                  <a:moveTo>
                    <a:pt x="40" y="0"/>
                  </a:moveTo>
                  <a:lnTo>
                    <a:pt x="33" y="11"/>
                  </a:lnTo>
                  <a:lnTo>
                    <a:pt x="25" y="21"/>
                  </a:lnTo>
                  <a:lnTo>
                    <a:pt x="16" y="32"/>
                  </a:lnTo>
                  <a:lnTo>
                    <a:pt x="12" y="39"/>
                  </a:lnTo>
                  <a:lnTo>
                    <a:pt x="9" y="41"/>
                  </a:lnTo>
                  <a:lnTo>
                    <a:pt x="7" y="44"/>
                  </a:lnTo>
                  <a:lnTo>
                    <a:pt x="3" y="45"/>
                  </a:lnTo>
                  <a:lnTo>
                    <a:pt x="0" y="47"/>
                  </a:lnTo>
                  <a:lnTo>
                    <a:pt x="18" y="74"/>
                  </a:lnTo>
                  <a:lnTo>
                    <a:pt x="39" y="96"/>
                  </a:lnTo>
                  <a:lnTo>
                    <a:pt x="63" y="116"/>
                  </a:lnTo>
                  <a:lnTo>
                    <a:pt x="90" y="131"/>
                  </a:lnTo>
                  <a:lnTo>
                    <a:pt x="100" y="104"/>
                  </a:lnTo>
                  <a:lnTo>
                    <a:pt x="109" y="77"/>
                  </a:lnTo>
                  <a:lnTo>
                    <a:pt x="87" y="63"/>
                  </a:lnTo>
                  <a:lnTo>
                    <a:pt x="67" y="45"/>
                  </a:lnTo>
                  <a:lnTo>
                    <a:pt x="52" y="2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40" name="Freeform 20"/>
            <p:cNvSpPr>
              <a:spLocks/>
            </p:cNvSpPr>
            <p:nvPr/>
          </p:nvSpPr>
          <p:spPr bwMode="gray">
            <a:xfrm>
              <a:off x="911" y="2198"/>
              <a:ext cx="109" cy="130"/>
            </a:xfrm>
            <a:custGeom>
              <a:avLst/>
              <a:gdLst/>
              <a:ahLst/>
              <a:cxnLst>
                <a:cxn ang="0">
                  <a:pos x="9" y="90"/>
                </a:cxn>
                <a:cxn ang="0">
                  <a:pos x="12" y="93"/>
                </a:cxn>
                <a:cxn ang="0">
                  <a:pos x="16" y="99"/>
                </a:cxn>
                <a:cxn ang="0">
                  <a:pos x="25" y="109"/>
                </a:cxn>
                <a:cxn ang="0">
                  <a:pos x="33" y="120"/>
                </a:cxn>
                <a:cxn ang="0">
                  <a:pos x="40" y="130"/>
                </a:cxn>
                <a:cxn ang="0">
                  <a:pos x="52" y="106"/>
                </a:cxn>
                <a:cxn ang="0">
                  <a:pos x="67" y="85"/>
                </a:cxn>
                <a:cxn ang="0">
                  <a:pos x="87" y="67"/>
                </a:cxn>
                <a:cxn ang="0">
                  <a:pos x="109" y="54"/>
                </a:cxn>
                <a:cxn ang="0">
                  <a:pos x="100" y="27"/>
                </a:cxn>
                <a:cxn ang="0">
                  <a:pos x="90" y="0"/>
                </a:cxn>
                <a:cxn ang="0">
                  <a:pos x="63" y="15"/>
                </a:cxn>
                <a:cxn ang="0">
                  <a:pos x="39" y="34"/>
                </a:cxn>
                <a:cxn ang="0">
                  <a:pos x="18" y="57"/>
                </a:cxn>
                <a:cxn ang="0">
                  <a:pos x="0" y="84"/>
                </a:cxn>
                <a:cxn ang="0">
                  <a:pos x="6" y="85"/>
                </a:cxn>
                <a:cxn ang="0">
                  <a:pos x="9" y="90"/>
                </a:cxn>
              </a:cxnLst>
              <a:rect l="0" t="0" r="r" b="b"/>
              <a:pathLst>
                <a:path w="109" h="130">
                  <a:moveTo>
                    <a:pt x="9" y="90"/>
                  </a:moveTo>
                  <a:lnTo>
                    <a:pt x="12" y="93"/>
                  </a:lnTo>
                  <a:lnTo>
                    <a:pt x="16" y="99"/>
                  </a:lnTo>
                  <a:lnTo>
                    <a:pt x="25" y="109"/>
                  </a:lnTo>
                  <a:lnTo>
                    <a:pt x="33" y="120"/>
                  </a:lnTo>
                  <a:lnTo>
                    <a:pt x="40" y="130"/>
                  </a:lnTo>
                  <a:lnTo>
                    <a:pt x="52" y="106"/>
                  </a:lnTo>
                  <a:lnTo>
                    <a:pt x="67" y="85"/>
                  </a:lnTo>
                  <a:lnTo>
                    <a:pt x="87" y="67"/>
                  </a:lnTo>
                  <a:lnTo>
                    <a:pt x="109" y="54"/>
                  </a:lnTo>
                  <a:lnTo>
                    <a:pt x="100" y="27"/>
                  </a:lnTo>
                  <a:lnTo>
                    <a:pt x="90" y="0"/>
                  </a:lnTo>
                  <a:lnTo>
                    <a:pt x="63" y="15"/>
                  </a:lnTo>
                  <a:lnTo>
                    <a:pt x="39" y="34"/>
                  </a:lnTo>
                  <a:lnTo>
                    <a:pt x="18" y="57"/>
                  </a:lnTo>
                  <a:lnTo>
                    <a:pt x="0" y="84"/>
                  </a:lnTo>
                  <a:lnTo>
                    <a:pt x="6" y="85"/>
                  </a:lnTo>
                  <a:lnTo>
                    <a:pt x="9" y="9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41" name="Freeform 21"/>
            <p:cNvSpPr>
              <a:spLocks/>
            </p:cNvSpPr>
            <p:nvPr/>
          </p:nvSpPr>
          <p:spPr bwMode="gray">
            <a:xfrm>
              <a:off x="1073" y="2411"/>
              <a:ext cx="190" cy="151"/>
            </a:xfrm>
            <a:custGeom>
              <a:avLst/>
              <a:gdLst/>
              <a:ahLst/>
              <a:cxnLst>
                <a:cxn ang="0">
                  <a:pos x="132" y="6"/>
                </a:cxn>
                <a:cxn ang="0">
                  <a:pos x="118" y="33"/>
                </a:cxn>
                <a:cxn ang="0">
                  <a:pos x="99" y="55"/>
                </a:cxn>
                <a:cxn ang="0">
                  <a:pos x="99" y="57"/>
                </a:cxn>
                <a:cxn ang="0">
                  <a:pos x="99" y="63"/>
                </a:cxn>
                <a:cxn ang="0">
                  <a:pos x="96" y="69"/>
                </a:cxn>
                <a:cxn ang="0">
                  <a:pos x="93" y="73"/>
                </a:cxn>
                <a:cxn ang="0">
                  <a:pos x="87" y="76"/>
                </a:cxn>
                <a:cxn ang="0">
                  <a:pos x="82" y="79"/>
                </a:cxn>
                <a:cxn ang="0">
                  <a:pos x="75" y="81"/>
                </a:cxn>
                <a:cxn ang="0">
                  <a:pos x="73" y="81"/>
                </a:cxn>
                <a:cxn ang="0">
                  <a:pos x="70" y="81"/>
                </a:cxn>
                <a:cxn ang="0">
                  <a:pos x="66" y="81"/>
                </a:cxn>
                <a:cxn ang="0">
                  <a:pos x="60" y="82"/>
                </a:cxn>
                <a:cxn ang="0">
                  <a:pos x="54" y="85"/>
                </a:cxn>
                <a:cxn ang="0">
                  <a:pos x="55" y="90"/>
                </a:cxn>
                <a:cxn ang="0">
                  <a:pos x="58" y="94"/>
                </a:cxn>
                <a:cxn ang="0">
                  <a:pos x="58" y="100"/>
                </a:cxn>
                <a:cxn ang="0">
                  <a:pos x="58" y="112"/>
                </a:cxn>
                <a:cxn ang="0">
                  <a:pos x="57" y="118"/>
                </a:cxn>
                <a:cxn ang="0">
                  <a:pos x="55" y="124"/>
                </a:cxn>
                <a:cxn ang="0">
                  <a:pos x="51" y="129"/>
                </a:cxn>
                <a:cxn ang="0">
                  <a:pos x="46" y="133"/>
                </a:cxn>
                <a:cxn ang="0">
                  <a:pos x="40" y="135"/>
                </a:cxn>
                <a:cxn ang="0">
                  <a:pos x="34" y="136"/>
                </a:cxn>
                <a:cxn ang="0">
                  <a:pos x="30" y="136"/>
                </a:cxn>
                <a:cxn ang="0">
                  <a:pos x="19" y="136"/>
                </a:cxn>
                <a:cxn ang="0">
                  <a:pos x="9" y="136"/>
                </a:cxn>
                <a:cxn ang="0">
                  <a:pos x="4" y="144"/>
                </a:cxn>
                <a:cxn ang="0">
                  <a:pos x="0" y="150"/>
                </a:cxn>
                <a:cxn ang="0">
                  <a:pos x="3" y="151"/>
                </a:cxn>
                <a:cxn ang="0">
                  <a:pos x="6" y="151"/>
                </a:cxn>
                <a:cxn ang="0">
                  <a:pos x="43" y="147"/>
                </a:cxn>
                <a:cxn ang="0">
                  <a:pos x="79" y="136"/>
                </a:cxn>
                <a:cxn ang="0">
                  <a:pos x="111" y="118"/>
                </a:cxn>
                <a:cxn ang="0">
                  <a:pos x="139" y="96"/>
                </a:cxn>
                <a:cxn ang="0">
                  <a:pos x="162" y="67"/>
                </a:cxn>
                <a:cxn ang="0">
                  <a:pos x="180" y="36"/>
                </a:cxn>
                <a:cxn ang="0">
                  <a:pos x="190" y="0"/>
                </a:cxn>
                <a:cxn ang="0">
                  <a:pos x="175" y="4"/>
                </a:cxn>
                <a:cxn ang="0">
                  <a:pos x="160" y="6"/>
                </a:cxn>
                <a:cxn ang="0">
                  <a:pos x="156" y="6"/>
                </a:cxn>
                <a:cxn ang="0">
                  <a:pos x="145" y="6"/>
                </a:cxn>
                <a:cxn ang="0">
                  <a:pos x="132" y="6"/>
                </a:cxn>
              </a:cxnLst>
              <a:rect l="0" t="0" r="r" b="b"/>
              <a:pathLst>
                <a:path w="190" h="151">
                  <a:moveTo>
                    <a:pt x="132" y="6"/>
                  </a:moveTo>
                  <a:lnTo>
                    <a:pt x="118" y="33"/>
                  </a:lnTo>
                  <a:lnTo>
                    <a:pt x="99" y="55"/>
                  </a:lnTo>
                  <a:lnTo>
                    <a:pt x="99" y="57"/>
                  </a:lnTo>
                  <a:lnTo>
                    <a:pt x="99" y="63"/>
                  </a:lnTo>
                  <a:lnTo>
                    <a:pt x="96" y="69"/>
                  </a:lnTo>
                  <a:lnTo>
                    <a:pt x="93" y="73"/>
                  </a:lnTo>
                  <a:lnTo>
                    <a:pt x="87" y="76"/>
                  </a:lnTo>
                  <a:lnTo>
                    <a:pt x="82" y="79"/>
                  </a:lnTo>
                  <a:lnTo>
                    <a:pt x="75" y="81"/>
                  </a:lnTo>
                  <a:lnTo>
                    <a:pt x="73" y="81"/>
                  </a:lnTo>
                  <a:lnTo>
                    <a:pt x="70" y="81"/>
                  </a:lnTo>
                  <a:lnTo>
                    <a:pt x="66" y="81"/>
                  </a:lnTo>
                  <a:lnTo>
                    <a:pt x="60" y="82"/>
                  </a:lnTo>
                  <a:lnTo>
                    <a:pt x="54" y="85"/>
                  </a:lnTo>
                  <a:lnTo>
                    <a:pt x="55" y="90"/>
                  </a:lnTo>
                  <a:lnTo>
                    <a:pt x="58" y="94"/>
                  </a:lnTo>
                  <a:lnTo>
                    <a:pt x="58" y="100"/>
                  </a:lnTo>
                  <a:lnTo>
                    <a:pt x="58" y="112"/>
                  </a:lnTo>
                  <a:lnTo>
                    <a:pt x="57" y="118"/>
                  </a:lnTo>
                  <a:lnTo>
                    <a:pt x="55" y="124"/>
                  </a:lnTo>
                  <a:lnTo>
                    <a:pt x="51" y="129"/>
                  </a:lnTo>
                  <a:lnTo>
                    <a:pt x="46" y="133"/>
                  </a:lnTo>
                  <a:lnTo>
                    <a:pt x="40" y="135"/>
                  </a:lnTo>
                  <a:lnTo>
                    <a:pt x="34" y="136"/>
                  </a:lnTo>
                  <a:lnTo>
                    <a:pt x="30" y="136"/>
                  </a:lnTo>
                  <a:lnTo>
                    <a:pt x="19" y="136"/>
                  </a:lnTo>
                  <a:lnTo>
                    <a:pt x="9" y="136"/>
                  </a:lnTo>
                  <a:lnTo>
                    <a:pt x="4" y="144"/>
                  </a:lnTo>
                  <a:lnTo>
                    <a:pt x="0" y="150"/>
                  </a:lnTo>
                  <a:lnTo>
                    <a:pt x="3" y="151"/>
                  </a:lnTo>
                  <a:lnTo>
                    <a:pt x="6" y="151"/>
                  </a:lnTo>
                  <a:lnTo>
                    <a:pt x="43" y="147"/>
                  </a:lnTo>
                  <a:lnTo>
                    <a:pt x="79" y="136"/>
                  </a:lnTo>
                  <a:lnTo>
                    <a:pt x="111" y="118"/>
                  </a:lnTo>
                  <a:lnTo>
                    <a:pt x="139" y="96"/>
                  </a:lnTo>
                  <a:lnTo>
                    <a:pt x="162" y="67"/>
                  </a:lnTo>
                  <a:lnTo>
                    <a:pt x="180" y="36"/>
                  </a:lnTo>
                  <a:lnTo>
                    <a:pt x="190" y="0"/>
                  </a:lnTo>
                  <a:lnTo>
                    <a:pt x="175" y="4"/>
                  </a:lnTo>
                  <a:lnTo>
                    <a:pt x="160" y="6"/>
                  </a:lnTo>
                  <a:lnTo>
                    <a:pt x="156" y="6"/>
                  </a:lnTo>
                  <a:lnTo>
                    <a:pt x="145" y="6"/>
                  </a:lnTo>
                  <a:lnTo>
                    <a:pt x="132" y="6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42" name="Freeform 22"/>
            <p:cNvSpPr>
              <a:spLocks/>
            </p:cNvSpPr>
            <p:nvPr/>
          </p:nvSpPr>
          <p:spPr bwMode="gray">
            <a:xfrm>
              <a:off x="866" y="2169"/>
              <a:ext cx="406" cy="405"/>
            </a:xfrm>
            <a:custGeom>
              <a:avLst/>
              <a:gdLst/>
              <a:ahLst/>
              <a:cxnLst>
                <a:cxn ang="0">
                  <a:pos x="259" y="129"/>
                </a:cxn>
                <a:cxn ang="0">
                  <a:pos x="280" y="126"/>
                </a:cxn>
                <a:cxn ang="0">
                  <a:pos x="282" y="107"/>
                </a:cxn>
                <a:cxn ang="0">
                  <a:pos x="277" y="99"/>
                </a:cxn>
                <a:cxn ang="0">
                  <a:pos x="220" y="72"/>
                </a:cxn>
                <a:cxn ang="0">
                  <a:pos x="238" y="69"/>
                </a:cxn>
                <a:cxn ang="0">
                  <a:pos x="241" y="51"/>
                </a:cxn>
                <a:cxn ang="0">
                  <a:pos x="235" y="44"/>
                </a:cxn>
                <a:cxn ang="0">
                  <a:pos x="195" y="35"/>
                </a:cxn>
                <a:cxn ang="0">
                  <a:pos x="175" y="9"/>
                </a:cxn>
                <a:cxn ang="0">
                  <a:pos x="165" y="2"/>
                </a:cxn>
                <a:cxn ang="0">
                  <a:pos x="151" y="0"/>
                </a:cxn>
                <a:cxn ang="0">
                  <a:pos x="138" y="15"/>
                </a:cxn>
                <a:cxn ang="0">
                  <a:pos x="157" y="69"/>
                </a:cxn>
                <a:cxn ang="0">
                  <a:pos x="180" y="132"/>
                </a:cxn>
                <a:cxn ang="0">
                  <a:pos x="190" y="165"/>
                </a:cxn>
                <a:cxn ang="0">
                  <a:pos x="160" y="177"/>
                </a:cxn>
                <a:cxn ang="0">
                  <a:pos x="106" y="182"/>
                </a:cxn>
                <a:cxn ang="0">
                  <a:pos x="76" y="183"/>
                </a:cxn>
                <a:cxn ang="0">
                  <a:pos x="21" y="192"/>
                </a:cxn>
                <a:cxn ang="0">
                  <a:pos x="4" y="278"/>
                </a:cxn>
                <a:cxn ang="0">
                  <a:pos x="81" y="222"/>
                </a:cxn>
                <a:cxn ang="0">
                  <a:pos x="124" y="224"/>
                </a:cxn>
                <a:cxn ang="0">
                  <a:pos x="175" y="231"/>
                </a:cxn>
                <a:cxn ang="0">
                  <a:pos x="189" y="246"/>
                </a:cxn>
                <a:cxn ang="0">
                  <a:pos x="172" y="293"/>
                </a:cxn>
                <a:cxn ang="0">
                  <a:pos x="150" y="357"/>
                </a:cxn>
                <a:cxn ang="0">
                  <a:pos x="135" y="401"/>
                </a:cxn>
                <a:cxn ang="0">
                  <a:pos x="156" y="405"/>
                </a:cxn>
                <a:cxn ang="0">
                  <a:pos x="169" y="404"/>
                </a:cxn>
                <a:cxn ang="0">
                  <a:pos x="181" y="389"/>
                </a:cxn>
                <a:cxn ang="0">
                  <a:pos x="199" y="363"/>
                </a:cxn>
                <a:cxn ang="0">
                  <a:pos x="238" y="360"/>
                </a:cxn>
                <a:cxn ang="0">
                  <a:pos x="241" y="342"/>
                </a:cxn>
                <a:cxn ang="0">
                  <a:pos x="235" y="333"/>
                </a:cxn>
                <a:cxn ang="0">
                  <a:pos x="238" y="306"/>
                </a:cxn>
                <a:cxn ang="0">
                  <a:pos x="280" y="305"/>
                </a:cxn>
                <a:cxn ang="0">
                  <a:pos x="282" y="285"/>
                </a:cxn>
                <a:cxn ang="0">
                  <a:pos x="277" y="278"/>
                </a:cxn>
                <a:cxn ang="0">
                  <a:pos x="294" y="233"/>
                </a:cxn>
                <a:cxn ang="0">
                  <a:pos x="376" y="230"/>
                </a:cxn>
                <a:cxn ang="0">
                  <a:pos x="403" y="213"/>
                </a:cxn>
                <a:cxn ang="0">
                  <a:pos x="397" y="185"/>
                </a:cxn>
                <a:cxn ang="0">
                  <a:pos x="367" y="174"/>
                </a:cxn>
              </a:cxnLst>
              <a:rect l="0" t="0" r="r" b="b"/>
              <a:pathLst>
                <a:path w="406" h="405">
                  <a:moveTo>
                    <a:pt x="360" y="174"/>
                  </a:moveTo>
                  <a:lnTo>
                    <a:pt x="294" y="173"/>
                  </a:lnTo>
                  <a:lnTo>
                    <a:pt x="259" y="129"/>
                  </a:lnTo>
                  <a:lnTo>
                    <a:pt x="274" y="129"/>
                  </a:lnTo>
                  <a:lnTo>
                    <a:pt x="277" y="128"/>
                  </a:lnTo>
                  <a:lnTo>
                    <a:pt x="280" y="126"/>
                  </a:lnTo>
                  <a:lnTo>
                    <a:pt x="282" y="123"/>
                  </a:lnTo>
                  <a:lnTo>
                    <a:pt x="282" y="120"/>
                  </a:lnTo>
                  <a:lnTo>
                    <a:pt x="282" y="107"/>
                  </a:lnTo>
                  <a:lnTo>
                    <a:pt x="282" y="104"/>
                  </a:lnTo>
                  <a:lnTo>
                    <a:pt x="280" y="101"/>
                  </a:lnTo>
                  <a:lnTo>
                    <a:pt x="277" y="99"/>
                  </a:lnTo>
                  <a:lnTo>
                    <a:pt x="274" y="99"/>
                  </a:lnTo>
                  <a:lnTo>
                    <a:pt x="238" y="99"/>
                  </a:lnTo>
                  <a:lnTo>
                    <a:pt x="220" y="72"/>
                  </a:lnTo>
                  <a:lnTo>
                    <a:pt x="232" y="72"/>
                  </a:lnTo>
                  <a:lnTo>
                    <a:pt x="235" y="72"/>
                  </a:lnTo>
                  <a:lnTo>
                    <a:pt x="238" y="69"/>
                  </a:lnTo>
                  <a:lnTo>
                    <a:pt x="241" y="68"/>
                  </a:lnTo>
                  <a:lnTo>
                    <a:pt x="241" y="63"/>
                  </a:lnTo>
                  <a:lnTo>
                    <a:pt x="241" y="51"/>
                  </a:lnTo>
                  <a:lnTo>
                    <a:pt x="241" y="48"/>
                  </a:lnTo>
                  <a:lnTo>
                    <a:pt x="238" y="45"/>
                  </a:lnTo>
                  <a:lnTo>
                    <a:pt x="235" y="44"/>
                  </a:lnTo>
                  <a:lnTo>
                    <a:pt x="232" y="42"/>
                  </a:lnTo>
                  <a:lnTo>
                    <a:pt x="199" y="42"/>
                  </a:lnTo>
                  <a:lnTo>
                    <a:pt x="195" y="35"/>
                  </a:lnTo>
                  <a:lnTo>
                    <a:pt x="189" y="26"/>
                  </a:lnTo>
                  <a:lnTo>
                    <a:pt x="181" y="17"/>
                  </a:lnTo>
                  <a:lnTo>
                    <a:pt x="175" y="9"/>
                  </a:lnTo>
                  <a:lnTo>
                    <a:pt x="172" y="5"/>
                  </a:lnTo>
                  <a:lnTo>
                    <a:pt x="169" y="3"/>
                  </a:lnTo>
                  <a:lnTo>
                    <a:pt x="165" y="2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1" y="0"/>
                  </a:lnTo>
                  <a:lnTo>
                    <a:pt x="133" y="0"/>
                  </a:lnTo>
                  <a:lnTo>
                    <a:pt x="135" y="5"/>
                  </a:lnTo>
                  <a:lnTo>
                    <a:pt x="138" y="15"/>
                  </a:lnTo>
                  <a:lnTo>
                    <a:pt x="144" y="30"/>
                  </a:lnTo>
                  <a:lnTo>
                    <a:pt x="150" y="48"/>
                  </a:lnTo>
                  <a:lnTo>
                    <a:pt x="157" y="69"/>
                  </a:lnTo>
                  <a:lnTo>
                    <a:pt x="165" y="92"/>
                  </a:lnTo>
                  <a:lnTo>
                    <a:pt x="172" y="113"/>
                  </a:lnTo>
                  <a:lnTo>
                    <a:pt x="180" y="132"/>
                  </a:lnTo>
                  <a:lnTo>
                    <a:pt x="184" y="149"/>
                  </a:lnTo>
                  <a:lnTo>
                    <a:pt x="189" y="159"/>
                  </a:lnTo>
                  <a:lnTo>
                    <a:pt x="190" y="165"/>
                  </a:lnTo>
                  <a:lnTo>
                    <a:pt x="186" y="170"/>
                  </a:lnTo>
                  <a:lnTo>
                    <a:pt x="175" y="174"/>
                  </a:lnTo>
                  <a:lnTo>
                    <a:pt x="160" y="177"/>
                  </a:lnTo>
                  <a:lnTo>
                    <a:pt x="142" y="180"/>
                  </a:lnTo>
                  <a:lnTo>
                    <a:pt x="124" y="182"/>
                  </a:lnTo>
                  <a:lnTo>
                    <a:pt x="106" y="182"/>
                  </a:lnTo>
                  <a:lnTo>
                    <a:pt x="91" y="183"/>
                  </a:lnTo>
                  <a:lnTo>
                    <a:pt x="81" y="183"/>
                  </a:lnTo>
                  <a:lnTo>
                    <a:pt x="76" y="183"/>
                  </a:lnTo>
                  <a:lnTo>
                    <a:pt x="33" y="128"/>
                  </a:lnTo>
                  <a:lnTo>
                    <a:pt x="4" y="128"/>
                  </a:lnTo>
                  <a:lnTo>
                    <a:pt x="21" y="192"/>
                  </a:lnTo>
                  <a:lnTo>
                    <a:pt x="0" y="203"/>
                  </a:lnTo>
                  <a:lnTo>
                    <a:pt x="21" y="213"/>
                  </a:lnTo>
                  <a:lnTo>
                    <a:pt x="4" y="278"/>
                  </a:lnTo>
                  <a:lnTo>
                    <a:pt x="33" y="278"/>
                  </a:lnTo>
                  <a:lnTo>
                    <a:pt x="76" y="222"/>
                  </a:lnTo>
                  <a:lnTo>
                    <a:pt x="81" y="222"/>
                  </a:lnTo>
                  <a:lnTo>
                    <a:pt x="91" y="222"/>
                  </a:lnTo>
                  <a:lnTo>
                    <a:pt x="106" y="224"/>
                  </a:lnTo>
                  <a:lnTo>
                    <a:pt x="124" y="224"/>
                  </a:lnTo>
                  <a:lnTo>
                    <a:pt x="142" y="225"/>
                  </a:lnTo>
                  <a:lnTo>
                    <a:pt x="160" y="228"/>
                  </a:lnTo>
                  <a:lnTo>
                    <a:pt x="175" y="231"/>
                  </a:lnTo>
                  <a:lnTo>
                    <a:pt x="186" y="236"/>
                  </a:lnTo>
                  <a:lnTo>
                    <a:pt x="190" y="240"/>
                  </a:lnTo>
                  <a:lnTo>
                    <a:pt x="189" y="246"/>
                  </a:lnTo>
                  <a:lnTo>
                    <a:pt x="184" y="257"/>
                  </a:lnTo>
                  <a:lnTo>
                    <a:pt x="180" y="273"/>
                  </a:lnTo>
                  <a:lnTo>
                    <a:pt x="172" y="293"/>
                  </a:lnTo>
                  <a:lnTo>
                    <a:pt x="165" y="314"/>
                  </a:lnTo>
                  <a:lnTo>
                    <a:pt x="157" y="336"/>
                  </a:lnTo>
                  <a:lnTo>
                    <a:pt x="150" y="357"/>
                  </a:lnTo>
                  <a:lnTo>
                    <a:pt x="144" y="375"/>
                  </a:lnTo>
                  <a:lnTo>
                    <a:pt x="138" y="390"/>
                  </a:lnTo>
                  <a:lnTo>
                    <a:pt x="135" y="401"/>
                  </a:lnTo>
                  <a:lnTo>
                    <a:pt x="133" y="405"/>
                  </a:lnTo>
                  <a:lnTo>
                    <a:pt x="151" y="405"/>
                  </a:lnTo>
                  <a:lnTo>
                    <a:pt x="156" y="405"/>
                  </a:lnTo>
                  <a:lnTo>
                    <a:pt x="160" y="405"/>
                  </a:lnTo>
                  <a:lnTo>
                    <a:pt x="165" y="404"/>
                  </a:lnTo>
                  <a:lnTo>
                    <a:pt x="169" y="404"/>
                  </a:lnTo>
                  <a:lnTo>
                    <a:pt x="172" y="401"/>
                  </a:lnTo>
                  <a:lnTo>
                    <a:pt x="175" y="396"/>
                  </a:lnTo>
                  <a:lnTo>
                    <a:pt x="181" y="389"/>
                  </a:lnTo>
                  <a:lnTo>
                    <a:pt x="189" y="380"/>
                  </a:lnTo>
                  <a:lnTo>
                    <a:pt x="195" y="371"/>
                  </a:lnTo>
                  <a:lnTo>
                    <a:pt x="199" y="363"/>
                  </a:lnTo>
                  <a:lnTo>
                    <a:pt x="232" y="363"/>
                  </a:lnTo>
                  <a:lnTo>
                    <a:pt x="235" y="362"/>
                  </a:lnTo>
                  <a:lnTo>
                    <a:pt x="238" y="360"/>
                  </a:lnTo>
                  <a:lnTo>
                    <a:pt x="241" y="357"/>
                  </a:lnTo>
                  <a:lnTo>
                    <a:pt x="241" y="354"/>
                  </a:lnTo>
                  <a:lnTo>
                    <a:pt x="241" y="342"/>
                  </a:lnTo>
                  <a:lnTo>
                    <a:pt x="241" y="338"/>
                  </a:lnTo>
                  <a:lnTo>
                    <a:pt x="238" y="336"/>
                  </a:lnTo>
                  <a:lnTo>
                    <a:pt x="235" y="333"/>
                  </a:lnTo>
                  <a:lnTo>
                    <a:pt x="232" y="333"/>
                  </a:lnTo>
                  <a:lnTo>
                    <a:pt x="220" y="333"/>
                  </a:lnTo>
                  <a:lnTo>
                    <a:pt x="238" y="306"/>
                  </a:lnTo>
                  <a:lnTo>
                    <a:pt x="274" y="306"/>
                  </a:lnTo>
                  <a:lnTo>
                    <a:pt x="277" y="306"/>
                  </a:lnTo>
                  <a:lnTo>
                    <a:pt x="280" y="305"/>
                  </a:lnTo>
                  <a:lnTo>
                    <a:pt x="282" y="302"/>
                  </a:lnTo>
                  <a:lnTo>
                    <a:pt x="282" y="299"/>
                  </a:lnTo>
                  <a:lnTo>
                    <a:pt x="282" y="285"/>
                  </a:lnTo>
                  <a:lnTo>
                    <a:pt x="282" y="282"/>
                  </a:lnTo>
                  <a:lnTo>
                    <a:pt x="280" y="279"/>
                  </a:lnTo>
                  <a:lnTo>
                    <a:pt x="277" y="278"/>
                  </a:lnTo>
                  <a:lnTo>
                    <a:pt x="274" y="276"/>
                  </a:lnTo>
                  <a:lnTo>
                    <a:pt x="259" y="276"/>
                  </a:lnTo>
                  <a:lnTo>
                    <a:pt x="294" y="233"/>
                  </a:lnTo>
                  <a:lnTo>
                    <a:pt x="360" y="233"/>
                  </a:lnTo>
                  <a:lnTo>
                    <a:pt x="367" y="231"/>
                  </a:lnTo>
                  <a:lnTo>
                    <a:pt x="376" y="230"/>
                  </a:lnTo>
                  <a:lnTo>
                    <a:pt x="387" y="227"/>
                  </a:lnTo>
                  <a:lnTo>
                    <a:pt x="397" y="221"/>
                  </a:lnTo>
                  <a:lnTo>
                    <a:pt x="403" y="213"/>
                  </a:lnTo>
                  <a:lnTo>
                    <a:pt x="406" y="203"/>
                  </a:lnTo>
                  <a:lnTo>
                    <a:pt x="403" y="192"/>
                  </a:lnTo>
                  <a:lnTo>
                    <a:pt x="397" y="185"/>
                  </a:lnTo>
                  <a:lnTo>
                    <a:pt x="387" y="179"/>
                  </a:lnTo>
                  <a:lnTo>
                    <a:pt x="376" y="176"/>
                  </a:lnTo>
                  <a:lnTo>
                    <a:pt x="367" y="174"/>
                  </a:lnTo>
                  <a:lnTo>
                    <a:pt x="360" y="174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0743" name="Group 23"/>
          <p:cNvGrpSpPr>
            <a:grpSpLocks/>
          </p:cNvGrpSpPr>
          <p:nvPr/>
        </p:nvGrpSpPr>
        <p:grpSpPr bwMode="auto">
          <a:xfrm>
            <a:off x="2776538" y="3795713"/>
            <a:ext cx="812800" cy="809625"/>
            <a:chOff x="1884" y="3188"/>
            <a:chExt cx="411" cy="409"/>
          </a:xfrm>
        </p:grpSpPr>
        <p:sp>
          <p:nvSpPr>
            <p:cNvPr id="30744" name="Freeform 24"/>
            <p:cNvSpPr>
              <a:spLocks noEditPoints="1"/>
            </p:cNvSpPr>
            <p:nvPr/>
          </p:nvSpPr>
          <p:spPr bwMode="gray">
            <a:xfrm>
              <a:off x="1884" y="3188"/>
              <a:ext cx="411" cy="409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5" y="246"/>
                </a:cxn>
                <a:cxn ang="0">
                  <a:pos x="17" y="285"/>
                </a:cxn>
                <a:cxn ang="0">
                  <a:pos x="36" y="319"/>
                </a:cxn>
                <a:cxn ang="0">
                  <a:pos x="60" y="349"/>
                </a:cxn>
                <a:cxn ang="0">
                  <a:pos x="92" y="375"/>
                </a:cxn>
                <a:cxn ang="0">
                  <a:pos x="126" y="393"/>
                </a:cxn>
                <a:cxn ang="0">
                  <a:pos x="165" y="405"/>
                </a:cxn>
                <a:cxn ang="0">
                  <a:pos x="206" y="409"/>
                </a:cxn>
                <a:cxn ang="0">
                  <a:pos x="248" y="405"/>
                </a:cxn>
                <a:cxn ang="0">
                  <a:pos x="285" y="393"/>
                </a:cxn>
                <a:cxn ang="0">
                  <a:pos x="321" y="375"/>
                </a:cxn>
                <a:cxn ang="0">
                  <a:pos x="351" y="349"/>
                </a:cxn>
                <a:cxn ang="0">
                  <a:pos x="375" y="319"/>
                </a:cxn>
                <a:cxn ang="0">
                  <a:pos x="395" y="285"/>
                </a:cxn>
                <a:cxn ang="0">
                  <a:pos x="407" y="246"/>
                </a:cxn>
                <a:cxn ang="0">
                  <a:pos x="411" y="204"/>
                </a:cxn>
                <a:cxn ang="0">
                  <a:pos x="407" y="163"/>
                </a:cxn>
                <a:cxn ang="0">
                  <a:pos x="395" y="124"/>
                </a:cxn>
                <a:cxn ang="0">
                  <a:pos x="375" y="90"/>
                </a:cxn>
                <a:cxn ang="0">
                  <a:pos x="351" y="60"/>
                </a:cxn>
                <a:cxn ang="0">
                  <a:pos x="321" y="34"/>
                </a:cxn>
                <a:cxn ang="0">
                  <a:pos x="285" y="15"/>
                </a:cxn>
                <a:cxn ang="0">
                  <a:pos x="248" y="3"/>
                </a:cxn>
                <a:cxn ang="0">
                  <a:pos x="206" y="0"/>
                </a:cxn>
                <a:cxn ang="0">
                  <a:pos x="165" y="3"/>
                </a:cxn>
                <a:cxn ang="0">
                  <a:pos x="126" y="15"/>
                </a:cxn>
                <a:cxn ang="0">
                  <a:pos x="92" y="34"/>
                </a:cxn>
                <a:cxn ang="0">
                  <a:pos x="60" y="60"/>
                </a:cxn>
                <a:cxn ang="0">
                  <a:pos x="36" y="90"/>
                </a:cxn>
                <a:cxn ang="0">
                  <a:pos x="17" y="124"/>
                </a:cxn>
                <a:cxn ang="0">
                  <a:pos x="5" y="163"/>
                </a:cxn>
                <a:cxn ang="0">
                  <a:pos x="0" y="204"/>
                </a:cxn>
                <a:cxn ang="0">
                  <a:pos x="42" y="204"/>
                </a:cxn>
                <a:cxn ang="0">
                  <a:pos x="47" y="166"/>
                </a:cxn>
                <a:cxn ang="0">
                  <a:pos x="59" y="133"/>
                </a:cxn>
                <a:cxn ang="0">
                  <a:pos x="78" y="102"/>
                </a:cxn>
                <a:cxn ang="0">
                  <a:pos x="104" y="76"/>
                </a:cxn>
                <a:cxn ang="0">
                  <a:pos x="134" y="58"/>
                </a:cxn>
                <a:cxn ang="0">
                  <a:pos x="168" y="45"/>
                </a:cxn>
                <a:cxn ang="0">
                  <a:pos x="206" y="42"/>
                </a:cxn>
                <a:cxn ang="0">
                  <a:pos x="243" y="45"/>
                </a:cxn>
                <a:cxn ang="0">
                  <a:pos x="278" y="58"/>
                </a:cxn>
                <a:cxn ang="0">
                  <a:pos x="308" y="76"/>
                </a:cxn>
                <a:cxn ang="0">
                  <a:pos x="333" y="102"/>
                </a:cxn>
                <a:cxn ang="0">
                  <a:pos x="353" y="133"/>
                </a:cxn>
                <a:cxn ang="0">
                  <a:pos x="365" y="166"/>
                </a:cxn>
                <a:cxn ang="0">
                  <a:pos x="369" y="204"/>
                </a:cxn>
                <a:cxn ang="0">
                  <a:pos x="365" y="241"/>
                </a:cxn>
                <a:cxn ang="0">
                  <a:pos x="353" y="276"/>
                </a:cxn>
                <a:cxn ang="0">
                  <a:pos x="333" y="306"/>
                </a:cxn>
                <a:cxn ang="0">
                  <a:pos x="308" y="331"/>
                </a:cxn>
                <a:cxn ang="0">
                  <a:pos x="278" y="351"/>
                </a:cxn>
                <a:cxn ang="0">
                  <a:pos x="243" y="363"/>
                </a:cxn>
                <a:cxn ang="0">
                  <a:pos x="206" y="367"/>
                </a:cxn>
                <a:cxn ang="0">
                  <a:pos x="168" y="363"/>
                </a:cxn>
                <a:cxn ang="0">
                  <a:pos x="134" y="351"/>
                </a:cxn>
                <a:cxn ang="0">
                  <a:pos x="104" y="331"/>
                </a:cxn>
                <a:cxn ang="0">
                  <a:pos x="78" y="306"/>
                </a:cxn>
                <a:cxn ang="0">
                  <a:pos x="59" y="276"/>
                </a:cxn>
                <a:cxn ang="0">
                  <a:pos x="47" y="241"/>
                </a:cxn>
                <a:cxn ang="0">
                  <a:pos x="42" y="204"/>
                </a:cxn>
              </a:cxnLst>
              <a:rect l="0" t="0" r="r" b="b"/>
              <a:pathLst>
                <a:path w="411" h="409">
                  <a:moveTo>
                    <a:pt x="0" y="204"/>
                  </a:moveTo>
                  <a:lnTo>
                    <a:pt x="5" y="246"/>
                  </a:lnTo>
                  <a:lnTo>
                    <a:pt x="17" y="285"/>
                  </a:lnTo>
                  <a:lnTo>
                    <a:pt x="36" y="319"/>
                  </a:lnTo>
                  <a:lnTo>
                    <a:pt x="60" y="349"/>
                  </a:lnTo>
                  <a:lnTo>
                    <a:pt x="92" y="375"/>
                  </a:lnTo>
                  <a:lnTo>
                    <a:pt x="126" y="393"/>
                  </a:lnTo>
                  <a:lnTo>
                    <a:pt x="165" y="405"/>
                  </a:lnTo>
                  <a:lnTo>
                    <a:pt x="206" y="409"/>
                  </a:lnTo>
                  <a:lnTo>
                    <a:pt x="248" y="405"/>
                  </a:lnTo>
                  <a:lnTo>
                    <a:pt x="285" y="393"/>
                  </a:lnTo>
                  <a:lnTo>
                    <a:pt x="321" y="375"/>
                  </a:lnTo>
                  <a:lnTo>
                    <a:pt x="351" y="349"/>
                  </a:lnTo>
                  <a:lnTo>
                    <a:pt x="375" y="319"/>
                  </a:lnTo>
                  <a:lnTo>
                    <a:pt x="395" y="285"/>
                  </a:lnTo>
                  <a:lnTo>
                    <a:pt x="407" y="246"/>
                  </a:lnTo>
                  <a:lnTo>
                    <a:pt x="411" y="204"/>
                  </a:lnTo>
                  <a:lnTo>
                    <a:pt x="407" y="163"/>
                  </a:lnTo>
                  <a:lnTo>
                    <a:pt x="395" y="124"/>
                  </a:lnTo>
                  <a:lnTo>
                    <a:pt x="375" y="90"/>
                  </a:lnTo>
                  <a:lnTo>
                    <a:pt x="351" y="60"/>
                  </a:lnTo>
                  <a:lnTo>
                    <a:pt x="321" y="34"/>
                  </a:lnTo>
                  <a:lnTo>
                    <a:pt x="285" y="15"/>
                  </a:lnTo>
                  <a:lnTo>
                    <a:pt x="248" y="3"/>
                  </a:lnTo>
                  <a:lnTo>
                    <a:pt x="206" y="0"/>
                  </a:lnTo>
                  <a:lnTo>
                    <a:pt x="165" y="3"/>
                  </a:lnTo>
                  <a:lnTo>
                    <a:pt x="126" y="15"/>
                  </a:lnTo>
                  <a:lnTo>
                    <a:pt x="92" y="34"/>
                  </a:lnTo>
                  <a:lnTo>
                    <a:pt x="60" y="60"/>
                  </a:lnTo>
                  <a:lnTo>
                    <a:pt x="36" y="90"/>
                  </a:lnTo>
                  <a:lnTo>
                    <a:pt x="17" y="124"/>
                  </a:lnTo>
                  <a:lnTo>
                    <a:pt x="5" y="163"/>
                  </a:lnTo>
                  <a:lnTo>
                    <a:pt x="0" y="204"/>
                  </a:lnTo>
                  <a:close/>
                  <a:moveTo>
                    <a:pt x="42" y="204"/>
                  </a:moveTo>
                  <a:lnTo>
                    <a:pt x="47" y="166"/>
                  </a:lnTo>
                  <a:lnTo>
                    <a:pt x="59" y="133"/>
                  </a:lnTo>
                  <a:lnTo>
                    <a:pt x="78" y="102"/>
                  </a:lnTo>
                  <a:lnTo>
                    <a:pt x="104" y="76"/>
                  </a:lnTo>
                  <a:lnTo>
                    <a:pt x="134" y="58"/>
                  </a:lnTo>
                  <a:lnTo>
                    <a:pt x="168" y="45"/>
                  </a:lnTo>
                  <a:lnTo>
                    <a:pt x="206" y="42"/>
                  </a:lnTo>
                  <a:lnTo>
                    <a:pt x="243" y="45"/>
                  </a:lnTo>
                  <a:lnTo>
                    <a:pt x="278" y="58"/>
                  </a:lnTo>
                  <a:lnTo>
                    <a:pt x="308" y="76"/>
                  </a:lnTo>
                  <a:lnTo>
                    <a:pt x="333" y="102"/>
                  </a:lnTo>
                  <a:lnTo>
                    <a:pt x="353" y="133"/>
                  </a:lnTo>
                  <a:lnTo>
                    <a:pt x="365" y="166"/>
                  </a:lnTo>
                  <a:lnTo>
                    <a:pt x="369" y="204"/>
                  </a:lnTo>
                  <a:lnTo>
                    <a:pt x="365" y="241"/>
                  </a:lnTo>
                  <a:lnTo>
                    <a:pt x="353" y="276"/>
                  </a:lnTo>
                  <a:lnTo>
                    <a:pt x="333" y="306"/>
                  </a:lnTo>
                  <a:lnTo>
                    <a:pt x="308" y="331"/>
                  </a:lnTo>
                  <a:lnTo>
                    <a:pt x="278" y="351"/>
                  </a:lnTo>
                  <a:lnTo>
                    <a:pt x="243" y="363"/>
                  </a:lnTo>
                  <a:lnTo>
                    <a:pt x="206" y="367"/>
                  </a:lnTo>
                  <a:lnTo>
                    <a:pt x="168" y="363"/>
                  </a:lnTo>
                  <a:lnTo>
                    <a:pt x="134" y="351"/>
                  </a:lnTo>
                  <a:lnTo>
                    <a:pt x="104" y="331"/>
                  </a:lnTo>
                  <a:lnTo>
                    <a:pt x="78" y="306"/>
                  </a:lnTo>
                  <a:lnTo>
                    <a:pt x="59" y="276"/>
                  </a:lnTo>
                  <a:lnTo>
                    <a:pt x="47" y="241"/>
                  </a:lnTo>
                  <a:lnTo>
                    <a:pt x="42" y="204"/>
                  </a:lnTo>
                  <a:close/>
                </a:path>
              </a:pathLst>
            </a:custGeom>
            <a:solidFill>
              <a:srgbClr val="F8F8F8"/>
            </a:solidFill>
            <a:ln w="19050" cmpd="sng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45" name="Freeform 25"/>
            <p:cNvSpPr>
              <a:spLocks/>
            </p:cNvSpPr>
            <p:nvPr/>
          </p:nvSpPr>
          <p:spPr bwMode="gray">
            <a:xfrm>
              <a:off x="2064" y="3269"/>
              <a:ext cx="141" cy="229"/>
            </a:xfrm>
            <a:custGeom>
              <a:avLst/>
              <a:gdLst/>
              <a:ahLst/>
              <a:cxnLst>
                <a:cxn ang="0">
                  <a:pos x="32" y="229"/>
                </a:cxn>
                <a:cxn ang="0">
                  <a:pos x="24" y="229"/>
                </a:cxn>
                <a:cxn ang="0">
                  <a:pos x="18" y="228"/>
                </a:cxn>
                <a:cxn ang="0">
                  <a:pos x="12" y="225"/>
                </a:cxn>
                <a:cxn ang="0">
                  <a:pos x="8" y="222"/>
                </a:cxn>
                <a:cxn ang="0">
                  <a:pos x="5" y="217"/>
                </a:cxn>
                <a:cxn ang="0">
                  <a:pos x="3" y="213"/>
                </a:cxn>
                <a:cxn ang="0">
                  <a:pos x="2" y="207"/>
                </a:cxn>
                <a:cxn ang="0">
                  <a:pos x="0" y="199"/>
                </a:cxn>
                <a:cxn ang="0">
                  <a:pos x="2" y="190"/>
                </a:cxn>
                <a:cxn ang="0">
                  <a:pos x="5" y="181"/>
                </a:cxn>
                <a:cxn ang="0">
                  <a:pos x="11" y="172"/>
                </a:cxn>
                <a:cxn ang="0">
                  <a:pos x="18" y="162"/>
                </a:cxn>
                <a:cxn ang="0">
                  <a:pos x="80" y="88"/>
                </a:cxn>
                <a:cxn ang="0">
                  <a:pos x="83" y="84"/>
                </a:cxn>
                <a:cxn ang="0">
                  <a:pos x="86" y="79"/>
                </a:cxn>
                <a:cxn ang="0">
                  <a:pos x="87" y="73"/>
                </a:cxn>
                <a:cxn ang="0">
                  <a:pos x="89" y="69"/>
                </a:cxn>
                <a:cxn ang="0">
                  <a:pos x="87" y="63"/>
                </a:cxn>
                <a:cxn ang="0">
                  <a:pos x="86" y="58"/>
                </a:cxn>
                <a:cxn ang="0">
                  <a:pos x="83" y="55"/>
                </a:cxn>
                <a:cxn ang="0">
                  <a:pos x="78" y="51"/>
                </a:cxn>
                <a:cxn ang="0">
                  <a:pos x="74" y="49"/>
                </a:cxn>
                <a:cxn ang="0">
                  <a:pos x="68" y="49"/>
                </a:cxn>
                <a:cxn ang="0">
                  <a:pos x="63" y="49"/>
                </a:cxn>
                <a:cxn ang="0">
                  <a:pos x="59" y="51"/>
                </a:cxn>
                <a:cxn ang="0">
                  <a:pos x="56" y="55"/>
                </a:cxn>
                <a:cxn ang="0">
                  <a:pos x="53" y="58"/>
                </a:cxn>
                <a:cxn ang="0">
                  <a:pos x="51" y="64"/>
                </a:cxn>
                <a:cxn ang="0">
                  <a:pos x="50" y="69"/>
                </a:cxn>
                <a:cxn ang="0">
                  <a:pos x="51" y="75"/>
                </a:cxn>
                <a:cxn ang="0">
                  <a:pos x="53" y="81"/>
                </a:cxn>
                <a:cxn ang="0">
                  <a:pos x="56" y="85"/>
                </a:cxn>
                <a:cxn ang="0">
                  <a:pos x="62" y="91"/>
                </a:cxn>
                <a:cxn ang="0">
                  <a:pos x="30" y="129"/>
                </a:cxn>
                <a:cxn ang="0">
                  <a:pos x="17" y="115"/>
                </a:cxn>
                <a:cxn ang="0">
                  <a:pos x="9" y="102"/>
                </a:cxn>
                <a:cxn ang="0">
                  <a:pos x="3" y="87"/>
                </a:cxn>
                <a:cxn ang="0">
                  <a:pos x="2" y="70"/>
                </a:cxn>
                <a:cxn ang="0">
                  <a:pos x="5" y="51"/>
                </a:cxn>
                <a:cxn ang="0">
                  <a:pos x="11" y="34"/>
                </a:cxn>
                <a:cxn ang="0">
                  <a:pos x="21" y="19"/>
                </a:cxn>
                <a:cxn ang="0">
                  <a:pos x="35" y="9"/>
                </a:cxn>
                <a:cxn ang="0">
                  <a:pos x="51" y="1"/>
                </a:cxn>
                <a:cxn ang="0">
                  <a:pos x="71" y="0"/>
                </a:cxn>
                <a:cxn ang="0">
                  <a:pos x="89" y="1"/>
                </a:cxn>
                <a:cxn ang="0">
                  <a:pos x="105" y="7"/>
                </a:cxn>
                <a:cxn ang="0">
                  <a:pos x="119" y="19"/>
                </a:cxn>
                <a:cxn ang="0">
                  <a:pos x="129" y="33"/>
                </a:cxn>
                <a:cxn ang="0">
                  <a:pos x="135" y="49"/>
                </a:cxn>
                <a:cxn ang="0">
                  <a:pos x="137" y="69"/>
                </a:cxn>
                <a:cxn ang="0">
                  <a:pos x="134" y="91"/>
                </a:cxn>
                <a:cxn ang="0">
                  <a:pos x="122" y="115"/>
                </a:cxn>
                <a:cxn ang="0">
                  <a:pos x="101" y="139"/>
                </a:cxn>
                <a:cxn ang="0">
                  <a:pos x="99" y="142"/>
                </a:cxn>
                <a:cxn ang="0">
                  <a:pos x="66" y="177"/>
                </a:cxn>
                <a:cxn ang="0">
                  <a:pos x="141" y="177"/>
                </a:cxn>
                <a:cxn ang="0">
                  <a:pos x="141" y="229"/>
                </a:cxn>
                <a:cxn ang="0">
                  <a:pos x="32" y="229"/>
                </a:cxn>
              </a:cxnLst>
              <a:rect l="0" t="0" r="r" b="b"/>
              <a:pathLst>
                <a:path w="141" h="229">
                  <a:moveTo>
                    <a:pt x="32" y="229"/>
                  </a:moveTo>
                  <a:lnTo>
                    <a:pt x="24" y="229"/>
                  </a:lnTo>
                  <a:lnTo>
                    <a:pt x="18" y="228"/>
                  </a:lnTo>
                  <a:lnTo>
                    <a:pt x="12" y="225"/>
                  </a:lnTo>
                  <a:lnTo>
                    <a:pt x="8" y="222"/>
                  </a:lnTo>
                  <a:lnTo>
                    <a:pt x="5" y="217"/>
                  </a:lnTo>
                  <a:lnTo>
                    <a:pt x="3" y="213"/>
                  </a:lnTo>
                  <a:lnTo>
                    <a:pt x="2" y="207"/>
                  </a:lnTo>
                  <a:lnTo>
                    <a:pt x="0" y="199"/>
                  </a:lnTo>
                  <a:lnTo>
                    <a:pt x="2" y="190"/>
                  </a:lnTo>
                  <a:lnTo>
                    <a:pt x="5" y="181"/>
                  </a:lnTo>
                  <a:lnTo>
                    <a:pt x="11" y="172"/>
                  </a:lnTo>
                  <a:lnTo>
                    <a:pt x="18" y="162"/>
                  </a:lnTo>
                  <a:lnTo>
                    <a:pt x="80" y="88"/>
                  </a:lnTo>
                  <a:lnTo>
                    <a:pt x="83" y="84"/>
                  </a:lnTo>
                  <a:lnTo>
                    <a:pt x="86" y="79"/>
                  </a:lnTo>
                  <a:lnTo>
                    <a:pt x="87" y="73"/>
                  </a:lnTo>
                  <a:lnTo>
                    <a:pt x="89" y="69"/>
                  </a:lnTo>
                  <a:lnTo>
                    <a:pt x="87" y="63"/>
                  </a:lnTo>
                  <a:lnTo>
                    <a:pt x="86" y="58"/>
                  </a:lnTo>
                  <a:lnTo>
                    <a:pt x="83" y="55"/>
                  </a:lnTo>
                  <a:lnTo>
                    <a:pt x="78" y="51"/>
                  </a:lnTo>
                  <a:lnTo>
                    <a:pt x="74" y="49"/>
                  </a:lnTo>
                  <a:lnTo>
                    <a:pt x="68" y="49"/>
                  </a:lnTo>
                  <a:lnTo>
                    <a:pt x="63" y="49"/>
                  </a:lnTo>
                  <a:lnTo>
                    <a:pt x="59" y="51"/>
                  </a:lnTo>
                  <a:lnTo>
                    <a:pt x="56" y="55"/>
                  </a:lnTo>
                  <a:lnTo>
                    <a:pt x="53" y="58"/>
                  </a:lnTo>
                  <a:lnTo>
                    <a:pt x="51" y="64"/>
                  </a:lnTo>
                  <a:lnTo>
                    <a:pt x="50" y="69"/>
                  </a:lnTo>
                  <a:lnTo>
                    <a:pt x="51" y="75"/>
                  </a:lnTo>
                  <a:lnTo>
                    <a:pt x="53" y="81"/>
                  </a:lnTo>
                  <a:lnTo>
                    <a:pt x="56" y="85"/>
                  </a:lnTo>
                  <a:lnTo>
                    <a:pt x="62" y="91"/>
                  </a:lnTo>
                  <a:lnTo>
                    <a:pt x="30" y="129"/>
                  </a:lnTo>
                  <a:lnTo>
                    <a:pt x="17" y="115"/>
                  </a:lnTo>
                  <a:lnTo>
                    <a:pt x="9" y="102"/>
                  </a:lnTo>
                  <a:lnTo>
                    <a:pt x="3" y="87"/>
                  </a:lnTo>
                  <a:lnTo>
                    <a:pt x="2" y="70"/>
                  </a:lnTo>
                  <a:lnTo>
                    <a:pt x="5" y="51"/>
                  </a:lnTo>
                  <a:lnTo>
                    <a:pt x="11" y="34"/>
                  </a:lnTo>
                  <a:lnTo>
                    <a:pt x="21" y="19"/>
                  </a:lnTo>
                  <a:lnTo>
                    <a:pt x="35" y="9"/>
                  </a:lnTo>
                  <a:lnTo>
                    <a:pt x="51" y="1"/>
                  </a:lnTo>
                  <a:lnTo>
                    <a:pt x="71" y="0"/>
                  </a:lnTo>
                  <a:lnTo>
                    <a:pt x="89" y="1"/>
                  </a:lnTo>
                  <a:lnTo>
                    <a:pt x="105" y="7"/>
                  </a:lnTo>
                  <a:lnTo>
                    <a:pt x="119" y="19"/>
                  </a:lnTo>
                  <a:lnTo>
                    <a:pt x="129" y="33"/>
                  </a:lnTo>
                  <a:lnTo>
                    <a:pt x="135" y="49"/>
                  </a:lnTo>
                  <a:lnTo>
                    <a:pt x="137" y="69"/>
                  </a:lnTo>
                  <a:lnTo>
                    <a:pt x="134" y="91"/>
                  </a:lnTo>
                  <a:lnTo>
                    <a:pt x="122" y="115"/>
                  </a:lnTo>
                  <a:lnTo>
                    <a:pt x="101" y="139"/>
                  </a:lnTo>
                  <a:lnTo>
                    <a:pt x="99" y="142"/>
                  </a:lnTo>
                  <a:lnTo>
                    <a:pt x="66" y="177"/>
                  </a:lnTo>
                  <a:lnTo>
                    <a:pt x="141" y="177"/>
                  </a:lnTo>
                  <a:lnTo>
                    <a:pt x="141" y="229"/>
                  </a:lnTo>
                  <a:lnTo>
                    <a:pt x="32" y="229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46" name="Freeform 26"/>
            <p:cNvSpPr>
              <a:spLocks/>
            </p:cNvSpPr>
            <p:nvPr/>
          </p:nvSpPr>
          <p:spPr bwMode="gray">
            <a:xfrm>
              <a:off x="1946" y="3333"/>
              <a:ext cx="102" cy="113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33" y="54"/>
                </a:cxn>
                <a:cxn ang="0">
                  <a:pos x="3" y="0"/>
                </a:cxn>
                <a:cxn ang="0">
                  <a:pos x="33" y="0"/>
                </a:cxn>
                <a:cxn ang="0">
                  <a:pos x="51" y="33"/>
                </a:cxn>
                <a:cxn ang="0">
                  <a:pos x="70" y="0"/>
                </a:cxn>
                <a:cxn ang="0">
                  <a:pos x="99" y="0"/>
                </a:cxn>
                <a:cxn ang="0">
                  <a:pos x="69" y="54"/>
                </a:cxn>
                <a:cxn ang="0">
                  <a:pos x="102" y="113"/>
                </a:cxn>
                <a:cxn ang="0">
                  <a:pos x="72" y="113"/>
                </a:cxn>
                <a:cxn ang="0">
                  <a:pos x="51" y="75"/>
                </a:cxn>
                <a:cxn ang="0">
                  <a:pos x="30" y="113"/>
                </a:cxn>
                <a:cxn ang="0">
                  <a:pos x="0" y="113"/>
                </a:cxn>
              </a:cxnLst>
              <a:rect l="0" t="0" r="r" b="b"/>
              <a:pathLst>
                <a:path w="102" h="113">
                  <a:moveTo>
                    <a:pt x="0" y="113"/>
                  </a:moveTo>
                  <a:lnTo>
                    <a:pt x="33" y="54"/>
                  </a:lnTo>
                  <a:lnTo>
                    <a:pt x="3" y="0"/>
                  </a:lnTo>
                  <a:lnTo>
                    <a:pt x="33" y="0"/>
                  </a:lnTo>
                  <a:lnTo>
                    <a:pt x="51" y="33"/>
                  </a:lnTo>
                  <a:lnTo>
                    <a:pt x="70" y="0"/>
                  </a:lnTo>
                  <a:lnTo>
                    <a:pt x="99" y="0"/>
                  </a:lnTo>
                  <a:lnTo>
                    <a:pt x="69" y="54"/>
                  </a:lnTo>
                  <a:lnTo>
                    <a:pt x="102" y="113"/>
                  </a:lnTo>
                  <a:lnTo>
                    <a:pt x="72" y="113"/>
                  </a:lnTo>
                  <a:lnTo>
                    <a:pt x="51" y="75"/>
                  </a:lnTo>
                  <a:lnTo>
                    <a:pt x="3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0747" name="Group 27"/>
          <p:cNvGrpSpPr>
            <a:grpSpLocks/>
          </p:cNvGrpSpPr>
          <p:nvPr/>
        </p:nvGrpSpPr>
        <p:grpSpPr bwMode="auto">
          <a:xfrm>
            <a:off x="5373688" y="2413000"/>
            <a:ext cx="809625" cy="809625"/>
            <a:chOff x="3349" y="3250"/>
            <a:chExt cx="380" cy="380"/>
          </a:xfrm>
        </p:grpSpPr>
        <p:sp>
          <p:nvSpPr>
            <p:cNvPr id="30748" name="Freeform 28"/>
            <p:cNvSpPr>
              <a:spLocks/>
            </p:cNvSpPr>
            <p:nvPr/>
          </p:nvSpPr>
          <p:spPr bwMode="gray">
            <a:xfrm>
              <a:off x="3349" y="3250"/>
              <a:ext cx="380" cy="190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246" y="5"/>
                </a:cxn>
                <a:cxn ang="0">
                  <a:pos x="285" y="17"/>
                </a:cxn>
                <a:cxn ang="0">
                  <a:pos x="319" y="36"/>
                </a:cxn>
                <a:cxn ang="0">
                  <a:pos x="349" y="60"/>
                </a:cxn>
                <a:cxn ang="0">
                  <a:pos x="375" y="92"/>
                </a:cxn>
                <a:cxn ang="0">
                  <a:pos x="393" y="126"/>
                </a:cxn>
                <a:cxn ang="0">
                  <a:pos x="405" y="164"/>
                </a:cxn>
                <a:cxn ang="0">
                  <a:pos x="409" y="206"/>
                </a:cxn>
                <a:cxn ang="0">
                  <a:pos x="409" y="207"/>
                </a:cxn>
                <a:cxn ang="0">
                  <a:pos x="409" y="207"/>
                </a:cxn>
                <a:cxn ang="0">
                  <a:pos x="358" y="207"/>
                </a:cxn>
                <a:cxn ang="0">
                  <a:pos x="270" y="69"/>
                </a:cxn>
                <a:cxn ang="0">
                  <a:pos x="270" y="108"/>
                </a:cxn>
                <a:cxn ang="0">
                  <a:pos x="204" y="108"/>
                </a:cxn>
                <a:cxn ang="0">
                  <a:pos x="204" y="42"/>
                </a:cxn>
                <a:cxn ang="0">
                  <a:pos x="168" y="47"/>
                </a:cxn>
                <a:cxn ang="0">
                  <a:pos x="133" y="59"/>
                </a:cxn>
                <a:cxn ang="0">
                  <a:pos x="102" y="78"/>
                </a:cxn>
                <a:cxn ang="0">
                  <a:pos x="78" y="104"/>
                </a:cxn>
                <a:cxn ang="0">
                  <a:pos x="58" y="134"/>
                </a:cxn>
                <a:cxn ang="0">
                  <a:pos x="46" y="168"/>
                </a:cxn>
                <a:cxn ang="0">
                  <a:pos x="42" y="206"/>
                </a:cxn>
                <a:cxn ang="0">
                  <a:pos x="42" y="207"/>
                </a:cxn>
                <a:cxn ang="0">
                  <a:pos x="42" y="207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6"/>
                </a:cxn>
                <a:cxn ang="0">
                  <a:pos x="3" y="164"/>
                </a:cxn>
                <a:cxn ang="0">
                  <a:pos x="15" y="126"/>
                </a:cxn>
                <a:cxn ang="0">
                  <a:pos x="34" y="92"/>
                </a:cxn>
                <a:cxn ang="0">
                  <a:pos x="60" y="60"/>
                </a:cxn>
                <a:cxn ang="0">
                  <a:pos x="90" y="36"/>
                </a:cxn>
                <a:cxn ang="0">
                  <a:pos x="124" y="17"/>
                </a:cxn>
                <a:cxn ang="0">
                  <a:pos x="163" y="5"/>
                </a:cxn>
                <a:cxn ang="0">
                  <a:pos x="204" y="0"/>
                </a:cxn>
              </a:cxnLst>
              <a:rect l="0" t="0" r="r" b="b"/>
              <a:pathLst>
                <a:path w="409" h="207">
                  <a:moveTo>
                    <a:pt x="204" y="0"/>
                  </a:moveTo>
                  <a:lnTo>
                    <a:pt x="246" y="5"/>
                  </a:lnTo>
                  <a:lnTo>
                    <a:pt x="285" y="17"/>
                  </a:lnTo>
                  <a:lnTo>
                    <a:pt x="319" y="36"/>
                  </a:lnTo>
                  <a:lnTo>
                    <a:pt x="349" y="60"/>
                  </a:lnTo>
                  <a:lnTo>
                    <a:pt x="375" y="92"/>
                  </a:lnTo>
                  <a:lnTo>
                    <a:pt x="393" y="126"/>
                  </a:lnTo>
                  <a:lnTo>
                    <a:pt x="405" y="164"/>
                  </a:lnTo>
                  <a:lnTo>
                    <a:pt x="409" y="206"/>
                  </a:lnTo>
                  <a:lnTo>
                    <a:pt x="409" y="207"/>
                  </a:lnTo>
                  <a:lnTo>
                    <a:pt x="409" y="207"/>
                  </a:lnTo>
                  <a:lnTo>
                    <a:pt x="358" y="207"/>
                  </a:lnTo>
                  <a:lnTo>
                    <a:pt x="270" y="69"/>
                  </a:lnTo>
                  <a:lnTo>
                    <a:pt x="270" y="108"/>
                  </a:lnTo>
                  <a:lnTo>
                    <a:pt x="204" y="108"/>
                  </a:lnTo>
                  <a:lnTo>
                    <a:pt x="204" y="42"/>
                  </a:lnTo>
                  <a:lnTo>
                    <a:pt x="168" y="47"/>
                  </a:lnTo>
                  <a:lnTo>
                    <a:pt x="133" y="59"/>
                  </a:lnTo>
                  <a:lnTo>
                    <a:pt x="102" y="78"/>
                  </a:lnTo>
                  <a:lnTo>
                    <a:pt x="78" y="104"/>
                  </a:lnTo>
                  <a:lnTo>
                    <a:pt x="58" y="134"/>
                  </a:lnTo>
                  <a:lnTo>
                    <a:pt x="46" y="168"/>
                  </a:lnTo>
                  <a:lnTo>
                    <a:pt x="42" y="206"/>
                  </a:lnTo>
                  <a:lnTo>
                    <a:pt x="42" y="207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6"/>
                  </a:lnTo>
                  <a:lnTo>
                    <a:pt x="3" y="164"/>
                  </a:lnTo>
                  <a:lnTo>
                    <a:pt x="15" y="126"/>
                  </a:lnTo>
                  <a:lnTo>
                    <a:pt x="34" y="92"/>
                  </a:lnTo>
                  <a:lnTo>
                    <a:pt x="60" y="60"/>
                  </a:lnTo>
                  <a:lnTo>
                    <a:pt x="90" y="36"/>
                  </a:lnTo>
                  <a:lnTo>
                    <a:pt x="124" y="17"/>
                  </a:lnTo>
                  <a:lnTo>
                    <a:pt x="163" y="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49" name="Freeform 29"/>
            <p:cNvSpPr>
              <a:spLocks/>
            </p:cNvSpPr>
            <p:nvPr/>
          </p:nvSpPr>
          <p:spPr bwMode="gray">
            <a:xfrm>
              <a:off x="3396" y="3313"/>
              <a:ext cx="143" cy="254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88" y="237"/>
                </a:cxn>
                <a:cxn ang="0">
                  <a:pos x="153" y="237"/>
                </a:cxn>
                <a:cxn ang="0">
                  <a:pos x="153" y="39"/>
                </a:cxn>
                <a:cxn ang="0">
                  <a:pos x="88" y="39"/>
                </a:cxn>
                <a:cxn ang="0">
                  <a:pos x="88" y="0"/>
                </a:cxn>
                <a:cxn ang="0">
                  <a:pos x="0" y="138"/>
                </a:cxn>
                <a:cxn ang="0">
                  <a:pos x="88" y="276"/>
                </a:cxn>
              </a:cxnLst>
              <a:rect l="0" t="0" r="r" b="b"/>
              <a:pathLst>
                <a:path w="153" h="276">
                  <a:moveTo>
                    <a:pt x="88" y="276"/>
                  </a:moveTo>
                  <a:lnTo>
                    <a:pt x="88" y="237"/>
                  </a:lnTo>
                  <a:lnTo>
                    <a:pt x="153" y="237"/>
                  </a:lnTo>
                  <a:lnTo>
                    <a:pt x="153" y="39"/>
                  </a:lnTo>
                  <a:lnTo>
                    <a:pt x="88" y="39"/>
                  </a:lnTo>
                  <a:lnTo>
                    <a:pt x="88" y="0"/>
                  </a:lnTo>
                  <a:lnTo>
                    <a:pt x="0" y="138"/>
                  </a:lnTo>
                  <a:lnTo>
                    <a:pt x="88" y="276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50" name="Freeform 30"/>
            <p:cNvSpPr>
              <a:spLocks/>
            </p:cNvSpPr>
            <p:nvPr/>
          </p:nvSpPr>
          <p:spPr bwMode="gray">
            <a:xfrm>
              <a:off x="3349" y="3440"/>
              <a:ext cx="380" cy="190"/>
            </a:xfrm>
            <a:custGeom>
              <a:avLst/>
              <a:gdLst/>
              <a:ahLst/>
              <a:cxnLst>
                <a:cxn ang="0">
                  <a:pos x="204" y="207"/>
                </a:cxn>
                <a:cxn ang="0">
                  <a:pos x="246" y="203"/>
                </a:cxn>
                <a:cxn ang="0">
                  <a:pos x="285" y="191"/>
                </a:cxn>
                <a:cxn ang="0">
                  <a:pos x="319" y="173"/>
                </a:cxn>
                <a:cxn ang="0">
                  <a:pos x="349" y="147"/>
                </a:cxn>
                <a:cxn ang="0">
                  <a:pos x="375" y="117"/>
                </a:cxn>
                <a:cxn ang="0">
                  <a:pos x="393" y="83"/>
                </a:cxn>
                <a:cxn ang="0">
                  <a:pos x="405" y="44"/>
                </a:cxn>
                <a:cxn ang="0">
                  <a:pos x="409" y="2"/>
                </a:cxn>
                <a:cxn ang="0">
                  <a:pos x="409" y="2"/>
                </a:cxn>
                <a:cxn ang="0">
                  <a:pos x="409" y="0"/>
                </a:cxn>
                <a:cxn ang="0">
                  <a:pos x="358" y="0"/>
                </a:cxn>
                <a:cxn ang="0">
                  <a:pos x="270" y="138"/>
                </a:cxn>
                <a:cxn ang="0">
                  <a:pos x="270" y="99"/>
                </a:cxn>
                <a:cxn ang="0">
                  <a:pos x="204" y="99"/>
                </a:cxn>
                <a:cxn ang="0">
                  <a:pos x="204" y="165"/>
                </a:cxn>
                <a:cxn ang="0">
                  <a:pos x="168" y="161"/>
                </a:cxn>
                <a:cxn ang="0">
                  <a:pos x="133" y="149"/>
                </a:cxn>
                <a:cxn ang="0">
                  <a:pos x="102" y="129"/>
                </a:cxn>
                <a:cxn ang="0">
                  <a:pos x="78" y="104"/>
                </a:cxn>
                <a:cxn ang="0">
                  <a:pos x="58" y="74"/>
                </a:cxn>
                <a:cxn ang="0">
                  <a:pos x="46" y="39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3" y="44"/>
                </a:cxn>
                <a:cxn ang="0">
                  <a:pos x="15" y="83"/>
                </a:cxn>
                <a:cxn ang="0">
                  <a:pos x="34" y="117"/>
                </a:cxn>
                <a:cxn ang="0">
                  <a:pos x="60" y="147"/>
                </a:cxn>
                <a:cxn ang="0">
                  <a:pos x="90" y="173"/>
                </a:cxn>
                <a:cxn ang="0">
                  <a:pos x="124" y="191"/>
                </a:cxn>
                <a:cxn ang="0">
                  <a:pos x="163" y="203"/>
                </a:cxn>
                <a:cxn ang="0">
                  <a:pos x="204" y="207"/>
                </a:cxn>
              </a:cxnLst>
              <a:rect l="0" t="0" r="r" b="b"/>
              <a:pathLst>
                <a:path w="409" h="207">
                  <a:moveTo>
                    <a:pt x="204" y="207"/>
                  </a:moveTo>
                  <a:lnTo>
                    <a:pt x="246" y="203"/>
                  </a:lnTo>
                  <a:lnTo>
                    <a:pt x="285" y="191"/>
                  </a:lnTo>
                  <a:lnTo>
                    <a:pt x="319" y="173"/>
                  </a:lnTo>
                  <a:lnTo>
                    <a:pt x="349" y="147"/>
                  </a:lnTo>
                  <a:lnTo>
                    <a:pt x="375" y="117"/>
                  </a:lnTo>
                  <a:lnTo>
                    <a:pt x="393" y="83"/>
                  </a:lnTo>
                  <a:lnTo>
                    <a:pt x="405" y="44"/>
                  </a:lnTo>
                  <a:lnTo>
                    <a:pt x="409" y="2"/>
                  </a:lnTo>
                  <a:lnTo>
                    <a:pt x="409" y="2"/>
                  </a:lnTo>
                  <a:lnTo>
                    <a:pt x="409" y="0"/>
                  </a:lnTo>
                  <a:lnTo>
                    <a:pt x="358" y="0"/>
                  </a:lnTo>
                  <a:lnTo>
                    <a:pt x="270" y="138"/>
                  </a:lnTo>
                  <a:lnTo>
                    <a:pt x="270" y="99"/>
                  </a:lnTo>
                  <a:lnTo>
                    <a:pt x="204" y="99"/>
                  </a:lnTo>
                  <a:lnTo>
                    <a:pt x="204" y="165"/>
                  </a:lnTo>
                  <a:lnTo>
                    <a:pt x="168" y="161"/>
                  </a:lnTo>
                  <a:lnTo>
                    <a:pt x="133" y="149"/>
                  </a:lnTo>
                  <a:lnTo>
                    <a:pt x="102" y="129"/>
                  </a:lnTo>
                  <a:lnTo>
                    <a:pt x="78" y="104"/>
                  </a:lnTo>
                  <a:lnTo>
                    <a:pt x="58" y="74"/>
                  </a:lnTo>
                  <a:lnTo>
                    <a:pt x="46" y="39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44"/>
                  </a:lnTo>
                  <a:lnTo>
                    <a:pt x="15" y="83"/>
                  </a:lnTo>
                  <a:lnTo>
                    <a:pt x="34" y="117"/>
                  </a:lnTo>
                  <a:lnTo>
                    <a:pt x="60" y="147"/>
                  </a:lnTo>
                  <a:lnTo>
                    <a:pt x="90" y="173"/>
                  </a:lnTo>
                  <a:lnTo>
                    <a:pt x="124" y="191"/>
                  </a:lnTo>
                  <a:lnTo>
                    <a:pt x="163" y="203"/>
                  </a:lnTo>
                  <a:lnTo>
                    <a:pt x="204" y="207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0751" name="Text Box 31"/>
          <p:cNvSpPr txBox="1">
            <a:spLocks noChangeArrowheads="1"/>
          </p:cNvSpPr>
          <p:nvPr/>
        </p:nvSpPr>
        <p:spPr bwMode="black">
          <a:xfrm>
            <a:off x="1457325" y="5743575"/>
            <a:ext cx="623887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600">
                <a:solidFill>
                  <a:srgbClr val="000000"/>
                </a:solidFill>
              </a:rPr>
              <a:t>ThemeGallery is a Design Digital Content &amp; Contents mall developed by Guild Design Inc.</a:t>
            </a:r>
          </a:p>
        </p:txBody>
      </p:sp>
      <p:grpSp>
        <p:nvGrpSpPr>
          <p:cNvPr id="30752" name="Group 32"/>
          <p:cNvGrpSpPr>
            <a:grpSpLocks/>
          </p:cNvGrpSpPr>
          <p:nvPr/>
        </p:nvGrpSpPr>
        <p:grpSpPr bwMode="auto">
          <a:xfrm>
            <a:off x="3709988" y="2730500"/>
            <a:ext cx="1660525" cy="1612900"/>
            <a:chOff x="2457" y="2000"/>
            <a:chExt cx="901" cy="888"/>
          </a:xfrm>
        </p:grpSpPr>
        <p:pic>
          <p:nvPicPr>
            <p:cNvPr id="30753" name="Picture 33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2457" y="2000"/>
              <a:ext cx="901" cy="886"/>
            </a:xfrm>
            <a:prstGeom prst="rect">
              <a:avLst/>
            </a:prstGeom>
            <a:noFill/>
          </p:spPr>
        </p:pic>
        <p:sp>
          <p:nvSpPr>
            <p:cNvPr id="30754" name="Oval 34"/>
            <p:cNvSpPr>
              <a:spLocks noChangeArrowheads="1"/>
            </p:cNvSpPr>
            <p:nvPr/>
          </p:nvSpPr>
          <p:spPr bwMode="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FFF99">
                    <a:gamma/>
                    <a:shade val="26275"/>
                    <a:invGamma/>
                    <a:alpha val="89999"/>
                  </a:srgbClr>
                </a:gs>
                <a:gs pos="50000">
                  <a:srgbClr val="FFFF99">
                    <a:alpha val="45000"/>
                  </a:srgbClr>
                </a:gs>
                <a:gs pos="100000">
                  <a:srgbClr val="FFFF99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57150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0755" name="Freeform 35"/>
            <p:cNvSpPr>
              <a:spLocks/>
            </p:cNvSpPr>
            <p:nvPr/>
          </p:nvSpPr>
          <p:spPr bwMode="gray">
            <a:xfrm>
              <a:off x="2550" y="2018"/>
              <a:ext cx="703" cy="308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E2E1B7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grpSp>
          <p:nvGrpSpPr>
            <p:cNvPr id="30756" name="Group 36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30757" name="Group 3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30758" name="AutoShape 3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30759" name="AutoShape 3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30760" name="AutoShape 4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30761" name="AutoShape 4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  <p:grpSp>
            <p:nvGrpSpPr>
              <p:cNvPr id="30762" name="Group 4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30763" name="AutoShape 4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30764" name="AutoShape 4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30765" name="AutoShape 4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30766" name="AutoShape 4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</p:grpSp>
      </p:grpSp>
      <p:sp>
        <p:nvSpPr>
          <p:cNvPr id="30767" name="Text Box 47"/>
          <p:cNvSpPr txBox="1">
            <a:spLocks noChangeArrowheads="1"/>
          </p:cNvSpPr>
          <p:nvPr/>
        </p:nvSpPr>
        <p:spPr bwMode="gray">
          <a:xfrm>
            <a:off x="3889375" y="3225800"/>
            <a:ext cx="12890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80808"/>
                </a:solidFill>
              </a:rPr>
              <a:t>Click to add Text</a:t>
            </a:r>
          </a:p>
        </p:txBody>
      </p:sp>
      <p:sp>
        <p:nvSpPr>
          <p:cNvPr id="30768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ChangeArrowheads="1"/>
          </p:cNvSpPr>
          <p:nvPr/>
        </p:nvSpPr>
        <p:spPr bwMode="gray">
          <a:xfrm flipV="1">
            <a:off x="1839913" y="3970338"/>
            <a:ext cx="2655887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50980"/>
                  <a:invGamma/>
                </a:schemeClr>
              </a:gs>
            </a:gsLst>
            <a:lin ang="189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gray">
          <a:xfrm>
            <a:off x="4633913" y="2093913"/>
            <a:ext cx="2655887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82353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gray">
          <a:xfrm>
            <a:off x="1841500" y="2093913"/>
            <a:ext cx="2655888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6078"/>
                  <a:invGamma/>
                </a:schemeClr>
              </a:gs>
            </a:gsLst>
            <a:lin ang="27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gray">
          <a:xfrm flipV="1">
            <a:off x="3240088" y="2090738"/>
            <a:ext cx="2655887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60392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gray">
          <a:xfrm>
            <a:off x="3235325" y="3967163"/>
            <a:ext cx="2655888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shade val="7607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gray">
          <a:xfrm flipV="1">
            <a:off x="4630738" y="3970338"/>
            <a:ext cx="2654300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shade val="72941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gray">
          <a:xfrm>
            <a:off x="3843338" y="2197100"/>
            <a:ext cx="14319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gray">
          <a:xfrm>
            <a:off x="2454275" y="4235450"/>
            <a:ext cx="14319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gray">
          <a:xfrm>
            <a:off x="5194300" y="4235450"/>
            <a:ext cx="14319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gray">
          <a:xfrm>
            <a:off x="3843338" y="4921250"/>
            <a:ext cx="14319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gray">
          <a:xfrm>
            <a:off x="860425" y="2557463"/>
            <a:ext cx="16621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</a:rPr>
              <a:t>Description of the contents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gray">
          <a:xfrm>
            <a:off x="6734175" y="2557463"/>
            <a:ext cx="16621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</a:rPr>
              <a:t>Description of the contents</a:t>
            </a: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gray">
          <a:xfrm>
            <a:off x="838200" y="4692650"/>
            <a:ext cx="16621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</a:rPr>
              <a:t>Description of the contents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gray">
          <a:xfrm>
            <a:off x="6789738" y="4692650"/>
            <a:ext cx="16621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</a:rPr>
              <a:t>Description of the contents</a:t>
            </a: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gray">
          <a:xfrm>
            <a:off x="3578225" y="1384300"/>
            <a:ext cx="2006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</a:rPr>
              <a:t>Description of</a:t>
            </a:r>
          </a:p>
          <a:p>
            <a:pPr algn="ctr"/>
            <a:r>
              <a:rPr lang="en-US">
                <a:solidFill>
                  <a:srgbClr val="080808"/>
                </a:solidFill>
              </a:rPr>
              <a:t>the contents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gray">
          <a:xfrm>
            <a:off x="3578225" y="5911850"/>
            <a:ext cx="2006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</a:rPr>
              <a:t>Description of</a:t>
            </a:r>
          </a:p>
          <a:p>
            <a:pPr algn="ctr"/>
            <a:r>
              <a:rPr lang="en-US">
                <a:solidFill>
                  <a:srgbClr val="080808"/>
                </a:solidFill>
              </a:rPr>
              <a:t>the contents</a:t>
            </a: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gray">
          <a:xfrm>
            <a:off x="2454275" y="2876550"/>
            <a:ext cx="14319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gray">
          <a:xfrm>
            <a:off x="5194300" y="2876550"/>
            <a:ext cx="14319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FFFF"/>
                </a:solidFill>
              </a:rPr>
              <a:t>Text in here</a:t>
            </a:r>
          </a:p>
        </p:txBody>
      </p:sp>
      <p:grpSp>
        <p:nvGrpSpPr>
          <p:cNvPr id="32788" name="Group 20"/>
          <p:cNvGrpSpPr>
            <a:grpSpLocks/>
          </p:cNvGrpSpPr>
          <p:nvPr/>
        </p:nvGrpSpPr>
        <p:grpSpPr bwMode="auto">
          <a:xfrm>
            <a:off x="3578225" y="3290888"/>
            <a:ext cx="1920875" cy="1289050"/>
            <a:chOff x="2363" y="2075"/>
            <a:chExt cx="1210" cy="812"/>
          </a:xfrm>
        </p:grpSpPr>
        <p:sp>
          <p:nvSpPr>
            <p:cNvPr id="32789" name="AutoShape 21"/>
            <p:cNvSpPr>
              <a:spLocks noChangeArrowheads="1"/>
            </p:cNvSpPr>
            <p:nvPr/>
          </p:nvSpPr>
          <p:spPr bwMode="gray">
            <a:xfrm>
              <a:off x="2363" y="2075"/>
              <a:ext cx="1210" cy="812"/>
            </a:xfrm>
            <a:prstGeom prst="hexagon">
              <a:avLst>
                <a:gd name="adj" fmla="val 37254"/>
                <a:gd name="vf" fmla="val 115470"/>
              </a:avLst>
            </a:prstGeom>
            <a:solidFill>
              <a:srgbClr val="F8F8F8">
                <a:alpha val="50000"/>
              </a:srgbClr>
            </a:solidFill>
            <a:ln w="19050" algn="ctr">
              <a:solidFill>
                <a:srgbClr val="F8F8F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2790" name="AutoShape 22"/>
            <p:cNvSpPr>
              <a:spLocks noChangeArrowheads="1"/>
            </p:cNvSpPr>
            <p:nvPr/>
          </p:nvSpPr>
          <p:spPr bwMode="gray">
            <a:xfrm>
              <a:off x="2395" y="2095"/>
              <a:ext cx="1138" cy="764"/>
            </a:xfrm>
            <a:prstGeom prst="hexagon">
              <a:avLst>
                <a:gd name="adj" fmla="val 37238"/>
                <a:gd name="vf" fmla="val 115470"/>
              </a:avLst>
            </a:prstGeom>
            <a:solidFill>
              <a:srgbClr val="F8F8F8"/>
            </a:solidFill>
            <a:ln w="19050" algn="ctr">
              <a:solidFill>
                <a:srgbClr val="F8F8F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3892550" y="3502025"/>
            <a:ext cx="12890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Title in here</a:t>
            </a:r>
          </a:p>
        </p:txBody>
      </p:sp>
      <p:sp>
        <p:nvSpPr>
          <p:cNvPr id="3279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Đội ngũ phát triển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552" y="1844824"/>
          <a:ext cx="8136904" cy="259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5326"/>
                <a:gridCol w="2982334"/>
                <a:gridCol w="3679244"/>
              </a:tblGrid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MSSV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HỌ</a:t>
                      </a:r>
                      <a:r>
                        <a:rPr lang="en-US" baseline="0" smtClean="0"/>
                        <a:t> TÊN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EMAIL</a:t>
                      </a:r>
                      <a:endParaRPr lang="vi-VN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0812506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Nguyễn Minh Thuận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smtClean="0">
                          <a:hlinkClick r:id="rId2"/>
                        </a:rPr>
                        <a:t>thuan178@gmail.com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0812508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Trần</a:t>
                      </a:r>
                      <a:r>
                        <a:rPr lang="en-US" sz="1800" kern="1200" baseline="0" smtClean="0"/>
                        <a:t> Hưng Thuận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smtClean="0">
                          <a:hlinkClick r:id="rId3"/>
                        </a:rPr>
                        <a:t>0812508@gmail.com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0812517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Võ Xuân Tiến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smtClean="0">
                          <a:hlinkClick r:id="rId4"/>
                        </a:rPr>
                        <a:t>tienvx2008gs@gmail.com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0812527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Huỳn</a:t>
                      </a:r>
                      <a:r>
                        <a:rPr lang="en-US" baseline="0" smtClean="0"/>
                        <a:t>h Công Toàn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kern="1200" smtClean="0">
                          <a:hlinkClick r:id="rId5"/>
                        </a:rPr>
                        <a:t>7hanatos13@gmail.com</a:t>
                      </a:r>
                      <a:endParaRPr lang="vi-VN" sz="180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0812531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Trần</a:t>
                      </a:r>
                      <a:r>
                        <a:rPr lang="en-US" baseline="0" smtClean="0"/>
                        <a:t> Huỳnh Công Toại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mtClean="0">
                          <a:hlinkClick r:id="rId6"/>
                        </a:rPr>
                        <a:t>toai104040005@tiengiang.edu.vn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Picture5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744538"/>
            <a:ext cx="6194425" cy="5368925"/>
          </a:xfrm>
          <a:prstGeom prst="rect">
            <a:avLst/>
          </a:prstGeom>
          <a:noFill/>
        </p:spPr>
      </p:pic>
      <p:sp>
        <p:nvSpPr>
          <p:cNvPr id="33795" name="AutoShape 3"/>
          <p:cNvSpPr>
            <a:spLocks noChangeArrowheads="1"/>
          </p:cNvSpPr>
          <p:nvPr/>
        </p:nvSpPr>
        <p:spPr bwMode="gray">
          <a:xfrm rot="5400000">
            <a:off x="4542632" y="3674269"/>
            <a:ext cx="3276600" cy="41433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>
                  <a:alpha val="60001"/>
                </a:schemeClr>
              </a:gs>
              <a:gs pos="100000">
                <a:schemeClr val="tx2">
                  <a:gamma/>
                  <a:shade val="56078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gray">
          <a:xfrm rot="16200000" flipV="1">
            <a:off x="794544" y="1632744"/>
            <a:ext cx="1066800" cy="1576388"/>
          </a:xfrm>
          <a:prstGeom prst="chevron">
            <a:avLst>
              <a:gd name="adj" fmla="val 34597"/>
            </a:avLst>
          </a:prstGeom>
          <a:gradFill rotWithShape="1">
            <a:gsLst>
              <a:gs pos="0">
                <a:schemeClr val="hlink">
                  <a:gamma/>
                  <a:tint val="3529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gray">
          <a:xfrm rot="16200000" flipV="1">
            <a:off x="794544" y="2467769"/>
            <a:ext cx="1066800" cy="1576388"/>
          </a:xfrm>
          <a:prstGeom prst="chevron">
            <a:avLst>
              <a:gd name="adj" fmla="val 34597"/>
            </a:avLst>
          </a:prstGeom>
          <a:gradFill rotWithShape="1">
            <a:gsLst>
              <a:gs pos="0">
                <a:schemeClr val="folHlink">
                  <a:gamma/>
                  <a:tint val="35294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2" dir="t"/>
          </a:scene3d>
          <a:sp3d extrusionH="4302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gray">
          <a:xfrm rot="16200000" flipV="1">
            <a:off x="794544" y="3302794"/>
            <a:ext cx="1066800" cy="1576388"/>
          </a:xfrm>
          <a:prstGeom prst="chevron">
            <a:avLst>
              <a:gd name="adj" fmla="val 34597"/>
            </a:avLst>
          </a:prstGeom>
          <a:gradFill rotWithShape="1">
            <a:gsLst>
              <a:gs pos="0">
                <a:schemeClr val="accent2">
                  <a:gamma/>
                  <a:tint val="35294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2" dir="t"/>
          </a:scene3d>
          <a:sp3d extrusionH="4302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gray">
          <a:xfrm rot="16200000" flipV="1">
            <a:off x="794544" y="4129881"/>
            <a:ext cx="1066800" cy="1576388"/>
          </a:xfrm>
          <a:prstGeom prst="chevron">
            <a:avLst>
              <a:gd name="adj" fmla="val 34597"/>
            </a:avLst>
          </a:prstGeom>
          <a:gradFill rotWithShape="1">
            <a:gsLst>
              <a:gs pos="0">
                <a:schemeClr val="accent1">
                  <a:gamma/>
                  <a:tint val="3529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2" dir="t"/>
          </a:scene3d>
          <a:sp3d extrusionH="4302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gray">
          <a:xfrm>
            <a:off x="633413" y="2190750"/>
            <a:ext cx="1374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</a:rPr>
              <a:t>2006~2007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gray">
          <a:xfrm>
            <a:off x="633413" y="3021013"/>
            <a:ext cx="1374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</a:rPr>
              <a:t>2005 ~ 2004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gray">
          <a:xfrm>
            <a:off x="633413" y="3863975"/>
            <a:ext cx="1374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</a:rPr>
              <a:t>2003 ~ 2002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gray">
          <a:xfrm>
            <a:off x="633413" y="4687888"/>
            <a:ext cx="1374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</a:rPr>
              <a:t>2001 ~ 2000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white">
          <a:xfrm>
            <a:off x="2095500" y="2127250"/>
            <a:ext cx="35544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/>
              <a:t> Title in here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gray">
          <a:xfrm>
            <a:off x="2268538" y="2441575"/>
            <a:ext cx="38227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1C1C1C"/>
                </a:solidFill>
              </a:rPr>
              <a:t>ThemeGallery</a:t>
            </a:r>
            <a:r>
              <a:rPr lang="en-US" sz="1400">
                <a:solidFill>
                  <a:srgbClr val="1C1C1C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white">
          <a:xfrm>
            <a:off x="2095500" y="3076575"/>
            <a:ext cx="35544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/>
              <a:t> Title in here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gray">
          <a:xfrm>
            <a:off x="2236788" y="3328988"/>
            <a:ext cx="38227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1C1C1C"/>
                </a:solidFill>
              </a:rPr>
              <a:t>ThemeGallery</a:t>
            </a:r>
            <a:r>
              <a:rPr lang="en-US" sz="1400">
                <a:solidFill>
                  <a:srgbClr val="1C1C1C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white">
          <a:xfrm>
            <a:off x="2103438" y="3976688"/>
            <a:ext cx="35544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/>
              <a:t> Title in here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gray">
          <a:xfrm>
            <a:off x="2236788" y="4222750"/>
            <a:ext cx="38227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1C1C1C"/>
                </a:solidFill>
              </a:rPr>
              <a:t>ThemeGallery</a:t>
            </a:r>
            <a:r>
              <a:rPr lang="en-US" sz="1400">
                <a:solidFill>
                  <a:srgbClr val="1C1C1C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white">
          <a:xfrm>
            <a:off x="2095500" y="4891088"/>
            <a:ext cx="3554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/>
              <a:t> Title in here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gray">
          <a:xfrm>
            <a:off x="2236788" y="5137150"/>
            <a:ext cx="38227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1C1C1C"/>
                </a:solidFill>
              </a:rPr>
              <a:t>ThemeGallery</a:t>
            </a:r>
            <a:r>
              <a:rPr lang="en-US" sz="1400">
                <a:solidFill>
                  <a:srgbClr val="1C1C1C"/>
                </a:solidFill>
              </a:rPr>
              <a:t> is a Design Digital Content &amp; Contents mall developed by Guild Design Inc.</a:t>
            </a:r>
          </a:p>
        </p:txBody>
      </p:sp>
      <p:pic>
        <p:nvPicPr>
          <p:cNvPr id="33812" name="Picture 20" descr="num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286000"/>
            <a:ext cx="2736850" cy="3086100"/>
          </a:xfrm>
          <a:prstGeom prst="rect">
            <a:avLst/>
          </a:prstGeom>
          <a:noFill/>
        </p:spPr>
      </p:pic>
      <p:sp>
        <p:nvSpPr>
          <p:cNvPr id="33813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/>
              <a:t>Click to edit title style</a:t>
            </a:r>
          </a:p>
        </p:txBody>
      </p:sp>
      <p:sp>
        <p:nvSpPr>
          <p:cNvPr id="38915" name="AutoShape 3"/>
          <p:cNvSpPr>
            <a:spLocks noChangeArrowheads="1"/>
          </p:cNvSpPr>
          <p:nvPr/>
        </p:nvSpPr>
        <p:spPr bwMode="gray">
          <a:xfrm>
            <a:off x="2581275" y="4210050"/>
            <a:ext cx="1860550" cy="2114550"/>
          </a:xfrm>
          <a:prstGeom prst="roundRect">
            <a:avLst>
              <a:gd name="adj" fmla="val 5329"/>
            </a:avLst>
          </a:prstGeom>
          <a:solidFill>
            <a:schemeClr val="folHlink">
              <a:alpha val="50000"/>
            </a:schemeClr>
          </a:solidFill>
          <a:ln w="38100" cmpd="dbl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2624138" y="3990975"/>
            <a:ext cx="1770062" cy="407988"/>
            <a:chOff x="602" y="1625"/>
            <a:chExt cx="1096" cy="210"/>
          </a:xfrm>
        </p:grpSpPr>
        <p:sp>
          <p:nvSpPr>
            <p:cNvPr id="38917" name="AutoShape 5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7059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8918" name="Group 6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8919" name="AutoShape 7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20" name="AutoShape 8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21" name="AutoShape 9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8922" name="Group 10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8923" name="AutoShape 11"/>
              <p:cNvSpPr>
                <a:spLocks noChangeArrowheads="1"/>
              </p:cNvSpPr>
              <p:nvPr/>
            </p:nvSpPr>
            <p:spPr bwMode="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24" name="AutoShape 12"/>
              <p:cNvSpPr>
                <a:spLocks noChangeArrowheads="1"/>
              </p:cNvSpPr>
              <p:nvPr/>
            </p:nvSpPr>
            <p:spPr bwMode="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25" name="AutoShape 13"/>
              <p:cNvSpPr>
                <a:spLocks noChangeArrowheads="1"/>
              </p:cNvSpPr>
              <p:nvPr/>
            </p:nvSpPr>
            <p:spPr bwMode="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8926" name="Picture 14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sp>
        <p:nvSpPr>
          <p:cNvPr id="38927" name="AutoShape 15"/>
          <p:cNvSpPr>
            <a:spLocks noChangeArrowheads="1"/>
          </p:cNvSpPr>
          <p:nvPr/>
        </p:nvSpPr>
        <p:spPr bwMode="gray">
          <a:xfrm>
            <a:off x="6670675" y="4210050"/>
            <a:ext cx="1860550" cy="2114550"/>
          </a:xfrm>
          <a:prstGeom prst="roundRect">
            <a:avLst>
              <a:gd name="adj" fmla="val 5329"/>
            </a:avLst>
          </a:prstGeom>
          <a:solidFill>
            <a:schemeClr val="hlink">
              <a:alpha val="50000"/>
            </a:schemeClr>
          </a:solidFill>
          <a:ln w="38100" cmpd="dbl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28" name="AutoShape 16"/>
          <p:cNvSpPr>
            <a:spLocks noChangeArrowheads="1"/>
          </p:cNvSpPr>
          <p:nvPr/>
        </p:nvSpPr>
        <p:spPr bwMode="gray">
          <a:xfrm>
            <a:off x="6769100" y="4586288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29" name="AutoShape 17"/>
          <p:cNvSpPr>
            <a:spLocks noChangeArrowheads="1"/>
          </p:cNvSpPr>
          <p:nvPr/>
        </p:nvSpPr>
        <p:spPr bwMode="gray">
          <a:xfrm>
            <a:off x="6769100" y="4987925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0" name="AutoShape 18"/>
          <p:cNvSpPr>
            <a:spLocks noChangeArrowheads="1"/>
          </p:cNvSpPr>
          <p:nvPr/>
        </p:nvSpPr>
        <p:spPr bwMode="gray">
          <a:xfrm>
            <a:off x="6769100" y="5389563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1" name="AutoShape 19"/>
          <p:cNvSpPr>
            <a:spLocks noChangeArrowheads="1"/>
          </p:cNvSpPr>
          <p:nvPr/>
        </p:nvSpPr>
        <p:spPr bwMode="gray">
          <a:xfrm>
            <a:off x="6769100" y="5792788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2" name="AutoShape 20"/>
          <p:cNvSpPr>
            <a:spLocks noChangeArrowheads="1"/>
          </p:cNvSpPr>
          <p:nvPr/>
        </p:nvSpPr>
        <p:spPr bwMode="gray">
          <a:xfrm>
            <a:off x="4699000" y="4210050"/>
            <a:ext cx="1860550" cy="2114550"/>
          </a:xfrm>
          <a:prstGeom prst="roundRect">
            <a:avLst>
              <a:gd name="adj" fmla="val 5329"/>
            </a:avLst>
          </a:prstGeom>
          <a:solidFill>
            <a:schemeClr val="hlink">
              <a:alpha val="50000"/>
            </a:schemeClr>
          </a:solidFill>
          <a:ln w="38100" cmpd="dbl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3" name="AutoShape 21"/>
          <p:cNvSpPr>
            <a:spLocks noChangeArrowheads="1"/>
          </p:cNvSpPr>
          <p:nvPr/>
        </p:nvSpPr>
        <p:spPr bwMode="gray">
          <a:xfrm>
            <a:off x="4797425" y="4586288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4" name="AutoShape 22"/>
          <p:cNvSpPr>
            <a:spLocks noChangeArrowheads="1"/>
          </p:cNvSpPr>
          <p:nvPr/>
        </p:nvSpPr>
        <p:spPr bwMode="gray">
          <a:xfrm>
            <a:off x="4797425" y="4987925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5" name="AutoShape 23"/>
          <p:cNvSpPr>
            <a:spLocks noChangeArrowheads="1"/>
          </p:cNvSpPr>
          <p:nvPr/>
        </p:nvSpPr>
        <p:spPr bwMode="gray">
          <a:xfrm>
            <a:off x="4797425" y="5389563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6" name="AutoShape 24"/>
          <p:cNvSpPr>
            <a:spLocks noChangeArrowheads="1"/>
          </p:cNvSpPr>
          <p:nvPr/>
        </p:nvSpPr>
        <p:spPr bwMode="gray">
          <a:xfrm>
            <a:off x="4797425" y="5792788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7" name="AutoShape 25"/>
          <p:cNvSpPr>
            <a:spLocks noChangeArrowheads="1"/>
          </p:cNvSpPr>
          <p:nvPr/>
        </p:nvSpPr>
        <p:spPr bwMode="gray">
          <a:xfrm>
            <a:off x="2678113" y="4586288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8" name="AutoShape 26"/>
          <p:cNvSpPr>
            <a:spLocks noChangeArrowheads="1"/>
          </p:cNvSpPr>
          <p:nvPr/>
        </p:nvSpPr>
        <p:spPr bwMode="gray">
          <a:xfrm>
            <a:off x="2678113" y="4987925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9" name="AutoShape 27"/>
          <p:cNvSpPr>
            <a:spLocks noChangeArrowheads="1"/>
          </p:cNvSpPr>
          <p:nvPr/>
        </p:nvSpPr>
        <p:spPr bwMode="gray">
          <a:xfrm>
            <a:off x="2678113" y="5389563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40" name="AutoShape 28"/>
          <p:cNvSpPr>
            <a:spLocks noChangeArrowheads="1"/>
          </p:cNvSpPr>
          <p:nvPr/>
        </p:nvSpPr>
        <p:spPr bwMode="gray">
          <a:xfrm>
            <a:off x="2678113" y="5792788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41" name="AutoShape 29"/>
          <p:cNvSpPr>
            <a:spLocks noChangeArrowheads="1"/>
          </p:cNvSpPr>
          <p:nvPr/>
        </p:nvSpPr>
        <p:spPr bwMode="gray">
          <a:xfrm>
            <a:off x="609600" y="4210050"/>
            <a:ext cx="1860550" cy="2114550"/>
          </a:xfrm>
          <a:prstGeom prst="roundRect">
            <a:avLst>
              <a:gd name="adj" fmla="val 5329"/>
            </a:avLst>
          </a:prstGeom>
          <a:solidFill>
            <a:schemeClr val="folHlink">
              <a:alpha val="50000"/>
            </a:schemeClr>
          </a:solidFill>
          <a:ln w="38100" cmpd="dbl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8942" name="Group 30"/>
          <p:cNvGrpSpPr>
            <a:grpSpLocks/>
          </p:cNvGrpSpPr>
          <p:nvPr/>
        </p:nvGrpSpPr>
        <p:grpSpPr bwMode="auto">
          <a:xfrm>
            <a:off x="660400" y="3990975"/>
            <a:ext cx="1770063" cy="407988"/>
            <a:chOff x="602" y="1625"/>
            <a:chExt cx="1096" cy="210"/>
          </a:xfrm>
        </p:grpSpPr>
        <p:sp>
          <p:nvSpPr>
            <p:cNvPr id="38943" name="AutoShape 31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7059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8944" name="Group 32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8945" name="AutoShape 33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46" name="AutoShape 34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47" name="AutoShape 35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8948" name="Group 36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8949" name="AutoShape 37"/>
              <p:cNvSpPr>
                <a:spLocks noChangeArrowheads="1"/>
              </p:cNvSpPr>
              <p:nvPr/>
            </p:nvSpPr>
            <p:spPr bwMode="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50" name="AutoShape 38"/>
              <p:cNvSpPr>
                <a:spLocks noChangeArrowheads="1"/>
              </p:cNvSpPr>
              <p:nvPr/>
            </p:nvSpPr>
            <p:spPr bwMode="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51" name="AutoShape 39"/>
              <p:cNvSpPr>
                <a:spLocks noChangeArrowheads="1"/>
              </p:cNvSpPr>
              <p:nvPr/>
            </p:nvSpPr>
            <p:spPr bwMode="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8952" name="Picture 40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grpSp>
        <p:nvGrpSpPr>
          <p:cNvPr id="38953" name="Group 41"/>
          <p:cNvGrpSpPr>
            <a:grpSpLocks/>
          </p:cNvGrpSpPr>
          <p:nvPr/>
        </p:nvGrpSpPr>
        <p:grpSpPr bwMode="auto">
          <a:xfrm>
            <a:off x="4745038" y="3990975"/>
            <a:ext cx="1768475" cy="407988"/>
            <a:chOff x="602" y="1625"/>
            <a:chExt cx="1096" cy="210"/>
          </a:xfrm>
        </p:grpSpPr>
        <p:sp>
          <p:nvSpPr>
            <p:cNvPr id="38954" name="AutoShape 42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725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8955" name="Group 43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8956" name="AutoShape 44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57" name="AutoShape 45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58" name="AutoShape 46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8959" name="Group 47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8960" name="AutoShape 48"/>
              <p:cNvSpPr>
                <a:spLocks noChangeArrowheads="1"/>
              </p:cNvSpPr>
              <p:nvPr/>
            </p:nvSpPr>
            <p:spPr bwMode="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61" name="AutoShape 49"/>
              <p:cNvSpPr>
                <a:spLocks noChangeArrowheads="1"/>
              </p:cNvSpPr>
              <p:nvPr/>
            </p:nvSpPr>
            <p:spPr bwMode="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62" name="AutoShape 50"/>
              <p:cNvSpPr>
                <a:spLocks noChangeArrowheads="1"/>
              </p:cNvSpPr>
              <p:nvPr/>
            </p:nvSpPr>
            <p:spPr bwMode="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8963" name="Picture 51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grpSp>
        <p:nvGrpSpPr>
          <p:cNvPr id="38964" name="Group 52"/>
          <p:cNvGrpSpPr>
            <a:grpSpLocks/>
          </p:cNvGrpSpPr>
          <p:nvPr/>
        </p:nvGrpSpPr>
        <p:grpSpPr bwMode="auto">
          <a:xfrm>
            <a:off x="6700838" y="3990975"/>
            <a:ext cx="1770062" cy="407988"/>
            <a:chOff x="602" y="1625"/>
            <a:chExt cx="1096" cy="210"/>
          </a:xfrm>
        </p:grpSpPr>
        <p:sp>
          <p:nvSpPr>
            <p:cNvPr id="38965" name="AutoShape 53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725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8966" name="Group 54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8967" name="AutoShape 55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68" name="AutoShape 56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69" name="AutoShape 57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8970" name="Group 58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8971" name="AutoShape 59"/>
              <p:cNvSpPr>
                <a:spLocks noChangeArrowheads="1"/>
              </p:cNvSpPr>
              <p:nvPr/>
            </p:nvSpPr>
            <p:spPr bwMode="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72" name="AutoShape 60"/>
              <p:cNvSpPr>
                <a:spLocks noChangeArrowheads="1"/>
              </p:cNvSpPr>
              <p:nvPr/>
            </p:nvSpPr>
            <p:spPr bwMode="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73" name="AutoShape 61"/>
              <p:cNvSpPr>
                <a:spLocks noChangeArrowheads="1"/>
              </p:cNvSpPr>
              <p:nvPr/>
            </p:nvSpPr>
            <p:spPr bwMode="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8974" name="Picture 62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cxnSp>
        <p:nvCxnSpPr>
          <p:cNvPr id="38975" name="AutoShape 63"/>
          <p:cNvCxnSpPr>
            <a:cxnSpLocks noChangeShapeType="1"/>
            <a:stCxn id="39032" idx="2"/>
            <a:endCxn id="0" idx="3"/>
          </p:cNvCxnSpPr>
          <p:nvPr/>
        </p:nvCxnSpPr>
        <p:spPr bwMode="black">
          <a:xfrm rot="5400000">
            <a:off x="3168650" y="1720850"/>
            <a:ext cx="679450" cy="2082800"/>
          </a:xfrm>
          <a:prstGeom prst="bentConnector3">
            <a:avLst>
              <a:gd name="adj1" fmla="val 4953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8976" name="AutoShape 64"/>
          <p:cNvCxnSpPr>
            <a:cxnSpLocks noChangeShapeType="1"/>
            <a:stCxn id="39032" idx="2"/>
            <a:endCxn id="0" idx="3"/>
          </p:cNvCxnSpPr>
          <p:nvPr/>
        </p:nvCxnSpPr>
        <p:spPr bwMode="black">
          <a:xfrm rot="16200000" flipH="1">
            <a:off x="5230812" y="1741488"/>
            <a:ext cx="677863" cy="2039938"/>
          </a:xfrm>
          <a:prstGeom prst="bentConnector3">
            <a:avLst>
              <a:gd name="adj1" fmla="val 4964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grpSp>
        <p:nvGrpSpPr>
          <p:cNvPr id="38977" name="Group 65"/>
          <p:cNvGrpSpPr>
            <a:grpSpLocks/>
          </p:cNvGrpSpPr>
          <p:nvPr/>
        </p:nvGrpSpPr>
        <p:grpSpPr bwMode="auto">
          <a:xfrm>
            <a:off x="6237288" y="1616075"/>
            <a:ext cx="1466850" cy="366713"/>
            <a:chOff x="602" y="1625"/>
            <a:chExt cx="1096" cy="210"/>
          </a:xfrm>
        </p:grpSpPr>
        <p:sp>
          <p:nvSpPr>
            <p:cNvPr id="38978" name="AutoShape 66"/>
            <p:cNvSpPr>
              <a:spLocks noChangeArrowheads="1"/>
            </p:cNvSpPr>
            <p:nvPr/>
          </p:nvSpPr>
          <p:spPr bwMode="inv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shade val="5725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8979" name="Group 67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8980" name="AutoShape 68"/>
              <p:cNvSpPr>
                <a:spLocks noChangeArrowheads="1"/>
              </p:cNvSpPr>
              <p:nvPr/>
            </p:nvSpPr>
            <p:spPr bwMode="inv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81" name="AutoShape 69"/>
              <p:cNvSpPr>
                <a:spLocks noChangeArrowheads="1"/>
              </p:cNvSpPr>
              <p:nvPr/>
            </p:nvSpPr>
            <p:spPr bwMode="inv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82" name="AutoShape 70"/>
              <p:cNvSpPr>
                <a:spLocks noChangeArrowheads="1"/>
              </p:cNvSpPr>
              <p:nvPr/>
            </p:nvSpPr>
            <p:spPr bwMode="inv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8983" name="Group 71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8984" name="AutoShape 72"/>
              <p:cNvSpPr>
                <a:spLocks noChangeArrowheads="1"/>
              </p:cNvSpPr>
              <p:nvPr/>
            </p:nvSpPr>
            <p:spPr bwMode="inv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85" name="AutoShape 73"/>
              <p:cNvSpPr>
                <a:spLocks noChangeArrowheads="1"/>
              </p:cNvSpPr>
              <p:nvPr/>
            </p:nvSpPr>
            <p:spPr bwMode="inv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86" name="AutoShape 74"/>
              <p:cNvSpPr>
                <a:spLocks noChangeArrowheads="1"/>
              </p:cNvSpPr>
              <p:nvPr/>
            </p:nvSpPr>
            <p:spPr bwMode="inv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8987" name="Picture 75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inv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grpSp>
        <p:nvGrpSpPr>
          <p:cNvPr id="38988" name="Group 76"/>
          <p:cNvGrpSpPr>
            <a:grpSpLocks/>
          </p:cNvGrpSpPr>
          <p:nvPr/>
        </p:nvGrpSpPr>
        <p:grpSpPr bwMode="auto">
          <a:xfrm>
            <a:off x="6237288" y="2222500"/>
            <a:ext cx="1466850" cy="366713"/>
            <a:chOff x="602" y="1625"/>
            <a:chExt cx="1096" cy="210"/>
          </a:xfrm>
        </p:grpSpPr>
        <p:sp>
          <p:nvSpPr>
            <p:cNvPr id="38989" name="AutoShape 77"/>
            <p:cNvSpPr>
              <a:spLocks noChangeArrowheads="1"/>
            </p:cNvSpPr>
            <p:nvPr/>
          </p:nvSpPr>
          <p:spPr bwMode="inv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shade val="5725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8990" name="Group 78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8991" name="AutoShape 79"/>
              <p:cNvSpPr>
                <a:spLocks noChangeArrowheads="1"/>
              </p:cNvSpPr>
              <p:nvPr/>
            </p:nvSpPr>
            <p:spPr bwMode="inv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92" name="AutoShape 80"/>
              <p:cNvSpPr>
                <a:spLocks noChangeArrowheads="1"/>
              </p:cNvSpPr>
              <p:nvPr/>
            </p:nvSpPr>
            <p:spPr bwMode="inv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93" name="AutoShape 81"/>
              <p:cNvSpPr>
                <a:spLocks noChangeArrowheads="1"/>
              </p:cNvSpPr>
              <p:nvPr/>
            </p:nvSpPr>
            <p:spPr bwMode="inv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8994" name="Group 82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8995" name="AutoShape 83"/>
              <p:cNvSpPr>
                <a:spLocks noChangeArrowheads="1"/>
              </p:cNvSpPr>
              <p:nvPr/>
            </p:nvSpPr>
            <p:spPr bwMode="inv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96" name="AutoShape 84"/>
              <p:cNvSpPr>
                <a:spLocks noChangeArrowheads="1"/>
              </p:cNvSpPr>
              <p:nvPr/>
            </p:nvSpPr>
            <p:spPr bwMode="inv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97" name="AutoShape 85"/>
              <p:cNvSpPr>
                <a:spLocks noChangeArrowheads="1"/>
              </p:cNvSpPr>
              <p:nvPr/>
            </p:nvSpPr>
            <p:spPr bwMode="inv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8998" name="Picture 86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inv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cxnSp>
        <p:nvCxnSpPr>
          <p:cNvPr id="38999" name="AutoShape 87"/>
          <p:cNvCxnSpPr>
            <a:cxnSpLocks noChangeShapeType="1"/>
            <a:endCxn id="0" idx="3"/>
          </p:cNvCxnSpPr>
          <p:nvPr/>
        </p:nvCxnSpPr>
        <p:spPr bwMode="black">
          <a:xfrm rot="5400000">
            <a:off x="1720057" y="3259931"/>
            <a:ext cx="558800" cy="925513"/>
          </a:xfrm>
          <a:prstGeom prst="bentConnector3">
            <a:avLst>
              <a:gd name="adj1" fmla="val 495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9000" name="AutoShape 88"/>
          <p:cNvCxnSpPr>
            <a:cxnSpLocks noChangeShapeType="1"/>
          </p:cNvCxnSpPr>
          <p:nvPr/>
        </p:nvCxnSpPr>
        <p:spPr bwMode="black">
          <a:xfrm rot="16200000" flipH="1">
            <a:off x="2696369" y="3205956"/>
            <a:ext cx="558800" cy="1030288"/>
          </a:xfrm>
          <a:prstGeom prst="bentConnector3">
            <a:avLst>
              <a:gd name="adj1" fmla="val 495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grpSp>
        <p:nvGrpSpPr>
          <p:cNvPr id="39001" name="Group 89"/>
          <p:cNvGrpSpPr>
            <a:grpSpLocks/>
          </p:cNvGrpSpPr>
          <p:nvPr/>
        </p:nvGrpSpPr>
        <p:grpSpPr bwMode="auto">
          <a:xfrm>
            <a:off x="1460500" y="3092450"/>
            <a:ext cx="2033588" cy="365125"/>
            <a:chOff x="602" y="1625"/>
            <a:chExt cx="1096" cy="210"/>
          </a:xfrm>
        </p:grpSpPr>
        <p:sp>
          <p:nvSpPr>
            <p:cNvPr id="39002" name="AutoShape 90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7059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9003" name="Group 91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9004" name="AutoShape 92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05" name="AutoShape 93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06" name="AutoShape 94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9007" name="Group 95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9008" name="AutoShape 96"/>
              <p:cNvSpPr>
                <a:spLocks noChangeArrowheads="1"/>
              </p:cNvSpPr>
              <p:nvPr/>
            </p:nvSpPr>
            <p:spPr bwMode="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09" name="AutoShape 97"/>
              <p:cNvSpPr>
                <a:spLocks noChangeArrowheads="1"/>
              </p:cNvSpPr>
              <p:nvPr/>
            </p:nvSpPr>
            <p:spPr bwMode="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10" name="AutoShape 98"/>
              <p:cNvSpPr>
                <a:spLocks noChangeArrowheads="1"/>
              </p:cNvSpPr>
              <p:nvPr/>
            </p:nvSpPr>
            <p:spPr bwMode="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9011" name="Picture 99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cxnSp>
        <p:nvCxnSpPr>
          <p:cNvPr id="39012" name="AutoShape 100"/>
          <p:cNvCxnSpPr>
            <a:cxnSpLocks noChangeShapeType="1"/>
            <a:endCxn id="0" idx="3"/>
          </p:cNvCxnSpPr>
          <p:nvPr/>
        </p:nvCxnSpPr>
        <p:spPr bwMode="black">
          <a:xfrm rot="5400000">
            <a:off x="5822157" y="3239294"/>
            <a:ext cx="560387" cy="962025"/>
          </a:xfrm>
          <a:prstGeom prst="bentConnector3">
            <a:avLst>
              <a:gd name="adj1" fmla="val 494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9013" name="AutoShape 101"/>
          <p:cNvCxnSpPr>
            <a:cxnSpLocks noChangeShapeType="1"/>
            <a:endCxn id="0" idx="3"/>
          </p:cNvCxnSpPr>
          <p:nvPr/>
        </p:nvCxnSpPr>
        <p:spPr bwMode="black">
          <a:xfrm rot="16200000" flipH="1">
            <a:off x="6799263" y="3224212"/>
            <a:ext cx="560388" cy="995363"/>
          </a:xfrm>
          <a:prstGeom prst="bentConnector3">
            <a:avLst>
              <a:gd name="adj1" fmla="val 494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9014" name="AutoShape 102"/>
          <p:cNvCxnSpPr>
            <a:cxnSpLocks noChangeShapeType="1"/>
            <a:stCxn id="39032" idx="3"/>
            <a:endCxn id="38980" idx="1"/>
          </p:cNvCxnSpPr>
          <p:nvPr/>
        </p:nvCxnSpPr>
        <p:spPr bwMode="black">
          <a:xfrm flipV="1">
            <a:off x="5264150" y="1814513"/>
            <a:ext cx="977900" cy="282575"/>
          </a:xfrm>
          <a:prstGeom prst="bentConnector3">
            <a:avLst>
              <a:gd name="adj1" fmla="val 4935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9015" name="AutoShape 103"/>
          <p:cNvCxnSpPr>
            <a:cxnSpLocks noChangeShapeType="1"/>
            <a:stCxn id="39032" idx="3"/>
            <a:endCxn id="38991" idx="1"/>
          </p:cNvCxnSpPr>
          <p:nvPr/>
        </p:nvCxnSpPr>
        <p:spPr bwMode="black">
          <a:xfrm>
            <a:off x="5264150" y="2097088"/>
            <a:ext cx="977900" cy="323850"/>
          </a:xfrm>
          <a:prstGeom prst="bentConnector3">
            <a:avLst>
              <a:gd name="adj1" fmla="val 4935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grpSp>
        <p:nvGrpSpPr>
          <p:cNvPr id="39016" name="Group 104"/>
          <p:cNvGrpSpPr>
            <a:grpSpLocks/>
          </p:cNvGrpSpPr>
          <p:nvPr/>
        </p:nvGrpSpPr>
        <p:grpSpPr bwMode="auto">
          <a:xfrm>
            <a:off x="5581650" y="3092450"/>
            <a:ext cx="2035175" cy="365125"/>
            <a:chOff x="602" y="1625"/>
            <a:chExt cx="1096" cy="210"/>
          </a:xfrm>
        </p:grpSpPr>
        <p:sp>
          <p:nvSpPr>
            <p:cNvPr id="39017" name="AutoShape 105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725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9018" name="Group 106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9019" name="AutoShape 107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20" name="AutoShape 108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21" name="AutoShape 109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9022" name="Group 110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9023" name="AutoShape 111"/>
              <p:cNvSpPr>
                <a:spLocks noChangeArrowheads="1"/>
              </p:cNvSpPr>
              <p:nvPr/>
            </p:nvSpPr>
            <p:spPr bwMode="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24" name="AutoShape 112"/>
              <p:cNvSpPr>
                <a:spLocks noChangeArrowheads="1"/>
              </p:cNvSpPr>
              <p:nvPr/>
            </p:nvSpPr>
            <p:spPr bwMode="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25" name="AutoShape 113"/>
              <p:cNvSpPr>
                <a:spLocks noChangeArrowheads="1"/>
              </p:cNvSpPr>
              <p:nvPr/>
            </p:nvSpPr>
            <p:spPr bwMode="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9026" name="Picture 114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sp>
        <p:nvSpPr>
          <p:cNvPr id="39027" name="AutoShape 115"/>
          <p:cNvSpPr>
            <a:spLocks noChangeArrowheads="1"/>
          </p:cNvSpPr>
          <p:nvPr/>
        </p:nvSpPr>
        <p:spPr bwMode="gray">
          <a:xfrm>
            <a:off x="706438" y="4586288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9028" name="AutoShape 116"/>
          <p:cNvSpPr>
            <a:spLocks noChangeArrowheads="1"/>
          </p:cNvSpPr>
          <p:nvPr/>
        </p:nvSpPr>
        <p:spPr bwMode="gray">
          <a:xfrm>
            <a:off x="706438" y="4987925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9029" name="AutoShape 117"/>
          <p:cNvSpPr>
            <a:spLocks noChangeArrowheads="1"/>
          </p:cNvSpPr>
          <p:nvPr/>
        </p:nvSpPr>
        <p:spPr bwMode="gray">
          <a:xfrm>
            <a:off x="706438" y="5389563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9030" name="AutoShape 118"/>
          <p:cNvSpPr>
            <a:spLocks noChangeArrowheads="1"/>
          </p:cNvSpPr>
          <p:nvPr/>
        </p:nvSpPr>
        <p:spPr bwMode="gray">
          <a:xfrm>
            <a:off x="706438" y="5792788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9031" name="Group 119"/>
          <p:cNvGrpSpPr>
            <a:grpSpLocks/>
          </p:cNvGrpSpPr>
          <p:nvPr/>
        </p:nvGrpSpPr>
        <p:grpSpPr bwMode="auto">
          <a:xfrm>
            <a:off x="3833813" y="1770063"/>
            <a:ext cx="1430337" cy="652462"/>
            <a:chOff x="2155" y="986"/>
            <a:chExt cx="1332" cy="607"/>
          </a:xfrm>
        </p:grpSpPr>
        <p:sp>
          <p:nvSpPr>
            <p:cNvPr id="39032" name="AutoShape 120"/>
            <p:cNvSpPr>
              <a:spLocks noChangeArrowheads="1"/>
            </p:cNvSpPr>
            <p:nvPr/>
          </p:nvSpPr>
          <p:spPr bwMode="gray">
            <a:xfrm>
              <a:off x="2155" y="986"/>
              <a:ext cx="1332" cy="607"/>
            </a:xfrm>
            <a:prstGeom prst="roundRect">
              <a:avLst>
                <a:gd name="adj" fmla="val 1318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5725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39033" name="Picture 121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gray">
            <a:xfrm rot="16200000">
              <a:off x="2721" y="460"/>
              <a:ext cx="218" cy="1293"/>
            </a:xfrm>
            <a:prstGeom prst="rect">
              <a:avLst/>
            </a:prstGeom>
            <a:noFill/>
          </p:spPr>
        </p:pic>
      </p:grpSp>
      <p:sp>
        <p:nvSpPr>
          <p:cNvPr id="39034" name="Rectangle 122"/>
          <p:cNvSpPr>
            <a:spLocks noChangeArrowheads="1"/>
          </p:cNvSpPr>
          <p:nvPr/>
        </p:nvSpPr>
        <p:spPr bwMode="gray">
          <a:xfrm>
            <a:off x="4208463" y="1900238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EFFFF"/>
                </a:solidFill>
              </a:rPr>
              <a:t>CEO</a:t>
            </a:r>
          </a:p>
        </p:txBody>
      </p:sp>
      <p:sp>
        <p:nvSpPr>
          <p:cNvPr id="39035" name="Rectangle 123"/>
          <p:cNvSpPr>
            <a:spLocks noChangeArrowheads="1"/>
          </p:cNvSpPr>
          <p:nvPr/>
        </p:nvSpPr>
        <p:spPr bwMode="white">
          <a:xfrm>
            <a:off x="6294438" y="1628775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36" name="Rectangle 124"/>
          <p:cNvSpPr>
            <a:spLocks noChangeArrowheads="1"/>
          </p:cNvSpPr>
          <p:nvPr/>
        </p:nvSpPr>
        <p:spPr bwMode="white">
          <a:xfrm>
            <a:off x="6315075" y="2233613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37" name="Rectangle 125"/>
          <p:cNvSpPr>
            <a:spLocks noChangeArrowheads="1"/>
          </p:cNvSpPr>
          <p:nvPr/>
        </p:nvSpPr>
        <p:spPr bwMode="gray">
          <a:xfrm>
            <a:off x="1733550" y="3078163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EFFFF"/>
                </a:solidFill>
              </a:rPr>
              <a:t>Text in here</a:t>
            </a:r>
          </a:p>
        </p:txBody>
      </p:sp>
      <p:sp>
        <p:nvSpPr>
          <p:cNvPr id="39038" name="Rectangle 126"/>
          <p:cNvSpPr>
            <a:spLocks noChangeArrowheads="1"/>
          </p:cNvSpPr>
          <p:nvPr/>
        </p:nvSpPr>
        <p:spPr bwMode="gray">
          <a:xfrm>
            <a:off x="5853113" y="3078163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EFFFF"/>
                </a:solidFill>
              </a:rPr>
              <a:t>Text in here</a:t>
            </a:r>
          </a:p>
        </p:txBody>
      </p:sp>
      <p:sp>
        <p:nvSpPr>
          <p:cNvPr id="39039" name="Rectangle 127"/>
          <p:cNvSpPr>
            <a:spLocks noChangeArrowheads="1"/>
          </p:cNvSpPr>
          <p:nvPr/>
        </p:nvSpPr>
        <p:spPr bwMode="gray">
          <a:xfrm>
            <a:off x="793750" y="4003675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EFFFF"/>
                </a:solidFill>
              </a:rPr>
              <a:t>Text in here</a:t>
            </a:r>
          </a:p>
        </p:txBody>
      </p:sp>
      <p:sp>
        <p:nvSpPr>
          <p:cNvPr id="39040" name="Rectangle 128"/>
          <p:cNvSpPr>
            <a:spLocks noChangeArrowheads="1"/>
          </p:cNvSpPr>
          <p:nvPr/>
        </p:nvSpPr>
        <p:spPr bwMode="gray">
          <a:xfrm>
            <a:off x="2747963" y="4003675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EFFFF"/>
                </a:solidFill>
              </a:rPr>
              <a:t>Text in here</a:t>
            </a:r>
          </a:p>
        </p:txBody>
      </p:sp>
      <p:sp>
        <p:nvSpPr>
          <p:cNvPr id="39041" name="Rectangle 129"/>
          <p:cNvSpPr>
            <a:spLocks noChangeArrowheads="1"/>
          </p:cNvSpPr>
          <p:nvPr/>
        </p:nvSpPr>
        <p:spPr bwMode="gray">
          <a:xfrm>
            <a:off x="4881563" y="4003675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EFFFF"/>
                </a:solidFill>
              </a:rPr>
              <a:t>Text in here</a:t>
            </a:r>
          </a:p>
        </p:txBody>
      </p:sp>
      <p:sp>
        <p:nvSpPr>
          <p:cNvPr id="39042" name="Rectangle 130"/>
          <p:cNvSpPr>
            <a:spLocks noChangeArrowheads="1"/>
          </p:cNvSpPr>
          <p:nvPr/>
        </p:nvSpPr>
        <p:spPr bwMode="gray">
          <a:xfrm>
            <a:off x="6843713" y="4003675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EFFFF"/>
                </a:solidFill>
              </a:rPr>
              <a:t>Text in here</a:t>
            </a:r>
          </a:p>
        </p:txBody>
      </p:sp>
      <p:sp>
        <p:nvSpPr>
          <p:cNvPr id="39043" name="Rectangle 131"/>
          <p:cNvSpPr>
            <a:spLocks noChangeArrowheads="1"/>
          </p:cNvSpPr>
          <p:nvPr/>
        </p:nvSpPr>
        <p:spPr bwMode="gray">
          <a:xfrm>
            <a:off x="876300" y="4581525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44" name="Rectangle 132"/>
          <p:cNvSpPr>
            <a:spLocks noChangeArrowheads="1"/>
          </p:cNvSpPr>
          <p:nvPr/>
        </p:nvSpPr>
        <p:spPr bwMode="auto">
          <a:xfrm>
            <a:off x="876300" y="4989513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45" name="Rectangle 133"/>
          <p:cNvSpPr>
            <a:spLocks noChangeArrowheads="1"/>
          </p:cNvSpPr>
          <p:nvPr/>
        </p:nvSpPr>
        <p:spPr bwMode="auto">
          <a:xfrm>
            <a:off x="876300" y="5380038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46" name="Rectangle 134"/>
          <p:cNvSpPr>
            <a:spLocks noChangeArrowheads="1"/>
          </p:cNvSpPr>
          <p:nvPr/>
        </p:nvSpPr>
        <p:spPr bwMode="auto">
          <a:xfrm>
            <a:off x="876300" y="5799138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47" name="Rectangle 135"/>
          <p:cNvSpPr>
            <a:spLocks noChangeArrowheads="1"/>
          </p:cNvSpPr>
          <p:nvPr/>
        </p:nvSpPr>
        <p:spPr bwMode="gray">
          <a:xfrm>
            <a:off x="2833688" y="4581525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48" name="Rectangle 136"/>
          <p:cNvSpPr>
            <a:spLocks noChangeArrowheads="1"/>
          </p:cNvSpPr>
          <p:nvPr/>
        </p:nvSpPr>
        <p:spPr bwMode="auto">
          <a:xfrm>
            <a:off x="2833688" y="4989513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49" name="Rectangle 137"/>
          <p:cNvSpPr>
            <a:spLocks noChangeArrowheads="1"/>
          </p:cNvSpPr>
          <p:nvPr/>
        </p:nvSpPr>
        <p:spPr bwMode="auto">
          <a:xfrm>
            <a:off x="2833688" y="5380038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0" name="Rectangle 138"/>
          <p:cNvSpPr>
            <a:spLocks noChangeArrowheads="1"/>
          </p:cNvSpPr>
          <p:nvPr/>
        </p:nvSpPr>
        <p:spPr bwMode="auto">
          <a:xfrm>
            <a:off x="2833688" y="5799138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1" name="Rectangle 139"/>
          <p:cNvSpPr>
            <a:spLocks noChangeArrowheads="1"/>
          </p:cNvSpPr>
          <p:nvPr/>
        </p:nvSpPr>
        <p:spPr bwMode="gray">
          <a:xfrm>
            <a:off x="4986338" y="4581525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2" name="Rectangle 140"/>
          <p:cNvSpPr>
            <a:spLocks noChangeArrowheads="1"/>
          </p:cNvSpPr>
          <p:nvPr/>
        </p:nvSpPr>
        <p:spPr bwMode="auto">
          <a:xfrm>
            <a:off x="4986338" y="4989513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3" name="Rectangle 141"/>
          <p:cNvSpPr>
            <a:spLocks noChangeArrowheads="1"/>
          </p:cNvSpPr>
          <p:nvPr/>
        </p:nvSpPr>
        <p:spPr bwMode="auto">
          <a:xfrm>
            <a:off x="4986338" y="5380038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4" name="Rectangle 142"/>
          <p:cNvSpPr>
            <a:spLocks noChangeArrowheads="1"/>
          </p:cNvSpPr>
          <p:nvPr/>
        </p:nvSpPr>
        <p:spPr bwMode="auto">
          <a:xfrm>
            <a:off x="4986338" y="5799138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5" name="Rectangle 143"/>
          <p:cNvSpPr>
            <a:spLocks noChangeArrowheads="1"/>
          </p:cNvSpPr>
          <p:nvPr/>
        </p:nvSpPr>
        <p:spPr bwMode="auto">
          <a:xfrm>
            <a:off x="6948488" y="4581525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6" name="Rectangle 144"/>
          <p:cNvSpPr>
            <a:spLocks noChangeArrowheads="1"/>
          </p:cNvSpPr>
          <p:nvPr/>
        </p:nvSpPr>
        <p:spPr bwMode="auto">
          <a:xfrm>
            <a:off x="6948488" y="4989513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7" name="Rectangle 145"/>
          <p:cNvSpPr>
            <a:spLocks noChangeArrowheads="1"/>
          </p:cNvSpPr>
          <p:nvPr/>
        </p:nvSpPr>
        <p:spPr bwMode="auto">
          <a:xfrm>
            <a:off x="6948488" y="5380038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8" name="Rectangle 146"/>
          <p:cNvSpPr>
            <a:spLocks noChangeArrowheads="1"/>
          </p:cNvSpPr>
          <p:nvPr/>
        </p:nvSpPr>
        <p:spPr bwMode="auto">
          <a:xfrm>
            <a:off x="6948488" y="5799138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tả dự án</a:t>
            </a:r>
            <a:endParaRPr lang="en-US"/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ltGray">
          <a:xfrm>
            <a:off x="4340225" y="1833563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>
                  <a:gamma/>
                  <a:tint val="7607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2292" name="Picture 4" descr="Picture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900" y="1884363"/>
            <a:ext cx="792163" cy="673100"/>
          </a:xfrm>
          <a:prstGeom prst="rect">
            <a:avLst/>
          </a:prstGeom>
          <a:noFill/>
        </p:spPr>
      </p:pic>
      <p:sp>
        <p:nvSpPr>
          <p:cNvPr id="12293" name="AutoShape 5"/>
          <p:cNvSpPr>
            <a:spLocks noChangeArrowheads="1"/>
          </p:cNvSpPr>
          <p:nvPr/>
        </p:nvSpPr>
        <p:spPr bwMode="gray">
          <a:xfrm>
            <a:off x="4343400" y="3160713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>
                  <a:gamma/>
                  <a:tint val="8000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2294" name="Picture 6" descr="Picture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3725" y="3214688"/>
            <a:ext cx="793750" cy="673100"/>
          </a:xfrm>
          <a:prstGeom prst="rect">
            <a:avLst/>
          </a:prstGeom>
          <a:noFill/>
        </p:spPr>
      </p:pic>
      <p:sp>
        <p:nvSpPr>
          <p:cNvPr id="12295" name="AutoShape 7"/>
          <p:cNvSpPr>
            <a:spLocks noChangeArrowheads="1"/>
          </p:cNvSpPr>
          <p:nvPr/>
        </p:nvSpPr>
        <p:spPr bwMode="gray">
          <a:xfrm>
            <a:off x="4346575" y="4491038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>
                  <a:gamma/>
                  <a:tint val="8000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2296" name="Picture 8" descr="Picture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2138" y="4538663"/>
            <a:ext cx="792162" cy="673100"/>
          </a:xfrm>
          <a:prstGeom prst="rect">
            <a:avLst/>
          </a:prstGeom>
          <a:noFill/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15616" y="1628800"/>
            <a:ext cx="1879600" cy="1825625"/>
            <a:chOff x="2457" y="2000"/>
            <a:chExt cx="901" cy="888"/>
          </a:xfrm>
        </p:grpSpPr>
        <p:pic>
          <p:nvPicPr>
            <p:cNvPr id="12298" name="Picture 10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2457" y="2000"/>
              <a:ext cx="901" cy="886"/>
            </a:xfrm>
            <a:prstGeom prst="rect">
              <a:avLst/>
            </a:prstGeom>
            <a:noFill/>
          </p:spPr>
        </p:pic>
        <p:sp>
          <p:nvSpPr>
            <p:cNvPr id="12299" name="Oval 11"/>
            <p:cNvSpPr>
              <a:spLocks noChangeArrowheads="1"/>
            </p:cNvSpPr>
            <p:nvPr/>
          </p:nvSpPr>
          <p:spPr bwMode="lt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gamma/>
                    <a:shade val="26275"/>
                    <a:invGamma/>
                    <a:alpha val="89999"/>
                  </a:srgbClr>
                </a:gs>
                <a:gs pos="50000">
                  <a:srgbClr val="F8F8F8">
                    <a:alpha val="45000"/>
                  </a:srgbClr>
                </a:gs>
                <a:gs pos="100000">
                  <a:srgbClr val="F8F8F8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300" name="Freeform 12"/>
            <p:cNvSpPr>
              <a:spLocks/>
            </p:cNvSpPr>
            <p:nvPr/>
          </p:nvSpPr>
          <p:spPr bwMode="ltGray">
            <a:xfrm>
              <a:off x="2550" y="2018"/>
              <a:ext cx="703" cy="308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303" name="AutoShape 15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4" name="AutoShape 16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5" name="AutoShape 17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6" name="AutoShape 18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2308" name="AutoShape 20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9" name="AutoShape 21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10" name="AutoShape 22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11" name="AutoShape 23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</p:grp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195388" y="3956050"/>
            <a:ext cx="1879600" cy="1825625"/>
            <a:chOff x="2457" y="2000"/>
            <a:chExt cx="901" cy="888"/>
          </a:xfrm>
        </p:grpSpPr>
        <p:pic>
          <p:nvPicPr>
            <p:cNvPr id="12313" name="Picture 25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2457" y="2000"/>
              <a:ext cx="901" cy="886"/>
            </a:xfrm>
            <a:prstGeom prst="rect">
              <a:avLst/>
            </a:prstGeom>
            <a:noFill/>
          </p:spPr>
        </p:pic>
        <p:sp>
          <p:nvSpPr>
            <p:cNvPr id="12314" name="Oval 26"/>
            <p:cNvSpPr>
              <a:spLocks noChangeArrowheads="1"/>
            </p:cNvSpPr>
            <p:nvPr/>
          </p:nvSpPr>
          <p:spPr bwMode="lt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gamma/>
                    <a:shade val="26275"/>
                    <a:invGamma/>
                    <a:alpha val="89999"/>
                  </a:srgbClr>
                </a:gs>
                <a:gs pos="50000">
                  <a:srgbClr val="F8F8F8">
                    <a:alpha val="45000"/>
                  </a:srgbClr>
                </a:gs>
                <a:gs pos="100000">
                  <a:srgbClr val="F8F8F8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315" name="Freeform 27"/>
            <p:cNvSpPr>
              <a:spLocks/>
            </p:cNvSpPr>
            <p:nvPr/>
          </p:nvSpPr>
          <p:spPr bwMode="ltGray">
            <a:xfrm>
              <a:off x="2550" y="2018"/>
              <a:ext cx="703" cy="308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grpSp>
          <p:nvGrpSpPr>
            <p:cNvPr id="7" name="Group 28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318" name="AutoShape 30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19" name="AutoShape 31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0" name="AutoShape 32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1" name="AutoShape 33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2323" name="AutoShape 35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4" name="AutoShape 36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5" name="AutoShape 37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6" name="AutoShape 38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</p:grpSp>
      </p:grpSp>
      <p:sp>
        <p:nvSpPr>
          <p:cNvPr id="12327" name="Rectangle 39"/>
          <p:cNvSpPr>
            <a:spLocks noChangeArrowheads="1"/>
          </p:cNvSpPr>
          <p:nvPr/>
        </p:nvSpPr>
        <p:spPr bwMode="black">
          <a:xfrm>
            <a:off x="4475163" y="3292475"/>
            <a:ext cx="342582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smtClean="0"/>
              <a:t>Giúp người dùng tìm kiếm, đặt món</a:t>
            </a:r>
            <a:endParaRPr lang="en-US" b="1"/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black">
          <a:xfrm>
            <a:off x="4475163" y="1957388"/>
            <a:ext cx="342582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smtClean="0"/>
              <a:t>Quảng bá hình ảnh nhà hàng WARM</a:t>
            </a:r>
            <a:endParaRPr lang="en-US" b="1"/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black">
          <a:xfrm>
            <a:off x="4475163" y="4605338"/>
            <a:ext cx="342582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smtClean="0"/>
              <a:t>Giúp người quản trị quản lý nhà hàng, món ăn</a:t>
            </a:r>
            <a:endParaRPr lang="en-US" b="1"/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1143000" y="2209800"/>
            <a:ext cx="1905000" cy="76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Dự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 án</a:t>
            </a:r>
            <a:endParaRPr lang="en-US" sz="2800" b="1"/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1219200" y="4564063"/>
            <a:ext cx="1905000" cy="76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Trang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web</a:t>
            </a:r>
            <a:endParaRPr lang="en-US" sz="2800" b="1"/>
          </a:p>
        </p:txBody>
      </p:sp>
      <p:sp>
        <p:nvSpPr>
          <p:cNvPr id="12332" name="Freeform 44"/>
          <p:cNvSpPr>
            <a:spLocks/>
          </p:cNvSpPr>
          <p:nvPr/>
        </p:nvSpPr>
        <p:spPr bwMode="gray">
          <a:xfrm rot="16200000">
            <a:off x="2951957" y="4498181"/>
            <a:ext cx="1624012" cy="968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333" name="Freeform 45"/>
          <p:cNvSpPr>
            <a:spLocks/>
          </p:cNvSpPr>
          <p:nvPr/>
        </p:nvSpPr>
        <p:spPr bwMode="gray">
          <a:xfrm rot="16200000">
            <a:off x="3518694" y="3150394"/>
            <a:ext cx="314325" cy="1096963"/>
          </a:xfrm>
          <a:custGeom>
            <a:avLst/>
            <a:gdLst/>
            <a:ahLst/>
            <a:cxnLst>
              <a:cxn ang="0">
                <a:pos x="37" y="1"/>
              </a:cxn>
              <a:cxn ang="0">
                <a:pos x="45" y="472"/>
              </a:cxn>
              <a:cxn ang="0">
                <a:pos x="0" y="474"/>
              </a:cxn>
              <a:cxn ang="0">
                <a:pos x="72" y="604"/>
              </a:cxn>
              <a:cxn ang="0">
                <a:pos x="142" y="474"/>
              </a:cxn>
              <a:cxn ang="0">
                <a:pos x="100" y="474"/>
              </a:cxn>
              <a:cxn ang="0">
                <a:pos x="99" y="0"/>
              </a:cxn>
              <a:cxn ang="0">
                <a:pos x="37" y="1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334" name="Freeform 46"/>
          <p:cNvSpPr>
            <a:spLocks/>
          </p:cNvSpPr>
          <p:nvPr/>
        </p:nvSpPr>
        <p:spPr bwMode="gray">
          <a:xfrm rot="16200000" flipH="1">
            <a:off x="2912269" y="1934369"/>
            <a:ext cx="1624013" cy="968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86438" y="2168525"/>
            <a:ext cx="2601986" cy="2994025"/>
            <a:chOff x="3838" y="1442"/>
            <a:chExt cx="1489" cy="2054"/>
          </a:xfrm>
        </p:grpSpPr>
        <p:sp>
          <p:nvSpPr>
            <p:cNvPr id="11267" name="AutoShape 3"/>
            <p:cNvSpPr>
              <a:spLocks noChangeArrowheads="1"/>
            </p:cNvSpPr>
            <p:nvPr/>
          </p:nvSpPr>
          <p:spPr bwMode="gray">
            <a:xfrm>
              <a:off x="3840" y="1442"/>
              <a:ext cx="1487" cy="2054"/>
            </a:xfrm>
            <a:prstGeom prst="roundRect">
              <a:avLst>
                <a:gd name="adj" fmla="val 12574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68" name="AutoShape 4"/>
            <p:cNvSpPr>
              <a:spLocks noChangeArrowheads="1"/>
            </p:cNvSpPr>
            <p:nvPr/>
          </p:nvSpPr>
          <p:spPr bwMode="gray">
            <a:xfrm>
              <a:off x="3838" y="2963"/>
              <a:ext cx="1481" cy="529"/>
            </a:xfrm>
            <a:prstGeom prst="roundRect">
              <a:avLst>
                <a:gd name="adj" fmla="val 32134"/>
              </a:avLst>
            </a:prstGeom>
            <a:gradFill rotWithShape="1">
              <a:gsLst>
                <a:gs pos="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69" name="AutoShape 5"/>
            <p:cNvSpPr>
              <a:spLocks noChangeArrowheads="1"/>
            </p:cNvSpPr>
            <p:nvPr/>
          </p:nvSpPr>
          <p:spPr bwMode="gray">
            <a:xfrm>
              <a:off x="3851" y="1448"/>
              <a:ext cx="1462" cy="530"/>
            </a:xfrm>
            <a:prstGeom prst="roundRect">
              <a:avLst>
                <a:gd name="adj" fmla="val 31319"/>
              </a:avLst>
            </a:prstGeom>
            <a:gradFill rotWithShape="1">
              <a:gsLst>
                <a:gs pos="0">
                  <a:schemeClr val="folHlink">
                    <a:gamma/>
                    <a:tint val="33333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419872" y="2420888"/>
            <a:ext cx="1728192" cy="2713037"/>
            <a:chOff x="2234" y="1634"/>
            <a:chExt cx="1489" cy="1862"/>
          </a:xfrm>
        </p:grpSpPr>
        <p:sp>
          <p:nvSpPr>
            <p:cNvPr id="11271" name="AutoShape 7"/>
            <p:cNvSpPr>
              <a:spLocks noChangeArrowheads="1"/>
            </p:cNvSpPr>
            <p:nvPr/>
          </p:nvSpPr>
          <p:spPr bwMode="gray">
            <a:xfrm>
              <a:off x="2236" y="1634"/>
              <a:ext cx="1487" cy="1862"/>
            </a:xfrm>
            <a:prstGeom prst="roundRect">
              <a:avLst>
                <a:gd name="adj" fmla="val 12574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gray">
            <a:xfrm>
              <a:off x="2234" y="3013"/>
              <a:ext cx="1488" cy="479"/>
            </a:xfrm>
            <a:prstGeom prst="roundRect">
              <a:avLst>
                <a:gd name="adj" fmla="val 42588"/>
              </a:avLst>
            </a:prstGeom>
            <a:gradFill rotWithShape="1">
              <a:gsLst>
                <a:gs pos="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gray">
            <a:xfrm>
              <a:off x="2241" y="1640"/>
              <a:ext cx="1475" cy="479"/>
            </a:xfrm>
            <a:prstGeom prst="roundRect">
              <a:avLst>
                <a:gd name="adj" fmla="val 35907"/>
              </a:avLst>
            </a:prstGeom>
            <a:gradFill rotWithShape="1">
              <a:gsLst>
                <a:gs pos="0">
                  <a:schemeClr val="hlink">
                    <a:gamma/>
                    <a:tint val="3333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95536" y="1988840"/>
            <a:ext cx="2448272" cy="3172321"/>
            <a:chOff x="797" y="1945"/>
            <a:chExt cx="1489" cy="1584"/>
          </a:xfrm>
        </p:grpSpPr>
        <p:sp>
          <p:nvSpPr>
            <p:cNvPr id="11275" name="AutoShape 11"/>
            <p:cNvSpPr>
              <a:spLocks noChangeArrowheads="1"/>
            </p:cNvSpPr>
            <p:nvPr/>
          </p:nvSpPr>
          <p:spPr bwMode="ltGray">
            <a:xfrm>
              <a:off x="799" y="1945"/>
              <a:ext cx="1487" cy="1584"/>
            </a:xfrm>
            <a:prstGeom prst="roundRect">
              <a:avLst>
                <a:gd name="adj" fmla="val 12574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ltGray">
            <a:xfrm>
              <a:off x="797" y="3118"/>
              <a:ext cx="1488" cy="408"/>
            </a:xfrm>
            <a:prstGeom prst="roundRect">
              <a:avLst>
                <a:gd name="adj" fmla="val 49755"/>
              </a:avLst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ltGray">
            <a:xfrm>
              <a:off x="817" y="1950"/>
              <a:ext cx="1462" cy="408"/>
            </a:xfrm>
            <a:prstGeom prst="roundRect">
              <a:avLst>
                <a:gd name="adj" fmla="val 38727"/>
              </a:avLst>
            </a:prstGeom>
            <a:gradFill rotWithShape="1">
              <a:gsLst>
                <a:gs pos="0">
                  <a:schemeClr val="accent1">
                    <a:gamma/>
                    <a:tint val="33333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1278" name="WordArt 14"/>
          <p:cNvSpPr>
            <a:spLocks noChangeArrowheads="1" noChangeShapeType="1" noTextEdit="1"/>
          </p:cNvSpPr>
          <p:nvPr/>
        </p:nvSpPr>
        <p:spPr bwMode="white">
          <a:xfrm>
            <a:off x="1475656" y="2132856"/>
            <a:ext cx="452438" cy="430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FFFFF">
                    <a:alpha val="70000"/>
                  </a:srgbClr>
                </a:solidFill>
              </a:rPr>
              <a:t>01</a:t>
            </a:r>
          </a:p>
        </p:txBody>
      </p:sp>
      <p:sp>
        <p:nvSpPr>
          <p:cNvPr id="11279" name="WordArt 15"/>
          <p:cNvSpPr>
            <a:spLocks noChangeArrowheads="1" noChangeShapeType="1" noTextEdit="1"/>
          </p:cNvSpPr>
          <p:nvPr/>
        </p:nvSpPr>
        <p:spPr bwMode="white">
          <a:xfrm>
            <a:off x="4067944" y="2492896"/>
            <a:ext cx="4540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FFFFF">
                    <a:alpha val="70000"/>
                  </a:srgbClr>
                </a:solidFill>
              </a:rPr>
              <a:t>02</a:t>
            </a:r>
          </a:p>
        </p:txBody>
      </p:sp>
      <p:sp>
        <p:nvSpPr>
          <p:cNvPr id="11280" name="WordArt 16"/>
          <p:cNvSpPr>
            <a:spLocks noChangeArrowheads="1" noChangeShapeType="1" noTextEdit="1"/>
          </p:cNvSpPr>
          <p:nvPr/>
        </p:nvSpPr>
        <p:spPr bwMode="white">
          <a:xfrm>
            <a:off x="6732240" y="2276872"/>
            <a:ext cx="4540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FFFFF">
                    <a:alpha val="70000"/>
                  </a:srgbClr>
                </a:solidFill>
              </a:rPr>
              <a:t>03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black">
          <a:xfrm>
            <a:off x="467544" y="2852936"/>
            <a:ext cx="2448272" cy="203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Tham quan nhà hàng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Tìm kiếm món ăn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Tìm kiến nâng cao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Xem chi tiết món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Bình luận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Đăng ký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black">
          <a:xfrm>
            <a:off x="3513534" y="3157488"/>
            <a:ext cx="1490514" cy="100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Đặt món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Đặt bàn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Đăng nhập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black">
          <a:xfrm>
            <a:off x="5886450" y="2820988"/>
            <a:ext cx="2501974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món ăn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bàn ăn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người dùng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phiếu đặt món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bình luận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yêu cầu cấp cao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87624" y="1628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Guest</a:t>
            </a:r>
            <a:endParaRPr lang="vi-VN" b="1"/>
          </a:p>
        </p:txBody>
      </p:sp>
      <p:sp>
        <p:nvSpPr>
          <p:cNvPr id="26" name="TextBox 25"/>
          <p:cNvSpPr txBox="1"/>
          <p:nvPr/>
        </p:nvSpPr>
        <p:spPr>
          <a:xfrm>
            <a:off x="3995936" y="198884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User</a:t>
            </a:r>
            <a:endParaRPr lang="vi-VN" b="1"/>
          </a:p>
        </p:txBody>
      </p:sp>
      <p:sp>
        <p:nvSpPr>
          <p:cNvPr id="27" name="TextBox 26"/>
          <p:cNvSpPr txBox="1"/>
          <p:nvPr/>
        </p:nvSpPr>
        <p:spPr>
          <a:xfrm>
            <a:off x="6588224" y="177281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Admin</a:t>
            </a:r>
            <a:endParaRPr lang="vi-V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rrowheads="1"/>
          </p:cNvSpPr>
          <p:nvPr/>
        </p:nvSpPr>
        <p:spPr bwMode="blackWhite">
          <a:xfrm>
            <a:off x="7471494" y="3362896"/>
            <a:ext cx="693738" cy="693737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3868738" y="2405063"/>
            <a:ext cx="1711374" cy="735905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blackWhite">
          <a:xfrm>
            <a:off x="4283075" y="1635125"/>
            <a:ext cx="693738" cy="693738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138613" y="2411413"/>
            <a:ext cx="982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accent2"/>
                </a:solidFill>
              </a:rPr>
              <a:t>9%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868738" y="2800350"/>
            <a:ext cx="178338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Nhân viên văn phòng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868738" y="2779713"/>
            <a:ext cx="15081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7047632" y="4132833"/>
            <a:ext cx="1508125" cy="747266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303219" y="4139183"/>
            <a:ext cx="1020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folHlink"/>
                </a:solidFill>
              </a:rPr>
              <a:t>4.5%</a:t>
            </a:r>
            <a:endParaRPr lang="en-US" sz="2000" b="1">
              <a:solidFill>
                <a:schemeClr val="folHlink"/>
              </a:solidFill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47632" y="4528121"/>
            <a:ext cx="148748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Công nhân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7047632" y="4507483"/>
            <a:ext cx="1508125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blackWhite">
          <a:xfrm>
            <a:off x="7506783" y="5157626"/>
            <a:ext cx="693737" cy="693737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7" name="AutoShape 13"/>
          <p:cNvSpPr>
            <a:spLocks noChangeArrowheads="1"/>
          </p:cNvSpPr>
          <p:nvPr/>
        </p:nvSpPr>
        <p:spPr bwMode="gray">
          <a:xfrm>
            <a:off x="1570038" y="2532063"/>
            <a:ext cx="1508125" cy="896937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blackWhite">
          <a:xfrm>
            <a:off x="2006600" y="1762125"/>
            <a:ext cx="693738" cy="692150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9" name="Arc 15"/>
          <p:cNvSpPr>
            <a:spLocks/>
          </p:cNvSpPr>
          <p:nvPr/>
        </p:nvSpPr>
        <p:spPr bwMode="gray">
          <a:xfrm rot="24928958" flipH="1" flipV="1">
            <a:off x="2097088" y="1884362"/>
            <a:ext cx="439738" cy="4175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8 w 43200"/>
              <a:gd name="T1" fmla="*/ 22192 h 40909"/>
              <a:gd name="T2" fmla="*/ 31281 w 43200"/>
              <a:gd name="T3" fmla="*/ 40909 h 40909"/>
              <a:gd name="T4" fmla="*/ 21600 w 43200"/>
              <a:gd name="T5" fmla="*/ 21600 h 40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0909" fill="none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772"/>
                  <a:pt x="38587" y="37245"/>
                  <a:pt x="31281" y="40909"/>
                </a:cubicBezTo>
              </a:path>
              <a:path w="43200" h="40909" stroke="0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772"/>
                  <a:pt x="38587" y="37245"/>
                  <a:pt x="31281" y="4090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65882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56796" dir="3806097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0" name="Arc 16"/>
          <p:cNvSpPr>
            <a:spLocks/>
          </p:cNvSpPr>
          <p:nvPr/>
        </p:nvSpPr>
        <p:spPr bwMode="gray">
          <a:xfrm rot="6106500">
            <a:off x="7787059" y="5248368"/>
            <a:ext cx="182131" cy="537726"/>
          </a:xfrm>
          <a:custGeom>
            <a:avLst/>
            <a:gdLst>
              <a:gd name="G0" fmla="+- 5560 0 0"/>
              <a:gd name="G1" fmla="+- 21600 0 0"/>
              <a:gd name="G2" fmla="+- 21600 0 0"/>
              <a:gd name="T0" fmla="*/ 0 w 20507"/>
              <a:gd name="T1" fmla="*/ 728 h 21600"/>
              <a:gd name="T2" fmla="*/ 20507 w 20507"/>
              <a:gd name="T3" fmla="*/ 6006 h 21600"/>
              <a:gd name="T4" fmla="*/ 5560 w 205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07" h="21600" fill="none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11130" y="0"/>
                  <a:pt x="16485" y="2151"/>
                  <a:pt x="20506" y="6006"/>
                </a:cubicBezTo>
              </a:path>
              <a:path w="20507" h="21600" stroke="0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11130" y="0"/>
                  <a:pt x="16485" y="2151"/>
                  <a:pt x="20506" y="6006"/>
                </a:cubicBezTo>
                <a:lnTo>
                  <a:pt x="5560" y="2160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6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1" name="Arc 17"/>
          <p:cNvSpPr>
            <a:spLocks/>
          </p:cNvSpPr>
          <p:nvPr/>
        </p:nvSpPr>
        <p:spPr bwMode="gray">
          <a:xfrm rot="5400000">
            <a:off x="7704348" y="3465004"/>
            <a:ext cx="216024" cy="576064"/>
          </a:xfrm>
          <a:custGeom>
            <a:avLst/>
            <a:gdLst>
              <a:gd name="G0" fmla="+- 13148 0 0"/>
              <a:gd name="G1" fmla="+- 21600 0 0"/>
              <a:gd name="G2" fmla="+- 21600 0 0"/>
              <a:gd name="T0" fmla="*/ 0 w 31154"/>
              <a:gd name="T1" fmla="*/ 4462 h 21600"/>
              <a:gd name="T2" fmla="*/ 31154 w 31154"/>
              <a:gd name="T3" fmla="*/ 9670 h 21600"/>
              <a:gd name="T4" fmla="*/ 13148 w 311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154" h="21600" fill="none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</a:path>
              <a:path w="31154" h="21600" stroke="0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  <a:lnTo>
                  <a:pt x="13148" y="21600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dist="45791" dir="3378596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2" name="Arc 18"/>
          <p:cNvSpPr>
            <a:spLocks/>
          </p:cNvSpPr>
          <p:nvPr/>
        </p:nvSpPr>
        <p:spPr bwMode="gray">
          <a:xfrm>
            <a:off x="4540250" y="1801813"/>
            <a:ext cx="279400" cy="3571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047"/>
              <a:gd name="T1" fmla="*/ 0 h 21600"/>
              <a:gd name="T2" fmla="*/ 17047 w 17047"/>
              <a:gd name="T3" fmla="*/ 8335 h 21600"/>
              <a:gd name="T4" fmla="*/ 0 w 1704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47" h="21600" fill="none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</a:path>
              <a:path w="17047" h="21600" stroke="0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2006600" y="2540000"/>
            <a:ext cx="696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accent1"/>
                </a:solidFill>
              </a:rPr>
              <a:t>64%</a:t>
            </a:r>
            <a:endParaRPr lang="en-US" sz="2000" b="1">
              <a:solidFill>
                <a:schemeClr val="accent1"/>
              </a:solidFill>
            </a:endParaRP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1570038" y="2927350"/>
            <a:ext cx="148748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Thanh thiếu niên (16-30 tuổi)</a:t>
            </a:r>
            <a:endParaRPr lang="en-US" sz="1200" b="1">
              <a:solidFill>
                <a:srgbClr val="000000"/>
              </a:solidFill>
            </a:endParaRPr>
          </a:p>
        </p:txBody>
      </p:sp>
      <p:graphicFrame>
        <p:nvGraphicFramePr>
          <p:cNvPr id="32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1691680" y="2667000"/>
          <a:ext cx="4824412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1570038" y="2906713"/>
            <a:ext cx="15081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27" name="AutoShape 23"/>
          <p:cNvSpPr>
            <a:spLocks noChangeArrowheads="1"/>
          </p:cNvSpPr>
          <p:nvPr/>
        </p:nvSpPr>
        <p:spPr bwMode="auto">
          <a:xfrm>
            <a:off x="7070220" y="5957726"/>
            <a:ext cx="1508125" cy="718467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7506782" y="5964076"/>
            <a:ext cx="82882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hlink"/>
                </a:solidFill>
              </a:rPr>
              <a:t>4.5%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7070220" y="6353013"/>
            <a:ext cx="148907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Nội trợ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7070220" y="6332376"/>
            <a:ext cx="150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 flipH="1" flipV="1">
            <a:off x="2267743" y="3428999"/>
            <a:ext cx="216023" cy="936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 flipV="1">
            <a:off x="3347864" y="3140968"/>
            <a:ext cx="576064" cy="7920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V="1">
            <a:off x="5508104" y="3284984"/>
            <a:ext cx="684213" cy="77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>
            <a:off x="6156176" y="4941168"/>
            <a:ext cx="1008112" cy="100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33" name="Oval 2"/>
          <p:cNvSpPr>
            <a:spLocks noChangeArrowheads="1"/>
          </p:cNvSpPr>
          <p:nvPr/>
        </p:nvSpPr>
        <p:spPr bwMode="blackWhite">
          <a:xfrm>
            <a:off x="6535390" y="1778720"/>
            <a:ext cx="693738" cy="693737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6111528" y="2548657"/>
            <a:ext cx="1508125" cy="747266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367115" y="2555007"/>
            <a:ext cx="1020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rgbClr val="808080"/>
                </a:solidFill>
              </a:rPr>
              <a:t>18%</a:t>
            </a:r>
            <a:endParaRPr lang="en-US" sz="2000" b="1">
              <a:solidFill>
                <a:srgbClr val="808080"/>
              </a:solidFill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6111528" y="2943945"/>
            <a:ext cx="148748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Đối tượng khác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6111528" y="2923307"/>
            <a:ext cx="1508125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" name="Arc 17"/>
          <p:cNvSpPr>
            <a:spLocks/>
          </p:cNvSpPr>
          <p:nvPr/>
        </p:nvSpPr>
        <p:spPr bwMode="gray">
          <a:xfrm rot="5400000">
            <a:off x="6675090" y="1973982"/>
            <a:ext cx="376238" cy="261938"/>
          </a:xfrm>
          <a:custGeom>
            <a:avLst/>
            <a:gdLst>
              <a:gd name="G0" fmla="+- 13148 0 0"/>
              <a:gd name="G1" fmla="+- 21600 0 0"/>
              <a:gd name="G2" fmla="+- 21600 0 0"/>
              <a:gd name="T0" fmla="*/ 0 w 31154"/>
              <a:gd name="T1" fmla="*/ 4462 h 21600"/>
              <a:gd name="T2" fmla="*/ 31154 w 31154"/>
              <a:gd name="T3" fmla="*/ 9670 h 21600"/>
              <a:gd name="T4" fmla="*/ 13148 w 311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154" h="21600" fill="none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</a:path>
              <a:path w="31154" h="21600" stroke="0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  <a:lnTo>
                  <a:pt x="13148" y="216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 flipV="1">
            <a:off x="6084168" y="4221088"/>
            <a:ext cx="1008112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0" name="TextBox 39"/>
          <p:cNvSpPr txBox="1"/>
          <p:nvPr/>
        </p:nvSpPr>
        <p:spPr>
          <a:xfrm>
            <a:off x="2195736" y="1124744"/>
            <a:ext cx="390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Đối tượng được khảo sát</a:t>
            </a:r>
            <a:endParaRPr lang="vi-VN" sz="2400" b="1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0" name="AutoShape 60"/>
          <p:cNvSpPr>
            <a:spLocks noChangeArrowheads="1"/>
          </p:cNvSpPr>
          <p:nvPr/>
        </p:nvSpPr>
        <p:spPr bwMode="gray">
          <a:xfrm>
            <a:off x="304800" y="1981200"/>
            <a:ext cx="8534400" cy="3175992"/>
          </a:xfrm>
          <a:prstGeom prst="roundRect">
            <a:avLst>
              <a:gd name="adj" fmla="val 11181"/>
            </a:avLst>
          </a:prstGeom>
          <a:solidFill>
            <a:srgbClr val="FFFFFF">
              <a:alpha val="80000"/>
            </a:srgbClr>
          </a:solidFill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406400" y="4211638"/>
            <a:ext cx="3886200" cy="750887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gray">
          <a:xfrm>
            <a:off x="406400" y="3167063"/>
            <a:ext cx="3886200" cy="750887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406400" y="2166938"/>
            <a:ext cx="3886200" cy="750887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547664" y="2276872"/>
            <a:ext cx="216024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Phương pháp đặt món:</a:t>
            </a:r>
          </a:p>
          <a:p>
            <a:r>
              <a:rPr lang="en-US" sz="1400" b="1" smtClean="0">
                <a:solidFill>
                  <a:srgbClr val="002060"/>
                </a:solidFill>
              </a:rPr>
              <a:t>Gọi điện trực tiếp</a:t>
            </a:r>
            <a:endParaRPr lang="en-US" sz="1400" b="1">
              <a:solidFill>
                <a:srgbClr val="002060"/>
              </a:solidFill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331640" y="3140968"/>
            <a:ext cx="2551634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Tiêu chí thu hút trang web:</a:t>
            </a:r>
          </a:p>
          <a:p>
            <a:r>
              <a:rPr lang="en-US" sz="1400" b="1" smtClean="0">
                <a:solidFill>
                  <a:srgbClr val="002060"/>
                </a:solidFill>
              </a:rPr>
              <a:t>Bố cục rõ ràng, nội dung đúng tiêu chí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11560" y="4346575"/>
            <a:ext cx="332385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Không hài lòng khi dùng trang web:</a:t>
            </a:r>
          </a:p>
          <a:p>
            <a:r>
              <a:rPr lang="en-US" sz="1400" b="1" smtClean="0">
                <a:solidFill>
                  <a:srgbClr val="002060"/>
                </a:solidFill>
              </a:rPr>
              <a:t>Tốn nhiều bước để đặt món</a:t>
            </a:r>
            <a:endParaRPr lang="en-US" sz="1400" b="1">
              <a:solidFill>
                <a:srgbClr val="002060"/>
              </a:solidFill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gray">
          <a:xfrm>
            <a:off x="4860032" y="3429000"/>
            <a:ext cx="2520280" cy="144016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gray">
          <a:xfrm>
            <a:off x="4860032" y="4509120"/>
            <a:ext cx="2792412" cy="180975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gray">
          <a:xfrm>
            <a:off x="4932041" y="2420888"/>
            <a:ext cx="1944216" cy="1603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gray">
          <a:xfrm>
            <a:off x="4767957" y="3397250"/>
            <a:ext cx="250825" cy="250825"/>
          </a:xfrm>
          <a:prstGeom prst="plus">
            <a:avLst>
              <a:gd name="adj" fmla="val 3481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60" name="AutoShape 20"/>
          <p:cNvSpPr>
            <a:spLocks noChangeArrowheads="1"/>
          </p:cNvSpPr>
          <p:nvPr/>
        </p:nvSpPr>
        <p:spPr bwMode="gray">
          <a:xfrm>
            <a:off x="4767957" y="4477370"/>
            <a:ext cx="250825" cy="250825"/>
          </a:xfrm>
          <a:prstGeom prst="plus">
            <a:avLst>
              <a:gd name="adj" fmla="val 34176"/>
            </a:avLst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62" name="AutoShape 22"/>
          <p:cNvSpPr>
            <a:spLocks noChangeArrowheads="1"/>
          </p:cNvSpPr>
          <p:nvPr/>
        </p:nvSpPr>
        <p:spPr bwMode="gray">
          <a:xfrm>
            <a:off x="4811390" y="2389138"/>
            <a:ext cx="250825" cy="250825"/>
          </a:xfrm>
          <a:prstGeom prst="plus">
            <a:avLst>
              <a:gd name="adj" fmla="val 34810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black">
          <a:xfrm>
            <a:off x="6948264" y="2348880"/>
            <a:ext cx="72008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smtClean="0">
                <a:solidFill>
                  <a:schemeClr val="accent1"/>
                </a:solidFill>
              </a:rPr>
              <a:t>59%</a:t>
            </a:r>
            <a:endParaRPr lang="en-US" sz="1600" b="1">
              <a:solidFill>
                <a:schemeClr val="accent1"/>
              </a:solidFill>
            </a:endParaRP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black">
          <a:xfrm>
            <a:off x="7452320" y="3356992"/>
            <a:ext cx="8064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smtClean="0">
                <a:solidFill>
                  <a:schemeClr val="accent2"/>
                </a:solidFill>
              </a:rPr>
              <a:t>77%</a:t>
            </a:r>
            <a:endParaRPr lang="en-US" sz="1600" b="1">
              <a:solidFill>
                <a:schemeClr val="accent2"/>
              </a:solidFill>
            </a:endParaRP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black">
          <a:xfrm>
            <a:off x="7546082" y="4421807"/>
            <a:ext cx="8064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smtClean="0">
                <a:solidFill>
                  <a:schemeClr val="hlink"/>
                </a:solidFill>
              </a:rPr>
              <a:t>86%</a:t>
            </a:r>
            <a:endParaRPr lang="en-US" sz="1600" b="1">
              <a:solidFill>
                <a:schemeClr val="hlink"/>
              </a:solidFill>
            </a:endParaRPr>
          </a:p>
        </p:txBody>
      </p:sp>
      <p:grpSp>
        <p:nvGrpSpPr>
          <p:cNvPr id="10276" name="Group 36"/>
          <p:cNvGrpSpPr>
            <a:grpSpLocks/>
          </p:cNvGrpSpPr>
          <p:nvPr/>
        </p:nvGrpSpPr>
        <p:grpSpPr bwMode="auto">
          <a:xfrm>
            <a:off x="3835400" y="2133600"/>
            <a:ext cx="822325" cy="819150"/>
            <a:chOff x="1596" y="1152"/>
            <a:chExt cx="518" cy="516"/>
          </a:xfrm>
        </p:grpSpPr>
        <p:sp>
          <p:nvSpPr>
            <p:cNvPr id="10277" name="Oval 37"/>
            <p:cNvSpPr>
              <a:spLocks noChangeArrowheads="1"/>
            </p:cNvSpPr>
            <p:nvPr/>
          </p:nvSpPr>
          <p:spPr bwMode="gray">
            <a:xfrm>
              <a:off x="1596" y="1154"/>
              <a:ext cx="518" cy="514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0278" name="Picture 38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09" y="1152"/>
              <a:ext cx="484" cy="385"/>
            </a:xfrm>
            <a:prstGeom prst="rect">
              <a:avLst/>
            </a:prstGeom>
            <a:noFill/>
          </p:spPr>
        </p:pic>
      </p:grpSp>
      <p:grpSp>
        <p:nvGrpSpPr>
          <p:cNvPr id="10279" name="Group 39"/>
          <p:cNvGrpSpPr>
            <a:grpSpLocks/>
          </p:cNvGrpSpPr>
          <p:nvPr/>
        </p:nvGrpSpPr>
        <p:grpSpPr bwMode="auto">
          <a:xfrm>
            <a:off x="3835400" y="3124200"/>
            <a:ext cx="822325" cy="819150"/>
            <a:chOff x="1596" y="1152"/>
            <a:chExt cx="518" cy="516"/>
          </a:xfrm>
        </p:grpSpPr>
        <p:sp>
          <p:nvSpPr>
            <p:cNvPr id="10280" name="Oval 40"/>
            <p:cNvSpPr>
              <a:spLocks noChangeArrowheads="1"/>
            </p:cNvSpPr>
            <p:nvPr/>
          </p:nvSpPr>
          <p:spPr bwMode="gray">
            <a:xfrm>
              <a:off x="1596" y="1154"/>
              <a:ext cx="518" cy="514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0281" name="Picture 41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09" y="1152"/>
              <a:ext cx="484" cy="385"/>
            </a:xfrm>
            <a:prstGeom prst="rect">
              <a:avLst/>
            </a:prstGeom>
            <a:noFill/>
          </p:spPr>
        </p:pic>
      </p:grpSp>
      <p:grpSp>
        <p:nvGrpSpPr>
          <p:cNvPr id="10282" name="Group 42"/>
          <p:cNvGrpSpPr>
            <a:grpSpLocks/>
          </p:cNvGrpSpPr>
          <p:nvPr/>
        </p:nvGrpSpPr>
        <p:grpSpPr bwMode="auto">
          <a:xfrm>
            <a:off x="3835400" y="4191000"/>
            <a:ext cx="822325" cy="819150"/>
            <a:chOff x="1596" y="1152"/>
            <a:chExt cx="518" cy="516"/>
          </a:xfrm>
        </p:grpSpPr>
        <p:sp>
          <p:nvSpPr>
            <p:cNvPr id="10283" name="Oval 43"/>
            <p:cNvSpPr>
              <a:spLocks noChangeArrowheads="1"/>
            </p:cNvSpPr>
            <p:nvPr/>
          </p:nvSpPr>
          <p:spPr bwMode="gray">
            <a:xfrm>
              <a:off x="1596" y="1154"/>
              <a:ext cx="518" cy="514"/>
            </a:xfrm>
            <a:prstGeom prst="ellipse">
              <a:avLst/>
            </a:prstGeom>
            <a:solidFill>
              <a:schemeClr val="hlink"/>
            </a:solidFill>
            <a:ln w="28575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0284" name="Picture 44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09" y="1152"/>
              <a:ext cx="484" cy="385"/>
            </a:xfrm>
            <a:prstGeom prst="rect">
              <a:avLst/>
            </a:prstGeom>
            <a:noFill/>
          </p:spPr>
        </p:pic>
      </p:grpSp>
      <p:grpSp>
        <p:nvGrpSpPr>
          <p:cNvPr id="10288" name="Group 48"/>
          <p:cNvGrpSpPr>
            <a:grpSpLocks/>
          </p:cNvGrpSpPr>
          <p:nvPr/>
        </p:nvGrpSpPr>
        <p:grpSpPr bwMode="auto">
          <a:xfrm>
            <a:off x="4021138" y="2362200"/>
            <a:ext cx="450850" cy="339725"/>
            <a:chOff x="1890" y="1712"/>
            <a:chExt cx="399" cy="300"/>
          </a:xfrm>
        </p:grpSpPr>
        <p:sp>
          <p:nvSpPr>
            <p:cNvPr id="10289" name="Freeform 49"/>
            <p:cNvSpPr>
              <a:spLocks noEditPoints="1"/>
            </p:cNvSpPr>
            <p:nvPr/>
          </p:nvSpPr>
          <p:spPr bwMode="gray">
            <a:xfrm>
              <a:off x="1890" y="1712"/>
              <a:ext cx="200" cy="300"/>
            </a:xfrm>
            <a:custGeom>
              <a:avLst/>
              <a:gdLst/>
              <a:ahLst/>
              <a:cxnLst>
                <a:cxn ang="0">
                  <a:pos x="200" y="172"/>
                </a:cxn>
                <a:cxn ang="0">
                  <a:pos x="195" y="172"/>
                </a:cxn>
                <a:cxn ang="0">
                  <a:pos x="192" y="169"/>
                </a:cxn>
                <a:cxn ang="0">
                  <a:pos x="65" y="42"/>
                </a:cxn>
                <a:cxn ang="0">
                  <a:pos x="200" y="42"/>
                </a:cxn>
                <a:cxn ang="0">
                  <a:pos x="200" y="0"/>
                </a:cxn>
                <a:cxn ang="0">
                  <a:pos x="0" y="0"/>
                </a:cxn>
                <a:cxn ang="0">
                  <a:pos x="0" y="300"/>
                </a:cxn>
                <a:cxn ang="0">
                  <a:pos x="200" y="300"/>
                </a:cxn>
                <a:cxn ang="0">
                  <a:pos x="200" y="258"/>
                </a:cxn>
                <a:cxn ang="0">
                  <a:pos x="65" y="258"/>
                </a:cxn>
                <a:cxn ang="0">
                  <a:pos x="150" y="174"/>
                </a:cxn>
                <a:cxn ang="0">
                  <a:pos x="186" y="208"/>
                </a:cxn>
                <a:cxn ang="0">
                  <a:pos x="189" y="211"/>
                </a:cxn>
                <a:cxn ang="0">
                  <a:pos x="195" y="214"/>
                </a:cxn>
                <a:cxn ang="0">
                  <a:pos x="200" y="214"/>
                </a:cxn>
                <a:cxn ang="0">
                  <a:pos x="200" y="172"/>
                </a:cxn>
                <a:cxn ang="0">
                  <a:pos x="42" y="64"/>
                </a:cxn>
                <a:cxn ang="0">
                  <a:pos x="126" y="150"/>
                </a:cxn>
                <a:cxn ang="0">
                  <a:pos x="42" y="234"/>
                </a:cxn>
                <a:cxn ang="0">
                  <a:pos x="42" y="64"/>
                </a:cxn>
              </a:cxnLst>
              <a:rect l="0" t="0" r="r" b="b"/>
              <a:pathLst>
                <a:path w="200" h="300">
                  <a:moveTo>
                    <a:pt x="200" y="172"/>
                  </a:moveTo>
                  <a:lnTo>
                    <a:pt x="195" y="172"/>
                  </a:lnTo>
                  <a:lnTo>
                    <a:pt x="192" y="169"/>
                  </a:lnTo>
                  <a:lnTo>
                    <a:pt x="65" y="42"/>
                  </a:lnTo>
                  <a:lnTo>
                    <a:pt x="200" y="42"/>
                  </a:lnTo>
                  <a:lnTo>
                    <a:pt x="200" y="0"/>
                  </a:lnTo>
                  <a:lnTo>
                    <a:pt x="0" y="0"/>
                  </a:lnTo>
                  <a:lnTo>
                    <a:pt x="0" y="300"/>
                  </a:lnTo>
                  <a:lnTo>
                    <a:pt x="200" y="300"/>
                  </a:lnTo>
                  <a:lnTo>
                    <a:pt x="200" y="258"/>
                  </a:lnTo>
                  <a:lnTo>
                    <a:pt x="65" y="258"/>
                  </a:lnTo>
                  <a:lnTo>
                    <a:pt x="150" y="174"/>
                  </a:lnTo>
                  <a:lnTo>
                    <a:pt x="186" y="208"/>
                  </a:lnTo>
                  <a:lnTo>
                    <a:pt x="189" y="211"/>
                  </a:lnTo>
                  <a:lnTo>
                    <a:pt x="195" y="214"/>
                  </a:lnTo>
                  <a:lnTo>
                    <a:pt x="200" y="214"/>
                  </a:lnTo>
                  <a:lnTo>
                    <a:pt x="200" y="172"/>
                  </a:lnTo>
                  <a:close/>
                  <a:moveTo>
                    <a:pt x="42" y="64"/>
                  </a:moveTo>
                  <a:lnTo>
                    <a:pt x="126" y="150"/>
                  </a:lnTo>
                  <a:lnTo>
                    <a:pt x="42" y="234"/>
                  </a:lnTo>
                  <a:lnTo>
                    <a:pt x="42" y="6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0" name="Freeform 50"/>
            <p:cNvSpPr>
              <a:spLocks noEditPoints="1"/>
            </p:cNvSpPr>
            <p:nvPr/>
          </p:nvSpPr>
          <p:spPr bwMode="gray">
            <a:xfrm>
              <a:off x="2090" y="1712"/>
              <a:ext cx="199" cy="300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6" y="214"/>
                </a:cxn>
                <a:cxn ang="0">
                  <a:pos x="10" y="211"/>
                </a:cxn>
                <a:cxn ang="0">
                  <a:pos x="15" y="208"/>
                </a:cxn>
                <a:cxn ang="0">
                  <a:pos x="51" y="174"/>
                </a:cxn>
                <a:cxn ang="0">
                  <a:pos x="135" y="258"/>
                </a:cxn>
                <a:cxn ang="0">
                  <a:pos x="0" y="258"/>
                </a:cxn>
                <a:cxn ang="0">
                  <a:pos x="0" y="300"/>
                </a:cxn>
                <a:cxn ang="0">
                  <a:pos x="199" y="300"/>
                </a:cxn>
                <a:cxn ang="0">
                  <a:pos x="199" y="0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135" y="42"/>
                </a:cxn>
                <a:cxn ang="0">
                  <a:pos x="7" y="169"/>
                </a:cxn>
                <a:cxn ang="0">
                  <a:pos x="4" y="172"/>
                </a:cxn>
                <a:cxn ang="0">
                  <a:pos x="0" y="172"/>
                </a:cxn>
                <a:cxn ang="0">
                  <a:pos x="0" y="214"/>
                </a:cxn>
                <a:cxn ang="0">
                  <a:pos x="157" y="234"/>
                </a:cxn>
                <a:cxn ang="0">
                  <a:pos x="73" y="150"/>
                </a:cxn>
                <a:cxn ang="0">
                  <a:pos x="157" y="64"/>
                </a:cxn>
                <a:cxn ang="0">
                  <a:pos x="157" y="234"/>
                </a:cxn>
              </a:cxnLst>
              <a:rect l="0" t="0" r="r" b="b"/>
              <a:pathLst>
                <a:path w="199" h="300">
                  <a:moveTo>
                    <a:pt x="0" y="214"/>
                  </a:moveTo>
                  <a:lnTo>
                    <a:pt x="6" y="214"/>
                  </a:lnTo>
                  <a:lnTo>
                    <a:pt x="10" y="211"/>
                  </a:lnTo>
                  <a:lnTo>
                    <a:pt x="15" y="208"/>
                  </a:lnTo>
                  <a:lnTo>
                    <a:pt x="51" y="174"/>
                  </a:lnTo>
                  <a:lnTo>
                    <a:pt x="135" y="258"/>
                  </a:lnTo>
                  <a:lnTo>
                    <a:pt x="0" y="258"/>
                  </a:lnTo>
                  <a:lnTo>
                    <a:pt x="0" y="300"/>
                  </a:lnTo>
                  <a:lnTo>
                    <a:pt x="199" y="300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135" y="42"/>
                  </a:lnTo>
                  <a:lnTo>
                    <a:pt x="7" y="169"/>
                  </a:lnTo>
                  <a:lnTo>
                    <a:pt x="4" y="172"/>
                  </a:lnTo>
                  <a:lnTo>
                    <a:pt x="0" y="172"/>
                  </a:lnTo>
                  <a:lnTo>
                    <a:pt x="0" y="214"/>
                  </a:lnTo>
                  <a:close/>
                  <a:moveTo>
                    <a:pt x="157" y="234"/>
                  </a:moveTo>
                  <a:lnTo>
                    <a:pt x="73" y="150"/>
                  </a:lnTo>
                  <a:lnTo>
                    <a:pt x="157" y="64"/>
                  </a:lnTo>
                  <a:lnTo>
                    <a:pt x="157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292" name="Group 52"/>
          <p:cNvGrpSpPr>
            <a:grpSpLocks/>
          </p:cNvGrpSpPr>
          <p:nvPr/>
        </p:nvGrpSpPr>
        <p:grpSpPr bwMode="auto">
          <a:xfrm>
            <a:off x="4067944" y="4365104"/>
            <a:ext cx="419100" cy="469900"/>
            <a:chOff x="1919" y="2690"/>
            <a:chExt cx="342" cy="384"/>
          </a:xfrm>
        </p:grpSpPr>
        <p:sp>
          <p:nvSpPr>
            <p:cNvPr id="10293" name="Freeform 53"/>
            <p:cNvSpPr>
              <a:spLocks/>
            </p:cNvSpPr>
            <p:nvPr/>
          </p:nvSpPr>
          <p:spPr bwMode="gray">
            <a:xfrm>
              <a:off x="1919" y="2724"/>
              <a:ext cx="127" cy="35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1" y="2"/>
                </a:cxn>
                <a:cxn ang="0">
                  <a:pos x="10" y="9"/>
                </a:cxn>
                <a:cxn ang="0">
                  <a:pos x="3" y="21"/>
                </a:cxn>
                <a:cxn ang="0">
                  <a:pos x="0" y="35"/>
                </a:cxn>
                <a:cxn ang="0">
                  <a:pos x="0" y="315"/>
                </a:cxn>
                <a:cxn ang="0">
                  <a:pos x="3" y="329"/>
                </a:cxn>
                <a:cxn ang="0">
                  <a:pos x="10" y="341"/>
                </a:cxn>
                <a:cxn ang="0">
                  <a:pos x="21" y="348"/>
                </a:cxn>
                <a:cxn ang="0">
                  <a:pos x="34" y="350"/>
                </a:cxn>
                <a:cxn ang="0">
                  <a:pos x="127" y="350"/>
                </a:cxn>
                <a:cxn ang="0">
                  <a:pos x="127" y="314"/>
                </a:cxn>
                <a:cxn ang="0">
                  <a:pos x="36" y="314"/>
                </a:cxn>
                <a:cxn ang="0">
                  <a:pos x="36" y="0"/>
                </a:cxn>
                <a:cxn ang="0">
                  <a:pos x="34" y="0"/>
                </a:cxn>
              </a:cxnLst>
              <a:rect l="0" t="0" r="r" b="b"/>
              <a:pathLst>
                <a:path w="127" h="350">
                  <a:moveTo>
                    <a:pt x="34" y="0"/>
                  </a:moveTo>
                  <a:lnTo>
                    <a:pt x="21" y="2"/>
                  </a:lnTo>
                  <a:lnTo>
                    <a:pt x="10" y="9"/>
                  </a:lnTo>
                  <a:lnTo>
                    <a:pt x="3" y="21"/>
                  </a:lnTo>
                  <a:lnTo>
                    <a:pt x="0" y="35"/>
                  </a:lnTo>
                  <a:lnTo>
                    <a:pt x="0" y="315"/>
                  </a:lnTo>
                  <a:lnTo>
                    <a:pt x="3" y="329"/>
                  </a:lnTo>
                  <a:lnTo>
                    <a:pt x="10" y="341"/>
                  </a:lnTo>
                  <a:lnTo>
                    <a:pt x="21" y="348"/>
                  </a:lnTo>
                  <a:lnTo>
                    <a:pt x="34" y="350"/>
                  </a:lnTo>
                  <a:lnTo>
                    <a:pt x="127" y="350"/>
                  </a:lnTo>
                  <a:lnTo>
                    <a:pt x="127" y="314"/>
                  </a:lnTo>
                  <a:lnTo>
                    <a:pt x="36" y="314"/>
                  </a:lnTo>
                  <a:lnTo>
                    <a:pt x="36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4" name="Freeform 54"/>
            <p:cNvSpPr>
              <a:spLocks noEditPoints="1"/>
            </p:cNvSpPr>
            <p:nvPr/>
          </p:nvSpPr>
          <p:spPr bwMode="gray">
            <a:xfrm>
              <a:off x="2001" y="2690"/>
              <a:ext cx="260" cy="384"/>
            </a:xfrm>
            <a:custGeom>
              <a:avLst/>
              <a:gdLst/>
              <a:ahLst/>
              <a:cxnLst>
                <a:cxn ang="0">
                  <a:pos x="239" y="382"/>
                </a:cxn>
                <a:cxn ang="0">
                  <a:pos x="257" y="363"/>
                </a:cxn>
                <a:cxn ang="0">
                  <a:pos x="260" y="34"/>
                </a:cxn>
                <a:cxn ang="0">
                  <a:pos x="249" y="10"/>
                </a:cxn>
                <a:cxn ang="0">
                  <a:pos x="225" y="0"/>
                </a:cxn>
                <a:cxn ang="0">
                  <a:pos x="57" y="1"/>
                </a:cxn>
                <a:cxn ang="0">
                  <a:pos x="48" y="7"/>
                </a:cxn>
                <a:cxn ang="0">
                  <a:pos x="45" y="18"/>
                </a:cxn>
                <a:cxn ang="0">
                  <a:pos x="44" y="123"/>
                </a:cxn>
                <a:cxn ang="0">
                  <a:pos x="33" y="145"/>
                </a:cxn>
                <a:cxn ang="0">
                  <a:pos x="18" y="175"/>
                </a:cxn>
                <a:cxn ang="0">
                  <a:pos x="6" y="202"/>
                </a:cxn>
                <a:cxn ang="0">
                  <a:pos x="2" y="213"/>
                </a:cxn>
                <a:cxn ang="0">
                  <a:pos x="0" y="220"/>
                </a:cxn>
                <a:cxn ang="0">
                  <a:pos x="2" y="231"/>
                </a:cxn>
                <a:cxn ang="0">
                  <a:pos x="12" y="238"/>
                </a:cxn>
                <a:cxn ang="0">
                  <a:pos x="21" y="238"/>
                </a:cxn>
                <a:cxn ang="0">
                  <a:pos x="45" y="238"/>
                </a:cxn>
                <a:cxn ang="0">
                  <a:pos x="225" y="384"/>
                </a:cxn>
                <a:cxn ang="0">
                  <a:pos x="81" y="348"/>
                </a:cxn>
                <a:cxn ang="0">
                  <a:pos x="81" y="316"/>
                </a:cxn>
                <a:cxn ang="0">
                  <a:pos x="81" y="274"/>
                </a:cxn>
                <a:cxn ang="0">
                  <a:pos x="81" y="237"/>
                </a:cxn>
                <a:cxn ang="0">
                  <a:pos x="81" y="220"/>
                </a:cxn>
                <a:cxn ang="0">
                  <a:pos x="78" y="211"/>
                </a:cxn>
                <a:cxn ang="0">
                  <a:pos x="72" y="205"/>
                </a:cxn>
                <a:cxn ang="0">
                  <a:pos x="63" y="202"/>
                </a:cxn>
                <a:cxn ang="0">
                  <a:pos x="60" y="202"/>
                </a:cxn>
                <a:cxn ang="0">
                  <a:pos x="51" y="202"/>
                </a:cxn>
                <a:cxn ang="0">
                  <a:pos x="53" y="187"/>
                </a:cxn>
                <a:cxn ang="0">
                  <a:pos x="68" y="156"/>
                </a:cxn>
                <a:cxn ang="0">
                  <a:pos x="78" y="133"/>
                </a:cxn>
                <a:cxn ang="0">
                  <a:pos x="81" y="126"/>
                </a:cxn>
                <a:cxn ang="0">
                  <a:pos x="81" y="118"/>
                </a:cxn>
                <a:cxn ang="0">
                  <a:pos x="81" y="88"/>
                </a:cxn>
                <a:cxn ang="0">
                  <a:pos x="81" y="52"/>
                </a:cxn>
                <a:cxn ang="0">
                  <a:pos x="224" y="36"/>
                </a:cxn>
              </a:cxnLst>
              <a:rect l="0" t="0" r="r" b="b"/>
              <a:pathLst>
                <a:path w="260" h="384">
                  <a:moveTo>
                    <a:pt x="225" y="384"/>
                  </a:moveTo>
                  <a:lnTo>
                    <a:pt x="239" y="382"/>
                  </a:lnTo>
                  <a:lnTo>
                    <a:pt x="249" y="375"/>
                  </a:lnTo>
                  <a:lnTo>
                    <a:pt x="257" y="363"/>
                  </a:lnTo>
                  <a:lnTo>
                    <a:pt x="260" y="349"/>
                  </a:lnTo>
                  <a:lnTo>
                    <a:pt x="260" y="34"/>
                  </a:lnTo>
                  <a:lnTo>
                    <a:pt x="257" y="21"/>
                  </a:lnTo>
                  <a:lnTo>
                    <a:pt x="249" y="10"/>
                  </a:lnTo>
                  <a:lnTo>
                    <a:pt x="239" y="3"/>
                  </a:lnTo>
                  <a:lnTo>
                    <a:pt x="225" y="0"/>
                  </a:lnTo>
                  <a:lnTo>
                    <a:pt x="63" y="0"/>
                  </a:lnTo>
                  <a:lnTo>
                    <a:pt x="57" y="1"/>
                  </a:lnTo>
                  <a:lnTo>
                    <a:pt x="53" y="3"/>
                  </a:lnTo>
                  <a:lnTo>
                    <a:pt x="48" y="7"/>
                  </a:lnTo>
                  <a:lnTo>
                    <a:pt x="47" y="12"/>
                  </a:lnTo>
                  <a:lnTo>
                    <a:pt x="45" y="18"/>
                  </a:lnTo>
                  <a:lnTo>
                    <a:pt x="45" y="118"/>
                  </a:lnTo>
                  <a:lnTo>
                    <a:pt x="44" y="123"/>
                  </a:lnTo>
                  <a:lnTo>
                    <a:pt x="39" y="133"/>
                  </a:lnTo>
                  <a:lnTo>
                    <a:pt x="33" y="145"/>
                  </a:lnTo>
                  <a:lnTo>
                    <a:pt x="26" y="160"/>
                  </a:lnTo>
                  <a:lnTo>
                    <a:pt x="18" y="175"/>
                  </a:lnTo>
                  <a:lnTo>
                    <a:pt x="12" y="190"/>
                  </a:lnTo>
                  <a:lnTo>
                    <a:pt x="6" y="202"/>
                  </a:lnTo>
                  <a:lnTo>
                    <a:pt x="3" y="210"/>
                  </a:lnTo>
                  <a:lnTo>
                    <a:pt x="2" y="213"/>
                  </a:lnTo>
                  <a:lnTo>
                    <a:pt x="0" y="217"/>
                  </a:lnTo>
                  <a:lnTo>
                    <a:pt x="0" y="220"/>
                  </a:lnTo>
                  <a:lnTo>
                    <a:pt x="0" y="226"/>
                  </a:lnTo>
                  <a:lnTo>
                    <a:pt x="2" y="231"/>
                  </a:lnTo>
                  <a:lnTo>
                    <a:pt x="6" y="235"/>
                  </a:lnTo>
                  <a:lnTo>
                    <a:pt x="12" y="238"/>
                  </a:lnTo>
                  <a:lnTo>
                    <a:pt x="18" y="238"/>
                  </a:lnTo>
                  <a:lnTo>
                    <a:pt x="21" y="238"/>
                  </a:lnTo>
                  <a:lnTo>
                    <a:pt x="32" y="238"/>
                  </a:lnTo>
                  <a:lnTo>
                    <a:pt x="45" y="238"/>
                  </a:lnTo>
                  <a:lnTo>
                    <a:pt x="45" y="384"/>
                  </a:lnTo>
                  <a:lnTo>
                    <a:pt x="225" y="384"/>
                  </a:lnTo>
                  <a:close/>
                  <a:moveTo>
                    <a:pt x="224" y="348"/>
                  </a:moveTo>
                  <a:lnTo>
                    <a:pt x="81" y="348"/>
                  </a:lnTo>
                  <a:lnTo>
                    <a:pt x="81" y="334"/>
                  </a:lnTo>
                  <a:lnTo>
                    <a:pt x="81" y="316"/>
                  </a:lnTo>
                  <a:lnTo>
                    <a:pt x="81" y="295"/>
                  </a:lnTo>
                  <a:lnTo>
                    <a:pt x="81" y="274"/>
                  </a:lnTo>
                  <a:lnTo>
                    <a:pt x="81" y="253"/>
                  </a:lnTo>
                  <a:lnTo>
                    <a:pt x="81" y="237"/>
                  </a:lnTo>
                  <a:lnTo>
                    <a:pt x="81" y="225"/>
                  </a:lnTo>
                  <a:lnTo>
                    <a:pt x="81" y="220"/>
                  </a:lnTo>
                  <a:lnTo>
                    <a:pt x="81" y="216"/>
                  </a:lnTo>
                  <a:lnTo>
                    <a:pt x="78" y="211"/>
                  </a:lnTo>
                  <a:lnTo>
                    <a:pt x="77" y="208"/>
                  </a:lnTo>
                  <a:lnTo>
                    <a:pt x="72" y="205"/>
                  </a:lnTo>
                  <a:lnTo>
                    <a:pt x="68" y="204"/>
                  </a:lnTo>
                  <a:lnTo>
                    <a:pt x="63" y="202"/>
                  </a:lnTo>
                  <a:lnTo>
                    <a:pt x="62" y="202"/>
                  </a:lnTo>
                  <a:lnTo>
                    <a:pt x="60" y="202"/>
                  </a:lnTo>
                  <a:lnTo>
                    <a:pt x="56" y="202"/>
                  </a:lnTo>
                  <a:lnTo>
                    <a:pt x="51" y="202"/>
                  </a:lnTo>
                  <a:lnTo>
                    <a:pt x="45" y="202"/>
                  </a:lnTo>
                  <a:lnTo>
                    <a:pt x="53" y="187"/>
                  </a:lnTo>
                  <a:lnTo>
                    <a:pt x="60" y="171"/>
                  </a:lnTo>
                  <a:lnTo>
                    <a:pt x="68" y="156"/>
                  </a:lnTo>
                  <a:lnTo>
                    <a:pt x="74" y="142"/>
                  </a:lnTo>
                  <a:lnTo>
                    <a:pt x="78" y="133"/>
                  </a:lnTo>
                  <a:lnTo>
                    <a:pt x="80" y="130"/>
                  </a:lnTo>
                  <a:lnTo>
                    <a:pt x="81" y="126"/>
                  </a:lnTo>
                  <a:lnTo>
                    <a:pt x="81" y="123"/>
                  </a:lnTo>
                  <a:lnTo>
                    <a:pt x="81" y="118"/>
                  </a:lnTo>
                  <a:lnTo>
                    <a:pt x="81" y="106"/>
                  </a:lnTo>
                  <a:lnTo>
                    <a:pt x="81" y="88"/>
                  </a:lnTo>
                  <a:lnTo>
                    <a:pt x="81" y="70"/>
                  </a:lnTo>
                  <a:lnTo>
                    <a:pt x="81" y="52"/>
                  </a:lnTo>
                  <a:lnTo>
                    <a:pt x="81" y="36"/>
                  </a:lnTo>
                  <a:lnTo>
                    <a:pt x="224" y="36"/>
                  </a:lnTo>
                  <a:lnTo>
                    <a:pt x="224" y="34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5" name="Rectangle 55"/>
            <p:cNvSpPr>
              <a:spLocks noChangeArrowheads="1"/>
            </p:cNvSpPr>
            <p:nvPr/>
          </p:nvSpPr>
          <p:spPr bwMode="gray">
            <a:xfrm>
              <a:off x="2099" y="2792"/>
              <a:ext cx="27" cy="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6" name="Rectangle 56"/>
            <p:cNvSpPr>
              <a:spLocks noChangeArrowheads="1"/>
            </p:cNvSpPr>
            <p:nvPr/>
          </p:nvSpPr>
          <p:spPr bwMode="gray">
            <a:xfrm>
              <a:off x="1955" y="2724"/>
              <a:ext cx="91" cy="36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297" name="Group 57"/>
          <p:cNvGrpSpPr>
            <a:grpSpLocks/>
          </p:cNvGrpSpPr>
          <p:nvPr/>
        </p:nvGrpSpPr>
        <p:grpSpPr bwMode="auto">
          <a:xfrm>
            <a:off x="3995936" y="3284984"/>
            <a:ext cx="533400" cy="533400"/>
            <a:chOff x="2430" y="1692"/>
            <a:chExt cx="339" cy="339"/>
          </a:xfrm>
        </p:grpSpPr>
        <p:sp>
          <p:nvSpPr>
            <p:cNvPr id="10298" name="Freeform 58"/>
            <p:cNvSpPr>
              <a:spLocks noEditPoints="1"/>
            </p:cNvSpPr>
            <p:nvPr/>
          </p:nvSpPr>
          <p:spPr bwMode="gray">
            <a:xfrm>
              <a:off x="2430" y="1692"/>
              <a:ext cx="339" cy="339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31" y="5"/>
                </a:cxn>
                <a:cxn ang="0">
                  <a:pos x="95" y="17"/>
                </a:cxn>
                <a:cxn ang="0">
                  <a:pos x="63" y="38"/>
                </a:cxn>
                <a:cxn ang="0">
                  <a:pos x="38" y="63"/>
                </a:cxn>
                <a:cxn ang="0">
                  <a:pos x="18" y="95"/>
                </a:cxn>
                <a:cxn ang="0">
                  <a:pos x="5" y="131"/>
                </a:cxn>
                <a:cxn ang="0">
                  <a:pos x="0" y="170"/>
                </a:cxn>
                <a:cxn ang="0">
                  <a:pos x="5" y="209"/>
                </a:cxn>
                <a:cxn ang="0">
                  <a:pos x="18" y="245"/>
                </a:cxn>
                <a:cxn ang="0">
                  <a:pos x="38" y="276"/>
                </a:cxn>
                <a:cxn ang="0">
                  <a:pos x="63" y="302"/>
                </a:cxn>
                <a:cxn ang="0">
                  <a:pos x="95" y="323"/>
                </a:cxn>
                <a:cxn ang="0">
                  <a:pos x="131" y="335"/>
                </a:cxn>
                <a:cxn ang="0">
                  <a:pos x="170" y="339"/>
                </a:cxn>
                <a:cxn ang="0">
                  <a:pos x="209" y="335"/>
                </a:cxn>
                <a:cxn ang="0">
                  <a:pos x="245" y="323"/>
                </a:cxn>
                <a:cxn ang="0">
                  <a:pos x="276" y="302"/>
                </a:cxn>
                <a:cxn ang="0">
                  <a:pos x="303" y="276"/>
                </a:cxn>
                <a:cxn ang="0">
                  <a:pos x="323" y="245"/>
                </a:cxn>
                <a:cxn ang="0">
                  <a:pos x="335" y="209"/>
                </a:cxn>
                <a:cxn ang="0">
                  <a:pos x="339" y="170"/>
                </a:cxn>
                <a:cxn ang="0">
                  <a:pos x="335" y="131"/>
                </a:cxn>
                <a:cxn ang="0">
                  <a:pos x="323" y="95"/>
                </a:cxn>
                <a:cxn ang="0">
                  <a:pos x="303" y="63"/>
                </a:cxn>
                <a:cxn ang="0">
                  <a:pos x="276" y="38"/>
                </a:cxn>
                <a:cxn ang="0">
                  <a:pos x="245" y="17"/>
                </a:cxn>
                <a:cxn ang="0">
                  <a:pos x="209" y="5"/>
                </a:cxn>
                <a:cxn ang="0">
                  <a:pos x="170" y="0"/>
                </a:cxn>
                <a:cxn ang="0">
                  <a:pos x="170" y="294"/>
                </a:cxn>
                <a:cxn ang="0">
                  <a:pos x="137" y="291"/>
                </a:cxn>
                <a:cxn ang="0">
                  <a:pos x="107" y="278"/>
                </a:cxn>
                <a:cxn ang="0">
                  <a:pos x="81" y="258"/>
                </a:cxn>
                <a:cxn ang="0">
                  <a:pos x="62" y="233"/>
                </a:cxn>
                <a:cxn ang="0">
                  <a:pos x="50" y="203"/>
                </a:cxn>
                <a:cxn ang="0">
                  <a:pos x="45" y="170"/>
                </a:cxn>
                <a:cxn ang="0">
                  <a:pos x="50" y="137"/>
                </a:cxn>
                <a:cxn ang="0">
                  <a:pos x="62" y="107"/>
                </a:cxn>
                <a:cxn ang="0">
                  <a:pos x="81" y="81"/>
                </a:cxn>
                <a:cxn ang="0">
                  <a:pos x="107" y="62"/>
                </a:cxn>
                <a:cxn ang="0">
                  <a:pos x="137" y="48"/>
                </a:cxn>
                <a:cxn ang="0">
                  <a:pos x="170" y="44"/>
                </a:cxn>
                <a:cxn ang="0">
                  <a:pos x="203" y="48"/>
                </a:cxn>
                <a:cxn ang="0">
                  <a:pos x="233" y="62"/>
                </a:cxn>
                <a:cxn ang="0">
                  <a:pos x="258" y="81"/>
                </a:cxn>
                <a:cxn ang="0">
                  <a:pos x="278" y="107"/>
                </a:cxn>
                <a:cxn ang="0">
                  <a:pos x="291" y="137"/>
                </a:cxn>
                <a:cxn ang="0">
                  <a:pos x="296" y="170"/>
                </a:cxn>
                <a:cxn ang="0">
                  <a:pos x="291" y="203"/>
                </a:cxn>
                <a:cxn ang="0">
                  <a:pos x="278" y="233"/>
                </a:cxn>
                <a:cxn ang="0">
                  <a:pos x="258" y="258"/>
                </a:cxn>
                <a:cxn ang="0">
                  <a:pos x="233" y="278"/>
                </a:cxn>
                <a:cxn ang="0">
                  <a:pos x="203" y="291"/>
                </a:cxn>
                <a:cxn ang="0">
                  <a:pos x="170" y="294"/>
                </a:cxn>
              </a:cxnLst>
              <a:rect l="0" t="0" r="r" b="b"/>
              <a:pathLst>
                <a:path w="339" h="339">
                  <a:moveTo>
                    <a:pt x="170" y="0"/>
                  </a:moveTo>
                  <a:lnTo>
                    <a:pt x="131" y="5"/>
                  </a:lnTo>
                  <a:lnTo>
                    <a:pt x="95" y="17"/>
                  </a:lnTo>
                  <a:lnTo>
                    <a:pt x="63" y="38"/>
                  </a:lnTo>
                  <a:lnTo>
                    <a:pt x="38" y="63"/>
                  </a:lnTo>
                  <a:lnTo>
                    <a:pt x="18" y="95"/>
                  </a:lnTo>
                  <a:lnTo>
                    <a:pt x="5" y="131"/>
                  </a:lnTo>
                  <a:lnTo>
                    <a:pt x="0" y="170"/>
                  </a:lnTo>
                  <a:lnTo>
                    <a:pt x="5" y="209"/>
                  </a:lnTo>
                  <a:lnTo>
                    <a:pt x="18" y="245"/>
                  </a:lnTo>
                  <a:lnTo>
                    <a:pt x="38" y="276"/>
                  </a:lnTo>
                  <a:lnTo>
                    <a:pt x="63" y="302"/>
                  </a:lnTo>
                  <a:lnTo>
                    <a:pt x="95" y="323"/>
                  </a:lnTo>
                  <a:lnTo>
                    <a:pt x="131" y="335"/>
                  </a:lnTo>
                  <a:lnTo>
                    <a:pt x="170" y="339"/>
                  </a:lnTo>
                  <a:lnTo>
                    <a:pt x="209" y="335"/>
                  </a:lnTo>
                  <a:lnTo>
                    <a:pt x="245" y="323"/>
                  </a:lnTo>
                  <a:lnTo>
                    <a:pt x="276" y="302"/>
                  </a:lnTo>
                  <a:lnTo>
                    <a:pt x="303" y="276"/>
                  </a:lnTo>
                  <a:lnTo>
                    <a:pt x="323" y="245"/>
                  </a:lnTo>
                  <a:lnTo>
                    <a:pt x="335" y="209"/>
                  </a:lnTo>
                  <a:lnTo>
                    <a:pt x="339" y="170"/>
                  </a:lnTo>
                  <a:lnTo>
                    <a:pt x="335" y="131"/>
                  </a:lnTo>
                  <a:lnTo>
                    <a:pt x="323" y="95"/>
                  </a:lnTo>
                  <a:lnTo>
                    <a:pt x="303" y="63"/>
                  </a:lnTo>
                  <a:lnTo>
                    <a:pt x="276" y="38"/>
                  </a:lnTo>
                  <a:lnTo>
                    <a:pt x="245" y="17"/>
                  </a:lnTo>
                  <a:lnTo>
                    <a:pt x="209" y="5"/>
                  </a:lnTo>
                  <a:lnTo>
                    <a:pt x="170" y="0"/>
                  </a:lnTo>
                  <a:close/>
                  <a:moveTo>
                    <a:pt x="170" y="294"/>
                  </a:moveTo>
                  <a:lnTo>
                    <a:pt x="137" y="291"/>
                  </a:lnTo>
                  <a:lnTo>
                    <a:pt x="107" y="278"/>
                  </a:lnTo>
                  <a:lnTo>
                    <a:pt x="81" y="258"/>
                  </a:lnTo>
                  <a:lnTo>
                    <a:pt x="62" y="233"/>
                  </a:lnTo>
                  <a:lnTo>
                    <a:pt x="50" y="203"/>
                  </a:lnTo>
                  <a:lnTo>
                    <a:pt x="45" y="170"/>
                  </a:lnTo>
                  <a:lnTo>
                    <a:pt x="50" y="137"/>
                  </a:lnTo>
                  <a:lnTo>
                    <a:pt x="62" y="107"/>
                  </a:lnTo>
                  <a:lnTo>
                    <a:pt x="81" y="81"/>
                  </a:lnTo>
                  <a:lnTo>
                    <a:pt x="107" y="62"/>
                  </a:lnTo>
                  <a:lnTo>
                    <a:pt x="137" y="48"/>
                  </a:lnTo>
                  <a:lnTo>
                    <a:pt x="170" y="44"/>
                  </a:lnTo>
                  <a:lnTo>
                    <a:pt x="203" y="48"/>
                  </a:lnTo>
                  <a:lnTo>
                    <a:pt x="233" y="62"/>
                  </a:lnTo>
                  <a:lnTo>
                    <a:pt x="258" y="81"/>
                  </a:lnTo>
                  <a:lnTo>
                    <a:pt x="278" y="107"/>
                  </a:lnTo>
                  <a:lnTo>
                    <a:pt x="291" y="137"/>
                  </a:lnTo>
                  <a:lnTo>
                    <a:pt x="296" y="170"/>
                  </a:lnTo>
                  <a:lnTo>
                    <a:pt x="291" y="203"/>
                  </a:lnTo>
                  <a:lnTo>
                    <a:pt x="278" y="233"/>
                  </a:lnTo>
                  <a:lnTo>
                    <a:pt x="258" y="258"/>
                  </a:lnTo>
                  <a:lnTo>
                    <a:pt x="233" y="278"/>
                  </a:lnTo>
                  <a:lnTo>
                    <a:pt x="203" y="291"/>
                  </a:lnTo>
                  <a:lnTo>
                    <a:pt x="170" y="29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9" name="Freeform 59"/>
            <p:cNvSpPr>
              <a:spLocks noEditPoints="1"/>
            </p:cNvSpPr>
            <p:nvPr/>
          </p:nvSpPr>
          <p:spPr bwMode="gray">
            <a:xfrm>
              <a:off x="2516" y="1799"/>
              <a:ext cx="168" cy="157"/>
            </a:xfrm>
            <a:custGeom>
              <a:avLst/>
              <a:gdLst/>
              <a:ahLst/>
              <a:cxnLst>
                <a:cxn ang="0">
                  <a:pos x="12" y="76"/>
                </a:cxn>
                <a:cxn ang="0">
                  <a:pos x="30" y="114"/>
                </a:cxn>
                <a:cxn ang="0">
                  <a:pos x="63" y="132"/>
                </a:cxn>
                <a:cxn ang="0">
                  <a:pos x="106" y="132"/>
                </a:cxn>
                <a:cxn ang="0">
                  <a:pos x="139" y="114"/>
                </a:cxn>
                <a:cxn ang="0">
                  <a:pos x="157" y="76"/>
                </a:cxn>
                <a:cxn ang="0">
                  <a:pos x="163" y="100"/>
                </a:cxn>
                <a:cxn ang="0">
                  <a:pos x="142" y="136"/>
                </a:cxn>
                <a:cxn ang="0">
                  <a:pos x="106" y="156"/>
                </a:cxn>
                <a:cxn ang="0">
                  <a:pos x="61" y="156"/>
                </a:cxn>
                <a:cxn ang="0">
                  <a:pos x="27" y="136"/>
                </a:cxn>
                <a:cxn ang="0">
                  <a:pos x="4" y="100"/>
                </a:cxn>
                <a:cxn ang="0">
                  <a:pos x="39" y="45"/>
                </a:cxn>
                <a:cxn ang="0">
                  <a:pos x="27" y="42"/>
                </a:cxn>
                <a:cxn ang="0">
                  <a:pos x="19" y="34"/>
                </a:cxn>
                <a:cxn ang="0">
                  <a:pos x="16" y="22"/>
                </a:cxn>
                <a:cxn ang="0">
                  <a:pos x="19" y="12"/>
                </a:cxn>
                <a:cxn ang="0">
                  <a:pos x="27" y="3"/>
                </a:cxn>
                <a:cxn ang="0">
                  <a:pos x="39" y="0"/>
                </a:cxn>
                <a:cxn ang="0">
                  <a:pos x="49" y="3"/>
                </a:cxn>
                <a:cxn ang="0">
                  <a:pos x="58" y="12"/>
                </a:cxn>
                <a:cxn ang="0">
                  <a:pos x="61" y="22"/>
                </a:cxn>
                <a:cxn ang="0">
                  <a:pos x="58" y="34"/>
                </a:cxn>
                <a:cxn ang="0">
                  <a:pos x="49" y="42"/>
                </a:cxn>
                <a:cxn ang="0">
                  <a:pos x="39" y="45"/>
                </a:cxn>
                <a:cxn ang="0">
                  <a:pos x="124" y="45"/>
                </a:cxn>
                <a:cxn ang="0">
                  <a:pos x="114" y="39"/>
                </a:cxn>
                <a:cxn ang="0">
                  <a:pos x="108" y="28"/>
                </a:cxn>
                <a:cxn ang="0">
                  <a:pos x="108" y="16"/>
                </a:cxn>
                <a:cxn ang="0">
                  <a:pos x="114" y="6"/>
                </a:cxn>
                <a:cxn ang="0">
                  <a:pos x="124" y="1"/>
                </a:cxn>
                <a:cxn ang="0">
                  <a:pos x="136" y="1"/>
                </a:cxn>
                <a:cxn ang="0">
                  <a:pos x="145" y="6"/>
                </a:cxn>
                <a:cxn ang="0">
                  <a:pos x="151" y="16"/>
                </a:cxn>
                <a:cxn ang="0">
                  <a:pos x="151" y="28"/>
                </a:cxn>
                <a:cxn ang="0">
                  <a:pos x="145" y="39"/>
                </a:cxn>
                <a:cxn ang="0">
                  <a:pos x="136" y="45"/>
                </a:cxn>
              </a:cxnLst>
              <a:rect l="0" t="0" r="r" b="b"/>
              <a:pathLst>
                <a:path w="168" h="157">
                  <a:moveTo>
                    <a:pt x="0" y="76"/>
                  </a:moveTo>
                  <a:lnTo>
                    <a:pt x="12" y="76"/>
                  </a:lnTo>
                  <a:lnTo>
                    <a:pt x="18" y="97"/>
                  </a:lnTo>
                  <a:lnTo>
                    <a:pt x="30" y="114"/>
                  </a:lnTo>
                  <a:lnTo>
                    <a:pt x="43" y="126"/>
                  </a:lnTo>
                  <a:lnTo>
                    <a:pt x="63" y="132"/>
                  </a:lnTo>
                  <a:lnTo>
                    <a:pt x="84" y="135"/>
                  </a:lnTo>
                  <a:lnTo>
                    <a:pt x="106" y="132"/>
                  </a:lnTo>
                  <a:lnTo>
                    <a:pt x="124" y="126"/>
                  </a:lnTo>
                  <a:lnTo>
                    <a:pt x="139" y="114"/>
                  </a:lnTo>
                  <a:lnTo>
                    <a:pt x="150" y="97"/>
                  </a:lnTo>
                  <a:lnTo>
                    <a:pt x="157" y="76"/>
                  </a:lnTo>
                  <a:lnTo>
                    <a:pt x="168" y="76"/>
                  </a:lnTo>
                  <a:lnTo>
                    <a:pt x="163" y="100"/>
                  </a:lnTo>
                  <a:lnTo>
                    <a:pt x="154" y="120"/>
                  </a:lnTo>
                  <a:lnTo>
                    <a:pt x="142" y="136"/>
                  </a:lnTo>
                  <a:lnTo>
                    <a:pt x="126" y="148"/>
                  </a:lnTo>
                  <a:lnTo>
                    <a:pt x="106" y="156"/>
                  </a:lnTo>
                  <a:lnTo>
                    <a:pt x="84" y="157"/>
                  </a:lnTo>
                  <a:lnTo>
                    <a:pt x="61" y="156"/>
                  </a:lnTo>
                  <a:lnTo>
                    <a:pt x="43" y="148"/>
                  </a:lnTo>
                  <a:lnTo>
                    <a:pt x="27" y="136"/>
                  </a:lnTo>
                  <a:lnTo>
                    <a:pt x="13" y="120"/>
                  </a:lnTo>
                  <a:lnTo>
                    <a:pt x="4" y="100"/>
                  </a:lnTo>
                  <a:lnTo>
                    <a:pt x="0" y="76"/>
                  </a:lnTo>
                  <a:close/>
                  <a:moveTo>
                    <a:pt x="39" y="45"/>
                  </a:moveTo>
                  <a:lnTo>
                    <a:pt x="33" y="45"/>
                  </a:lnTo>
                  <a:lnTo>
                    <a:pt x="27" y="42"/>
                  </a:lnTo>
                  <a:lnTo>
                    <a:pt x="22" y="39"/>
                  </a:lnTo>
                  <a:lnTo>
                    <a:pt x="19" y="34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16"/>
                  </a:lnTo>
                  <a:lnTo>
                    <a:pt x="19" y="12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58" y="12"/>
                  </a:lnTo>
                  <a:lnTo>
                    <a:pt x="61" y="16"/>
                  </a:lnTo>
                  <a:lnTo>
                    <a:pt x="61" y="22"/>
                  </a:lnTo>
                  <a:lnTo>
                    <a:pt x="61" y="28"/>
                  </a:lnTo>
                  <a:lnTo>
                    <a:pt x="58" y="34"/>
                  </a:lnTo>
                  <a:lnTo>
                    <a:pt x="55" y="39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39" y="45"/>
                  </a:lnTo>
                  <a:close/>
                  <a:moveTo>
                    <a:pt x="130" y="45"/>
                  </a:moveTo>
                  <a:lnTo>
                    <a:pt x="124" y="45"/>
                  </a:lnTo>
                  <a:lnTo>
                    <a:pt x="118" y="42"/>
                  </a:lnTo>
                  <a:lnTo>
                    <a:pt x="114" y="39"/>
                  </a:lnTo>
                  <a:lnTo>
                    <a:pt x="109" y="34"/>
                  </a:lnTo>
                  <a:lnTo>
                    <a:pt x="108" y="28"/>
                  </a:lnTo>
                  <a:lnTo>
                    <a:pt x="106" y="22"/>
                  </a:lnTo>
                  <a:lnTo>
                    <a:pt x="108" y="16"/>
                  </a:lnTo>
                  <a:lnTo>
                    <a:pt x="109" y="12"/>
                  </a:lnTo>
                  <a:lnTo>
                    <a:pt x="114" y="6"/>
                  </a:lnTo>
                  <a:lnTo>
                    <a:pt x="118" y="3"/>
                  </a:lnTo>
                  <a:lnTo>
                    <a:pt x="124" y="1"/>
                  </a:lnTo>
                  <a:lnTo>
                    <a:pt x="130" y="0"/>
                  </a:lnTo>
                  <a:lnTo>
                    <a:pt x="136" y="1"/>
                  </a:lnTo>
                  <a:lnTo>
                    <a:pt x="141" y="3"/>
                  </a:lnTo>
                  <a:lnTo>
                    <a:pt x="145" y="6"/>
                  </a:lnTo>
                  <a:lnTo>
                    <a:pt x="150" y="12"/>
                  </a:lnTo>
                  <a:lnTo>
                    <a:pt x="151" y="16"/>
                  </a:lnTo>
                  <a:lnTo>
                    <a:pt x="153" y="22"/>
                  </a:lnTo>
                  <a:lnTo>
                    <a:pt x="151" y="28"/>
                  </a:lnTo>
                  <a:lnTo>
                    <a:pt x="150" y="34"/>
                  </a:lnTo>
                  <a:lnTo>
                    <a:pt x="145" y="39"/>
                  </a:lnTo>
                  <a:lnTo>
                    <a:pt x="141" y="42"/>
                  </a:lnTo>
                  <a:lnTo>
                    <a:pt x="136" y="45"/>
                  </a:lnTo>
                  <a:lnTo>
                    <a:pt x="130" y="4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2"/>
          <p:cNvSpPr>
            <a:spLocks/>
          </p:cNvSpPr>
          <p:nvPr/>
        </p:nvSpPr>
        <p:spPr bwMode="gray">
          <a:xfrm>
            <a:off x="1289050" y="2303463"/>
            <a:ext cx="7016750" cy="3106737"/>
          </a:xfrm>
          <a:custGeom>
            <a:avLst/>
            <a:gdLst/>
            <a:ahLst/>
            <a:cxnLst>
              <a:cxn ang="0">
                <a:pos x="496" y="157"/>
              </a:cxn>
              <a:cxn ang="0">
                <a:pos x="0" y="0"/>
              </a:cxn>
              <a:cxn ang="0">
                <a:pos x="231" y="124"/>
              </a:cxn>
              <a:cxn ang="0">
                <a:pos x="4282" y="2025"/>
              </a:cxn>
              <a:cxn ang="0">
                <a:pos x="3974" y="2298"/>
              </a:cxn>
              <a:cxn ang="0">
                <a:pos x="5190" y="2065"/>
              </a:cxn>
              <a:cxn ang="0">
                <a:pos x="5039" y="1268"/>
              </a:cxn>
              <a:cxn ang="0">
                <a:pos x="4748" y="1507"/>
              </a:cxn>
              <a:cxn ang="0">
                <a:pos x="496" y="157"/>
              </a:cxn>
            </a:cxnLst>
            <a:rect l="0" t="0" r="r" b="b"/>
            <a:pathLst>
              <a:path w="5190" h="2298">
                <a:moveTo>
                  <a:pt x="496" y="157"/>
                </a:moveTo>
                <a:lnTo>
                  <a:pt x="0" y="0"/>
                </a:lnTo>
                <a:lnTo>
                  <a:pt x="231" y="124"/>
                </a:lnTo>
                <a:lnTo>
                  <a:pt x="4282" y="2025"/>
                </a:lnTo>
                <a:lnTo>
                  <a:pt x="3974" y="2298"/>
                </a:lnTo>
                <a:lnTo>
                  <a:pt x="5190" y="2065"/>
                </a:lnTo>
                <a:lnTo>
                  <a:pt x="5039" y="1268"/>
                </a:lnTo>
                <a:lnTo>
                  <a:pt x="4748" y="1507"/>
                </a:lnTo>
                <a:lnTo>
                  <a:pt x="496" y="157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40000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0000"/>
                  <a:invGamma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gray">
          <a:xfrm>
            <a:off x="3168650" y="2947988"/>
            <a:ext cx="250825" cy="182562"/>
          </a:xfrm>
          <a:prstGeom prst="can">
            <a:avLst>
              <a:gd name="adj" fmla="val 27343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gray">
          <a:xfrm>
            <a:off x="4103688" y="3249613"/>
            <a:ext cx="341312" cy="2905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gray">
          <a:xfrm>
            <a:off x="6353175" y="3871913"/>
            <a:ext cx="536575" cy="647700"/>
          </a:xfrm>
          <a:prstGeom prst="can">
            <a:avLst>
              <a:gd name="adj" fmla="val 21420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gray">
          <a:xfrm>
            <a:off x="5202238" y="3611563"/>
            <a:ext cx="422275" cy="404812"/>
          </a:xfrm>
          <a:prstGeom prst="can">
            <a:avLst>
              <a:gd name="adj" fmla="val 21667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black">
          <a:xfrm>
            <a:off x="6161088" y="1772816"/>
            <a:ext cx="1003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59%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gray">
          <a:xfrm>
            <a:off x="1763689" y="3429000"/>
            <a:ext cx="18002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Quảng cáo trên TV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gray">
          <a:xfrm>
            <a:off x="2915816" y="4005064"/>
            <a:ext cx="142190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Treo băng-rôn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gray">
          <a:xfrm>
            <a:off x="4139952" y="4509120"/>
            <a:ext cx="120548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Phát tờ rơi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gray">
          <a:xfrm>
            <a:off x="4327525" y="5121275"/>
            <a:ext cx="24066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Làm trang web quảng bá</a:t>
            </a:r>
            <a:endParaRPr lang="en-US" sz="1400" b="1">
              <a:solidFill>
                <a:srgbClr val="000000"/>
              </a:solidFill>
            </a:endParaRPr>
          </a:p>
        </p:txBody>
      </p:sp>
      <p:cxnSp>
        <p:nvCxnSpPr>
          <p:cNvPr id="17427" name="AutoShape 19"/>
          <p:cNvCxnSpPr>
            <a:cxnSpLocks noChangeShapeType="1"/>
            <a:stCxn id="17412" idx="3"/>
            <a:endCxn id="17422" idx="0"/>
          </p:cNvCxnSpPr>
          <p:nvPr/>
        </p:nvCxnSpPr>
        <p:spPr bwMode="gray">
          <a:xfrm rot="5400000">
            <a:off x="2829701" y="2964638"/>
            <a:ext cx="298450" cy="63027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7428" name="AutoShape 20"/>
          <p:cNvCxnSpPr>
            <a:cxnSpLocks noChangeShapeType="1"/>
            <a:stCxn id="17413" idx="3"/>
            <a:endCxn id="17423" idx="0"/>
          </p:cNvCxnSpPr>
          <p:nvPr/>
        </p:nvCxnSpPr>
        <p:spPr bwMode="gray">
          <a:xfrm rot="5400000">
            <a:off x="3718087" y="3448806"/>
            <a:ext cx="464939" cy="64757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7429" name="AutoShape 21"/>
          <p:cNvCxnSpPr>
            <a:cxnSpLocks noChangeShapeType="1"/>
            <a:stCxn id="17415" idx="3"/>
            <a:endCxn id="17424" idx="0"/>
          </p:cNvCxnSpPr>
          <p:nvPr/>
        </p:nvCxnSpPr>
        <p:spPr bwMode="gray">
          <a:xfrm rot="5400000">
            <a:off x="4831663" y="3927406"/>
            <a:ext cx="492745" cy="6706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7430" name="AutoShape 22"/>
          <p:cNvCxnSpPr>
            <a:cxnSpLocks noChangeShapeType="1"/>
            <a:stCxn id="17414" idx="3"/>
            <a:endCxn id="17425" idx="0"/>
          </p:cNvCxnSpPr>
          <p:nvPr/>
        </p:nvCxnSpPr>
        <p:spPr bwMode="gray">
          <a:xfrm rot="5400000">
            <a:off x="5775326" y="4275138"/>
            <a:ext cx="601662" cy="10906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sp>
        <p:nvSpPr>
          <p:cNvPr id="17431" name="AutoShape 23"/>
          <p:cNvSpPr>
            <a:spLocks noChangeArrowheads="1"/>
          </p:cNvSpPr>
          <p:nvPr/>
        </p:nvSpPr>
        <p:spPr bwMode="gray">
          <a:xfrm>
            <a:off x="6353175" y="2347913"/>
            <a:ext cx="536575" cy="1639887"/>
          </a:xfrm>
          <a:prstGeom prst="can">
            <a:avLst>
              <a:gd name="adj" fmla="val 27945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2" name="AutoShape 24"/>
          <p:cNvSpPr>
            <a:spLocks noChangeArrowheads="1"/>
          </p:cNvSpPr>
          <p:nvPr/>
        </p:nvSpPr>
        <p:spPr bwMode="gray">
          <a:xfrm>
            <a:off x="5202238" y="2344738"/>
            <a:ext cx="422275" cy="1358900"/>
          </a:xfrm>
          <a:prstGeom prst="can">
            <a:avLst>
              <a:gd name="adj" fmla="val 27398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3" name="AutoShape 25"/>
          <p:cNvSpPr>
            <a:spLocks noChangeArrowheads="1"/>
          </p:cNvSpPr>
          <p:nvPr/>
        </p:nvSpPr>
        <p:spPr bwMode="gray">
          <a:xfrm>
            <a:off x="4103688" y="2341563"/>
            <a:ext cx="341312" cy="996950"/>
          </a:xfrm>
          <a:prstGeom prst="can">
            <a:avLst>
              <a:gd name="adj" fmla="val 28209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4" name="AutoShape 26"/>
          <p:cNvSpPr>
            <a:spLocks noChangeArrowheads="1"/>
          </p:cNvSpPr>
          <p:nvPr/>
        </p:nvSpPr>
        <p:spPr bwMode="gray">
          <a:xfrm>
            <a:off x="3168650" y="2347913"/>
            <a:ext cx="250825" cy="654050"/>
          </a:xfrm>
          <a:prstGeom prst="can">
            <a:avLst>
              <a:gd name="adj" fmla="val 23806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gray">
          <a:xfrm>
            <a:off x="2195736" y="2516907"/>
            <a:ext cx="250825" cy="182562"/>
          </a:xfrm>
          <a:prstGeom prst="can">
            <a:avLst>
              <a:gd name="adj" fmla="val 27343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cxnSp>
        <p:nvCxnSpPr>
          <p:cNvPr id="30" name="AutoShape 19"/>
          <p:cNvCxnSpPr>
            <a:cxnSpLocks noChangeShapeType="1"/>
            <a:stCxn id="29" idx="3"/>
          </p:cNvCxnSpPr>
          <p:nvPr/>
        </p:nvCxnSpPr>
        <p:spPr bwMode="gray">
          <a:xfrm rot="5400000">
            <a:off x="1823072" y="2496666"/>
            <a:ext cx="295275" cy="7008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sp>
        <p:nvSpPr>
          <p:cNvPr id="31" name="AutoShape 26"/>
          <p:cNvSpPr>
            <a:spLocks noChangeArrowheads="1"/>
          </p:cNvSpPr>
          <p:nvPr/>
        </p:nvSpPr>
        <p:spPr bwMode="gray">
          <a:xfrm>
            <a:off x="2195736" y="2276872"/>
            <a:ext cx="288032" cy="294010"/>
          </a:xfrm>
          <a:prstGeom prst="can">
            <a:avLst>
              <a:gd name="adj" fmla="val 23806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gray">
          <a:xfrm>
            <a:off x="1259632" y="2996952"/>
            <a:ext cx="72008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Khác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black">
          <a:xfrm>
            <a:off x="5004048" y="1844824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23%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black">
          <a:xfrm>
            <a:off x="3851920" y="1916832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23%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black">
          <a:xfrm>
            <a:off x="2843808" y="1988840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18%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black">
          <a:xfrm>
            <a:off x="1907704" y="1988840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9%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736" y="1268760"/>
            <a:ext cx="366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Phương pháp quảng bá</a:t>
            </a:r>
            <a:endParaRPr lang="vi-VN" sz="2400" b="1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gray">
          <a:xfrm>
            <a:off x="1038225" y="2347913"/>
            <a:ext cx="3098800" cy="3671887"/>
          </a:xfrm>
          <a:prstGeom prst="roundRect">
            <a:avLst>
              <a:gd name="adj" fmla="val 9481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gray">
          <a:xfrm rot="-5400000">
            <a:off x="153194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gray">
          <a:xfrm rot="-5400000">
            <a:off x="919957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gray">
          <a:xfrm rot="-5400000">
            <a:off x="1666082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gray">
          <a:xfrm rot="-5400000">
            <a:off x="2375694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53" name="Group 9"/>
          <p:cNvGrpSpPr>
            <a:grpSpLocks/>
          </p:cNvGrpSpPr>
          <p:nvPr/>
        </p:nvGrpSpPr>
        <p:grpSpPr bwMode="auto">
          <a:xfrm>
            <a:off x="1284288" y="3365500"/>
            <a:ext cx="423862" cy="1925638"/>
            <a:chOff x="870" y="1960"/>
            <a:chExt cx="267" cy="1213"/>
          </a:xfrm>
        </p:grpSpPr>
        <p:sp>
          <p:nvSpPr>
            <p:cNvPr id="31754" name="AutoShape 10"/>
            <p:cNvSpPr>
              <a:spLocks noChangeArrowheads="1"/>
            </p:cNvSpPr>
            <p:nvPr/>
          </p:nvSpPr>
          <p:spPr bwMode="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hlink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55" name="AutoShape 11"/>
            <p:cNvSpPr>
              <a:spLocks noChangeArrowheads="1"/>
            </p:cNvSpPr>
            <p:nvPr/>
          </p:nvSpPr>
          <p:spPr bwMode="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1756" name="Group 12"/>
          <p:cNvGrpSpPr>
            <a:grpSpLocks/>
          </p:cNvGrpSpPr>
          <p:nvPr/>
        </p:nvGrpSpPr>
        <p:grpSpPr bwMode="auto">
          <a:xfrm>
            <a:off x="2052638" y="4293096"/>
            <a:ext cx="423862" cy="991692"/>
            <a:chOff x="870" y="1960"/>
            <a:chExt cx="267" cy="1213"/>
          </a:xfrm>
        </p:grpSpPr>
        <p:sp>
          <p:nvSpPr>
            <p:cNvPr id="31757" name="AutoShape 13"/>
            <p:cNvSpPr>
              <a:spLocks noChangeArrowheads="1"/>
            </p:cNvSpPr>
            <p:nvPr/>
          </p:nvSpPr>
          <p:spPr bwMode="black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58" name="AutoShape 14"/>
            <p:cNvSpPr>
              <a:spLocks noChangeArrowheads="1"/>
            </p:cNvSpPr>
            <p:nvPr/>
          </p:nvSpPr>
          <p:spPr bwMode="black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1759" name="Group 15"/>
          <p:cNvGrpSpPr>
            <a:grpSpLocks/>
          </p:cNvGrpSpPr>
          <p:nvPr/>
        </p:nvGrpSpPr>
        <p:grpSpPr bwMode="auto">
          <a:xfrm>
            <a:off x="2800350" y="3212976"/>
            <a:ext cx="423863" cy="2074987"/>
            <a:chOff x="870" y="1960"/>
            <a:chExt cx="267" cy="1213"/>
          </a:xfrm>
        </p:grpSpPr>
        <p:sp>
          <p:nvSpPr>
            <p:cNvPr id="31760" name="AutoShape 16"/>
            <p:cNvSpPr>
              <a:spLocks noChangeArrowheads="1"/>
            </p:cNvSpPr>
            <p:nvPr/>
          </p:nvSpPr>
          <p:spPr bwMode="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61" name="AutoShape 17"/>
            <p:cNvSpPr>
              <a:spLocks noChangeArrowheads="1"/>
            </p:cNvSpPr>
            <p:nvPr/>
          </p:nvSpPr>
          <p:spPr bwMode="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1762" name="Group 18"/>
          <p:cNvGrpSpPr>
            <a:grpSpLocks/>
          </p:cNvGrpSpPr>
          <p:nvPr/>
        </p:nvGrpSpPr>
        <p:grpSpPr bwMode="auto">
          <a:xfrm>
            <a:off x="3506788" y="3813175"/>
            <a:ext cx="423862" cy="1468438"/>
            <a:chOff x="870" y="1960"/>
            <a:chExt cx="267" cy="1213"/>
          </a:xfrm>
        </p:grpSpPr>
        <p:sp>
          <p:nvSpPr>
            <p:cNvPr id="31763" name="AutoShape 19"/>
            <p:cNvSpPr>
              <a:spLocks noChangeArrowheads="1"/>
            </p:cNvSpPr>
            <p:nvPr/>
          </p:nvSpPr>
          <p:spPr bwMode="lt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64" name="AutoShape 20"/>
            <p:cNvSpPr>
              <a:spLocks noChangeArrowheads="1"/>
            </p:cNvSpPr>
            <p:nvPr/>
          </p:nvSpPr>
          <p:spPr bwMode="lt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31765" name="Text Box 21"/>
          <p:cNvSpPr txBox="1">
            <a:spLocks noChangeArrowheads="1"/>
          </p:cNvSpPr>
          <p:nvPr/>
        </p:nvSpPr>
        <p:spPr bwMode="gray">
          <a:xfrm>
            <a:off x="1320800" y="5514975"/>
            <a:ext cx="28130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      B       C       D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gray">
          <a:xfrm>
            <a:off x="1220381" y="2978150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59%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gray">
          <a:xfrm>
            <a:off x="1979712" y="3861048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27%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gray">
          <a:xfrm>
            <a:off x="2771800" y="2852936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68%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gray">
          <a:xfrm>
            <a:off x="3465106" y="3478213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45%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70" name="AutoShape 26"/>
          <p:cNvSpPr>
            <a:spLocks noChangeArrowheads="1"/>
          </p:cNvSpPr>
          <p:nvPr/>
        </p:nvSpPr>
        <p:spPr bwMode="gray">
          <a:xfrm>
            <a:off x="4527550" y="2865438"/>
            <a:ext cx="4038600" cy="592137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71" name="Group 27"/>
          <p:cNvGrpSpPr>
            <a:grpSpLocks/>
          </p:cNvGrpSpPr>
          <p:nvPr/>
        </p:nvGrpSpPr>
        <p:grpSpPr bwMode="auto">
          <a:xfrm>
            <a:off x="4484688" y="2884488"/>
            <a:ext cx="552450" cy="584200"/>
            <a:chOff x="2959" y="1568"/>
            <a:chExt cx="454" cy="480"/>
          </a:xfrm>
        </p:grpSpPr>
        <p:grpSp>
          <p:nvGrpSpPr>
            <p:cNvPr id="31772" name="Group 28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73" name="Picture 29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74" name="Picture 30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75" name="Oval 31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hlink">
                      <a:alpha val="55000"/>
                    </a:schemeClr>
                  </a:gs>
                  <a:gs pos="100000">
                    <a:schemeClr val="hlink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776" name="Picture 32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777" name="Rectangle 33"/>
          <p:cNvSpPr>
            <a:spLocks noChangeArrowheads="1"/>
          </p:cNvSpPr>
          <p:nvPr/>
        </p:nvSpPr>
        <p:spPr bwMode="gray">
          <a:xfrm>
            <a:off x="5140325" y="2967038"/>
            <a:ext cx="228363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A.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Tìm món ăn ngon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1778" name="AutoShape 34"/>
          <p:cNvSpPr>
            <a:spLocks noChangeArrowheads="1"/>
          </p:cNvSpPr>
          <p:nvPr/>
        </p:nvSpPr>
        <p:spPr bwMode="gray">
          <a:xfrm>
            <a:off x="4527550" y="3633788"/>
            <a:ext cx="4038600" cy="592137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79" name="Group 35"/>
          <p:cNvGrpSpPr>
            <a:grpSpLocks/>
          </p:cNvGrpSpPr>
          <p:nvPr/>
        </p:nvGrpSpPr>
        <p:grpSpPr bwMode="auto">
          <a:xfrm>
            <a:off x="4484688" y="3652838"/>
            <a:ext cx="552450" cy="584200"/>
            <a:chOff x="2959" y="1568"/>
            <a:chExt cx="454" cy="480"/>
          </a:xfrm>
        </p:grpSpPr>
        <p:grpSp>
          <p:nvGrpSpPr>
            <p:cNvPr id="31780" name="Group 36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81" name="Picture 37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82" name="Picture 38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83" name="Oval 39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folHlink">
                      <a:alpha val="55000"/>
                    </a:schemeClr>
                  </a:gs>
                  <a:gs pos="100000">
                    <a:schemeClr val="folHlink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784" name="Picture 40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785" name="Rectangle 41"/>
          <p:cNvSpPr>
            <a:spLocks noChangeArrowheads="1"/>
          </p:cNvSpPr>
          <p:nvPr/>
        </p:nvSpPr>
        <p:spPr bwMode="gray">
          <a:xfrm>
            <a:off x="5140325" y="3735388"/>
            <a:ext cx="292900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B.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Xem thông tin nhà hàng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1786" name="AutoShape 42"/>
          <p:cNvSpPr>
            <a:spLocks noChangeArrowheads="1"/>
          </p:cNvSpPr>
          <p:nvPr/>
        </p:nvSpPr>
        <p:spPr bwMode="gray">
          <a:xfrm>
            <a:off x="4527550" y="4410075"/>
            <a:ext cx="4038600" cy="592138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87" name="Group 43"/>
          <p:cNvGrpSpPr>
            <a:grpSpLocks/>
          </p:cNvGrpSpPr>
          <p:nvPr/>
        </p:nvGrpSpPr>
        <p:grpSpPr bwMode="auto">
          <a:xfrm>
            <a:off x="4484688" y="4429125"/>
            <a:ext cx="552450" cy="584200"/>
            <a:chOff x="2959" y="1568"/>
            <a:chExt cx="454" cy="480"/>
          </a:xfrm>
        </p:grpSpPr>
        <p:grpSp>
          <p:nvGrpSpPr>
            <p:cNvPr id="31788" name="Group 44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89" name="Picture 45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90" name="Picture 46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91" name="Oval 47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accent2">
                      <a:alpha val="55000"/>
                    </a:schemeClr>
                  </a:gs>
                  <a:gs pos="10000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792" name="Picture 48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793" name="Rectangle 49"/>
          <p:cNvSpPr>
            <a:spLocks noChangeArrowheads="1"/>
          </p:cNvSpPr>
          <p:nvPr/>
        </p:nvSpPr>
        <p:spPr bwMode="gray">
          <a:xfrm>
            <a:off x="5140325" y="4511675"/>
            <a:ext cx="215956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C.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Xem giá món ăn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1794" name="AutoShape 50"/>
          <p:cNvSpPr>
            <a:spLocks noChangeArrowheads="1"/>
          </p:cNvSpPr>
          <p:nvPr/>
        </p:nvSpPr>
        <p:spPr bwMode="gray">
          <a:xfrm>
            <a:off x="4527550" y="5146675"/>
            <a:ext cx="4038600" cy="592138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95" name="Group 51"/>
          <p:cNvGrpSpPr>
            <a:grpSpLocks/>
          </p:cNvGrpSpPr>
          <p:nvPr/>
        </p:nvGrpSpPr>
        <p:grpSpPr bwMode="auto">
          <a:xfrm>
            <a:off x="4484688" y="5165725"/>
            <a:ext cx="552450" cy="584200"/>
            <a:chOff x="2959" y="1568"/>
            <a:chExt cx="454" cy="480"/>
          </a:xfrm>
        </p:grpSpPr>
        <p:grpSp>
          <p:nvGrpSpPr>
            <p:cNvPr id="31796" name="Group 52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97" name="Picture 53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98" name="Picture 54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99" name="Oval 55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accent1">
                      <a:alpha val="55000"/>
                    </a:schemeClr>
                  </a:gs>
                  <a:gs pos="100000">
                    <a:schemeClr val="accent1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800" name="Picture 56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801" name="Rectangle 57"/>
          <p:cNvSpPr>
            <a:spLocks noChangeArrowheads="1"/>
          </p:cNvSpPr>
          <p:nvPr/>
        </p:nvSpPr>
        <p:spPr bwMode="gray">
          <a:xfrm>
            <a:off x="5140325" y="5248275"/>
            <a:ext cx="12875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D.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Đặt bàn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95736" y="1268760"/>
            <a:ext cx="457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Chức năng thường dùng nhất</a:t>
            </a:r>
            <a:endParaRPr lang="vi-VN" sz="2400" b="1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77TGp_fruit_light_ani">
  <a:themeElements>
    <a:clrScheme name="Default Design 1">
      <a:dk1>
        <a:srgbClr val="000000"/>
      </a:dk1>
      <a:lt1>
        <a:srgbClr val="FFFFFF"/>
      </a:lt1>
      <a:dk2>
        <a:srgbClr val="CC3300"/>
      </a:dk2>
      <a:lt2>
        <a:srgbClr val="808080"/>
      </a:lt2>
      <a:accent1>
        <a:srgbClr val="FF6161"/>
      </a:accent1>
      <a:accent2>
        <a:srgbClr val="FFC319"/>
      </a:accent2>
      <a:accent3>
        <a:srgbClr val="FFFFFF"/>
      </a:accent3>
      <a:accent4>
        <a:srgbClr val="000000"/>
      </a:accent4>
      <a:accent5>
        <a:srgbClr val="FFB7B7"/>
      </a:accent5>
      <a:accent6>
        <a:srgbClr val="E7B016"/>
      </a:accent6>
      <a:hlink>
        <a:srgbClr val="A8D02A"/>
      </a:hlink>
      <a:folHlink>
        <a:srgbClr val="5CB1F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FFFFF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F8A230"/>
        </a:accent1>
        <a:accent2>
          <a:srgbClr val="5CACE2"/>
        </a:accent2>
        <a:accent3>
          <a:srgbClr val="FFFFFF"/>
        </a:accent3>
        <a:accent4>
          <a:srgbClr val="000000"/>
        </a:accent4>
        <a:accent5>
          <a:srgbClr val="FBCEAD"/>
        </a:accent5>
        <a:accent6>
          <a:srgbClr val="539BCD"/>
        </a:accent6>
        <a:hlink>
          <a:srgbClr val="E569A7"/>
        </a:hlink>
        <a:folHlink>
          <a:srgbClr val="95D8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8EEA3A"/>
        </a:accent1>
        <a:accent2>
          <a:srgbClr val="F97B90"/>
        </a:accent2>
        <a:accent3>
          <a:srgbClr val="FFFFFF"/>
        </a:accent3>
        <a:accent4>
          <a:srgbClr val="000000"/>
        </a:accent4>
        <a:accent5>
          <a:srgbClr val="C6F3AE"/>
        </a:accent5>
        <a:accent6>
          <a:srgbClr val="E26F82"/>
        </a:accent6>
        <a:hlink>
          <a:srgbClr val="5DC2F5"/>
        </a:hlink>
        <a:folHlink>
          <a:srgbClr val="FFA4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577TGp_fruit_light_ani</Template>
  <TotalTime>253</TotalTime>
  <Words>1696</Words>
  <Application>Microsoft Office PowerPoint</Application>
  <PresentationFormat>On-screen Show (4:3)</PresentationFormat>
  <Paragraphs>387</Paragraphs>
  <Slides>31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577TGp_fruit_light_ani</vt:lpstr>
      <vt:lpstr>Chart</vt:lpstr>
      <vt:lpstr>Trang web quản lý nhà hàng WARM</vt:lpstr>
      <vt:lpstr>Nội dung</vt:lpstr>
      <vt:lpstr>Đội ngũ phát triển</vt:lpstr>
      <vt:lpstr>Mô tả dự án</vt:lpstr>
      <vt:lpstr>Các yêu cầu cấp cao</vt:lpstr>
      <vt:lpstr>User profile</vt:lpstr>
      <vt:lpstr>User profile</vt:lpstr>
      <vt:lpstr>User profile</vt:lpstr>
      <vt:lpstr>User profile</vt:lpstr>
      <vt:lpstr>Task Analysis – Usecase model</vt:lpstr>
      <vt:lpstr>Task Analysis – Scenario</vt:lpstr>
      <vt:lpstr>Tổng quan prototype</vt:lpstr>
      <vt:lpstr>Tổng quan prototype</vt:lpstr>
      <vt:lpstr>Demo</vt:lpstr>
      <vt:lpstr>Tổng kết</vt:lpstr>
      <vt:lpstr>Thank You!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</dc:title>
  <dc:creator>0812527</dc:creator>
  <cp:lastModifiedBy>Fate</cp:lastModifiedBy>
  <cp:revision>26</cp:revision>
  <dcterms:created xsi:type="dcterms:W3CDTF">2012-05-15T00:13:40Z</dcterms:created>
  <dcterms:modified xsi:type="dcterms:W3CDTF">2012-05-17T01:17:06Z</dcterms:modified>
</cp:coreProperties>
</file>