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93" r:id="rId4"/>
    <p:sldId id="295" r:id="rId5"/>
    <p:sldId id="296" r:id="rId6"/>
    <p:sldId id="297" r:id="rId7"/>
    <p:sldId id="261" r:id="rId8"/>
    <p:sldId id="268" r:id="rId9"/>
    <p:sldId id="282" r:id="rId10"/>
    <p:sldId id="298" r:id="rId11"/>
    <p:sldId id="299" r:id="rId12"/>
    <p:sldId id="300" r:id="rId13"/>
    <p:sldId id="291" r:id="rId14"/>
    <p:sldId id="287" r:id="rId15"/>
    <p:sldId id="276" r:id="rId16"/>
    <p:sldId id="286" r:id="rId17"/>
    <p:sldId id="264" r:id="rId18"/>
    <p:sldId id="267" r:id="rId19"/>
    <p:sldId id="260" r:id="rId20"/>
    <p:sldId id="269" r:id="rId21"/>
    <p:sldId id="270" r:id="rId22"/>
    <p:sldId id="289" r:id="rId23"/>
    <p:sldId id="274" r:id="rId24"/>
    <p:sldId id="275" r:id="rId25"/>
    <p:sldId id="279" r:id="rId26"/>
    <p:sldId id="292" r:id="rId27"/>
    <p:sldId id="280" r:id="rId28"/>
    <p:sldId id="281" r:id="rId29"/>
    <p:sldId id="283" r:id="rId30"/>
    <p:sldId id="284" r:id="rId31"/>
    <p:sldId id="28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FCFCFC"/>
    <a:srgbClr val="E8E8E8"/>
    <a:srgbClr val="FFD84B"/>
    <a:srgbClr val="FFFFFF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79565" autoAdjust="0"/>
  </p:normalViewPr>
  <p:slideViewPr>
    <p:cSldViewPr>
      <p:cViewPr varScale="1">
        <p:scale>
          <a:sx n="72" d="100"/>
          <a:sy n="72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vi-VN"/>
  <c:chart>
    <c:autoTitleDeleted val="1"/>
    <c:view3D>
      <c:rotX val="20"/>
      <c:rotY val="70"/>
      <c:perspective val="0"/>
    </c:view3D>
    <c:plotArea>
      <c:layout>
        <c:manualLayout>
          <c:layoutTarget val="inner"/>
          <c:xMode val="edge"/>
          <c:yMode val="edge"/>
          <c:x val="7.2388831437435533E-2"/>
          <c:y val="0.16610169491525423"/>
          <c:w val="0.85729058945191317"/>
          <c:h val="0.66949152542372981"/>
        </c:manualLayout>
      </c:layout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5314">
              <a:solidFill>
                <a:schemeClr val="tx1"/>
              </a:solidFill>
              <a:prstDash val="solid"/>
            </a:ln>
          </c:spPr>
          <c:explosion val="25"/>
          <c:dPt>
            <c:idx val="0"/>
            <c:spPr>
              <a:gradFill rotWithShape="0">
                <a:gsLst>
                  <a:gs pos="0">
                    <a:srgbClr val="5CB1FE"/>
                  </a:gs>
                  <a:gs pos="100000">
                    <a:srgbClr val="5CB1FE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1"/>
            <c:spPr>
              <a:gradFill rotWithShape="0">
                <a:gsLst>
                  <a:gs pos="0">
                    <a:srgbClr val="A8D02A"/>
                  </a:gs>
                  <a:gs pos="100000">
                    <a:srgbClr val="A8D02A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 w="10628">
                <a:noFill/>
              </a:ln>
            </c:spPr>
          </c:dPt>
          <c:dPt>
            <c:idx val="2"/>
            <c:spPr>
              <a:gradFill rotWithShape="0">
                <a:gsLst>
                  <a:gs pos="0">
                    <a:srgbClr val="FF6161">
                      <a:gamma/>
                      <a:tint val="63922"/>
                      <a:invGamma/>
                    </a:srgbClr>
                  </a:gs>
                  <a:gs pos="100000">
                    <a:srgbClr val="FF6161"/>
                  </a:gs>
                </a:gsLst>
                <a:lin ang="0" scaled="1"/>
              </a:gradFill>
              <a:ln w="10628">
                <a:noFill/>
              </a:ln>
            </c:spPr>
          </c:dPt>
          <c:dPt>
            <c:idx val="3"/>
            <c:spPr>
              <a:gradFill rotWithShape="0">
                <a:gsLst>
                  <a:gs pos="0">
                    <a:srgbClr val="FFC319"/>
                  </a:gs>
                  <a:gs pos="100000">
                    <a:srgbClr val="FFC319">
                      <a:gamma/>
                      <a:shade val="56078"/>
                      <a:invGamma/>
                    </a:srgbClr>
                  </a:gs>
                </a:gsLst>
                <a:lin ang="18900000" scaled="1"/>
              </a:gradFill>
              <a:ln w="10628">
                <a:noFill/>
              </a:ln>
            </c:spPr>
          </c:dPt>
          <c:dPt>
            <c:idx val="4"/>
            <c:spPr>
              <a:solidFill>
                <a:schemeClr val="bg2"/>
              </a:solidFill>
              <a:ln w="5314">
                <a:solidFill>
                  <a:schemeClr val="tx1"/>
                </a:solidFill>
                <a:prstDash val="solid"/>
              </a:ln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r>
                      <a:rPr lang="vi-VN" sz="2800" smtClean="0"/>
                      <a:t>64</a:t>
                    </a:r>
                    <a:endParaRPr lang="vi-VN" sz="2800"/>
                  </a:p>
                </c:rich>
              </c:tx>
              <c:dLblPos val="ctr"/>
            </c:dLbl>
            <c:dLbl>
              <c:idx val="3"/>
              <c:layout>
                <c:manualLayout>
                  <c:x val="4.9430272538912579E-2"/>
                  <c:y val="8.8076831305177766E-2"/>
                </c:manualLayout>
              </c:layout>
              <c:tx>
                <c:rich>
                  <a:bodyPr/>
                  <a:lstStyle/>
                  <a:p>
                    <a:r>
                      <a:rPr lang="en-US" sz="2000"/>
                      <a:t>9</a:t>
                    </a:r>
                  </a:p>
                </c:rich>
              </c:tx>
              <c:dLblPos val="bestFit"/>
              <c:showVal val="1"/>
            </c:dLbl>
            <c:dLbl>
              <c:idx val="4"/>
              <c:layout>
                <c:manualLayout>
                  <c:x val="-0.17960033264157374"/>
                  <c:y val="6.2378429968981283E-2"/>
                </c:manualLayout>
              </c:layout>
              <c:tx>
                <c:rich>
                  <a:bodyPr/>
                  <a:lstStyle/>
                  <a:p>
                    <a:r>
                      <a:rPr lang="en-US" sz="2400"/>
                      <a:t>18</a:t>
                    </a:r>
                    <a:endParaRPr lang="en-US"/>
                  </a:p>
                </c:rich>
              </c:tx>
              <c:dLblPos val="bestFit"/>
              <c:showVal val="1"/>
            </c:dLbl>
            <c:spPr>
              <a:noFill/>
              <a:ln w="10628">
                <a:noFill/>
              </a:ln>
            </c:spPr>
            <c:txPr>
              <a:bodyPr/>
              <a:lstStyle/>
              <a:p>
                <a:pPr>
                  <a:defRPr sz="1109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vi-VN"/>
              </a:p>
            </c:txPr>
            <c:dLblPos val="ctr"/>
            <c:showVal val="1"/>
          </c:dLbls>
          <c:cat>
            <c:strRef>
              <c:f>Sheet1!$B$1:$F$1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64</c:v>
                </c:pt>
                <c:pt idx="3">
                  <c:v>9</c:v>
                </c:pt>
                <c:pt idx="4">
                  <c:v>18</c:v>
                </c:pt>
              </c:numCache>
            </c:numRef>
          </c:val>
        </c:ser>
        <c:dLbls>
          <c:showVal val="1"/>
        </c:dLbls>
      </c:pie3DChart>
      <c:spPr>
        <a:noFill/>
        <a:ln w="10628">
          <a:noFill/>
        </a:ln>
      </c:spPr>
    </c:plotArea>
    <c:plotVisOnly val="1"/>
    <c:dispBlanksAs val="zero"/>
  </c:chart>
  <c:spPr>
    <a:noFill/>
    <a:ln>
      <a:noFill/>
    </a:ln>
  </c:spPr>
  <c:txPr>
    <a:bodyPr/>
    <a:lstStyle/>
    <a:p>
      <a:pPr>
        <a:defRPr sz="565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vi-V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471162-B64A-44D8-AEB7-E95C9C5985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E4393-75D9-4774-85D5-EA38865C8C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bạn cần đặt món ăn ở nhà hàng thì bạn thường chọn phương pháp nào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Chạy thẳng đến nhà hàng và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trực tiếp đến nhà hàng đặt món.</a:t>
            </a:r>
          </a:p>
          <a:p>
            <a:pPr lvl="1"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Đặt món ăn từ trang web của nhà hàng.</a:t>
            </a:r>
          </a:p>
          <a:p>
            <a:pPr lvl="1"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Theo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trang web như thế nào thì thu hút người dùng: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Bố cục trình bày dễ hiểu, dễ thao tác.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Có nhiều hình ảnh sinh động, đủ màu sắc sặc sở.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Nội dung hay, đúng tiêu chí người dùng.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0"/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Điều làm bạn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hài lòng 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khi đặt bàn thông qua website của </a:t>
            </a: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một</a:t>
            </a: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nhà hàng: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Gọi điện thoại để xác nhận việc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Phải tạo tài khoản và đăng nhập trước khi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Tốn thời gian thực hiện nhiều bước để đặt bàn.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vi-VN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Không hỗ trợ tốt quá trình lựa chọn các món ăn.</a:t>
            </a:r>
          </a:p>
          <a:p>
            <a:pPr marL="457200" lvl="1" algn="l" rtl="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Khác:________</a:t>
            </a:r>
            <a:endParaRPr lang="vi-VN" sz="1200" kern="120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E4393-75D9-4774-85D5-EA38865C8C2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9400A-982C-4F3A-BFB2-A9FAF82B435D}" type="slidenum">
              <a:rPr lang="en-US"/>
              <a:pPr/>
              <a:t>19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7F4EB-4041-4F7C-B367-01BE413B74D7}" type="slidenum">
              <a:rPr lang="en-US"/>
              <a:pPr/>
              <a:t>26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Content Layouts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gray">
          <a:xfrm>
            <a:off x="-1588" y="5881688"/>
            <a:ext cx="2917826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0" name="Freeform 8"/>
          <p:cNvSpPr>
            <a:spLocks/>
          </p:cNvSpPr>
          <p:nvPr/>
        </p:nvSpPr>
        <p:spPr bwMode="gray">
          <a:xfrm>
            <a:off x="2559050" y="4684713"/>
            <a:ext cx="6596063" cy="2239962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1" name="Freeform 9"/>
          <p:cNvSpPr>
            <a:spLocks/>
          </p:cNvSpPr>
          <p:nvPr/>
        </p:nvSpPr>
        <p:spPr bwMode="gray">
          <a:xfrm>
            <a:off x="4356100" y="641350"/>
            <a:ext cx="4787900" cy="5997575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2" name="Freeform 10"/>
          <p:cNvSpPr>
            <a:spLocks/>
          </p:cNvSpPr>
          <p:nvPr/>
        </p:nvSpPr>
        <p:spPr bwMode="gray">
          <a:xfrm>
            <a:off x="4719638" y="1588"/>
            <a:ext cx="2508250" cy="2601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3" name="Freeform 11"/>
          <p:cNvSpPr>
            <a:spLocks/>
          </p:cNvSpPr>
          <p:nvPr/>
        </p:nvSpPr>
        <p:spPr bwMode="gray">
          <a:xfrm>
            <a:off x="0" y="5889625"/>
            <a:ext cx="2935288" cy="977900"/>
          </a:xfrm>
          <a:custGeom>
            <a:avLst/>
            <a:gdLst/>
            <a:ahLst/>
            <a:cxnLst>
              <a:cxn ang="0">
                <a:pos x="0" y="74"/>
              </a:cxn>
              <a:cxn ang="0">
                <a:pos x="1589" y="0"/>
              </a:cxn>
              <a:cxn ang="0">
                <a:pos x="1838" y="618"/>
              </a:cxn>
              <a:cxn ang="0">
                <a:pos x="0" y="618"/>
              </a:cxn>
              <a:cxn ang="0">
                <a:pos x="0" y="74"/>
              </a:cxn>
            </a:cxnLst>
            <a:rect l="0" t="0" r="r" b="b"/>
            <a:pathLst>
              <a:path w="1838" h="618">
                <a:moveTo>
                  <a:pt x="0" y="74"/>
                </a:moveTo>
                <a:cubicBezTo>
                  <a:pt x="879" y="269"/>
                  <a:pt x="1589" y="0"/>
                  <a:pt x="1589" y="0"/>
                </a:cubicBezTo>
                <a:cubicBezTo>
                  <a:pt x="1652" y="335"/>
                  <a:pt x="1838" y="618"/>
                  <a:pt x="1838" y="618"/>
                </a:cubicBezTo>
                <a:lnTo>
                  <a:pt x="0" y="618"/>
                </a:lnTo>
                <a:cubicBezTo>
                  <a:pt x="0" y="618"/>
                  <a:pt x="0" y="346"/>
                  <a:pt x="0" y="74"/>
                </a:cubicBez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4" name="Freeform 12"/>
          <p:cNvSpPr>
            <a:spLocks/>
          </p:cNvSpPr>
          <p:nvPr/>
        </p:nvSpPr>
        <p:spPr bwMode="gray">
          <a:xfrm>
            <a:off x="2541588" y="4673600"/>
            <a:ext cx="6596062" cy="2239963"/>
          </a:xfrm>
          <a:custGeom>
            <a:avLst/>
            <a:gdLst/>
            <a:ahLst/>
            <a:cxnLst>
              <a:cxn ang="0">
                <a:pos x="1114" y="0"/>
              </a:cxn>
              <a:cxn ang="0">
                <a:pos x="0" y="754"/>
              </a:cxn>
              <a:cxn ang="0">
                <a:pos x="406" y="1375"/>
              </a:cxn>
              <a:cxn ang="0">
                <a:pos x="4171" y="1375"/>
              </a:cxn>
              <a:cxn ang="0">
                <a:pos x="4171" y="468"/>
              </a:cxn>
              <a:cxn ang="0">
                <a:pos x="1114" y="0"/>
              </a:cxn>
            </a:cxnLst>
            <a:rect l="0" t="0" r="r" b="b"/>
            <a:pathLst>
              <a:path w="4171" h="1416">
                <a:moveTo>
                  <a:pt x="1114" y="0"/>
                </a:moveTo>
                <a:cubicBezTo>
                  <a:pt x="1114" y="0"/>
                  <a:pt x="557" y="377"/>
                  <a:pt x="0" y="754"/>
                </a:cubicBezTo>
                <a:cubicBezTo>
                  <a:pt x="180" y="1190"/>
                  <a:pt x="406" y="1375"/>
                  <a:pt x="406" y="1375"/>
                </a:cubicBezTo>
                <a:cubicBezTo>
                  <a:pt x="2288" y="1375"/>
                  <a:pt x="4171" y="1375"/>
                  <a:pt x="4171" y="1375"/>
                </a:cubicBezTo>
                <a:lnTo>
                  <a:pt x="4171" y="468"/>
                </a:lnTo>
                <a:cubicBezTo>
                  <a:pt x="4171" y="468"/>
                  <a:pt x="2546" y="1416"/>
                  <a:pt x="1114" y="0"/>
                </a:cubicBez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5" name="Freeform 13"/>
          <p:cNvSpPr>
            <a:spLocks/>
          </p:cNvSpPr>
          <p:nvPr/>
        </p:nvSpPr>
        <p:spPr bwMode="gray">
          <a:xfrm>
            <a:off x="4348163" y="628650"/>
            <a:ext cx="4787900" cy="6008688"/>
          </a:xfrm>
          <a:custGeom>
            <a:avLst/>
            <a:gdLst/>
            <a:ahLst/>
            <a:cxnLst>
              <a:cxn ang="0">
                <a:pos x="548" y="1300"/>
              </a:cxn>
              <a:cxn ang="0">
                <a:pos x="0" y="2525"/>
              </a:cxn>
              <a:cxn ang="0">
                <a:pos x="3016" y="2752"/>
              </a:cxn>
              <a:cxn ang="0">
                <a:pos x="3016" y="665"/>
              </a:cxn>
              <a:cxn ang="0">
                <a:pos x="1944" y="0"/>
              </a:cxn>
              <a:cxn ang="0">
                <a:pos x="548" y="1300"/>
              </a:cxn>
            </a:cxnLst>
            <a:rect l="0" t="0" r="r" b="b"/>
            <a:pathLst>
              <a:path w="3016" h="3791">
                <a:moveTo>
                  <a:pt x="548" y="1300"/>
                </a:moveTo>
                <a:cubicBezTo>
                  <a:pt x="274" y="1912"/>
                  <a:pt x="0" y="2525"/>
                  <a:pt x="0" y="2525"/>
                </a:cubicBezTo>
                <a:cubicBezTo>
                  <a:pt x="1458" y="3791"/>
                  <a:pt x="3016" y="2752"/>
                  <a:pt x="3016" y="2752"/>
                </a:cubicBezTo>
                <a:cubicBezTo>
                  <a:pt x="3016" y="2752"/>
                  <a:pt x="3016" y="1708"/>
                  <a:pt x="3016" y="665"/>
                </a:cubicBezTo>
                <a:cubicBezTo>
                  <a:pt x="2528" y="170"/>
                  <a:pt x="1944" y="0"/>
                  <a:pt x="1944" y="0"/>
                </a:cubicBezTo>
                <a:cubicBezTo>
                  <a:pt x="1944" y="0"/>
                  <a:pt x="1639" y="839"/>
                  <a:pt x="548" y="1300"/>
                </a:cubicBez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6" name="Freeform 14" descr="1"/>
          <p:cNvSpPr>
            <a:spLocks/>
          </p:cNvSpPr>
          <p:nvPr/>
        </p:nvSpPr>
        <p:spPr bwMode="gray">
          <a:xfrm>
            <a:off x="4694238" y="-1588"/>
            <a:ext cx="2543175" cy="26320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5" y="1645"/>
              </a:cxn>
              <a:cxn ang="0">
                <a:pos x="1569" y="0"/>
              </a:cxn>
              <a:cxn ang="0">
                <a:pos x="0" y="0"/>
              </a:cxn>
            </a:cxnLst>
            <a:rect l="0" t="0" r="r" b="b"/>
            <a:pathLst>
              <a:path w="1569" h="1645">
                <a:moveTo>
                  <a:pt x="0" y="0"/>
                </a:moveTo>
                <a:lnTo>
                  <a:pt x="335" y="1645"/>
                </a:lnTo>
                <a:cubicBezTo>
                  <a:pt x="335" y="1645"/>
                  <a:pt x="1394" y="1086"/>
                  <a:pt x="1569" y="0"/>
                </a:cubicBezTo>
                <a:cubicBezTo>
                  <a:pt x="784" y="0"/>
                  <a:pt x="0" y="0"/>
                  <a:pt x="0" y="0"/>
                </a:cubicBez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7" name="Freeform 15"/>
          <p:cNvSpPr>
            <a:spLocks/>
          </p:cNvSpPr>
          <p:nvPr/>
        </p:nvSpPr>
        <p:spPr bwMode="gray">
          <a:xfrm>
            <a:off x="-3175" y="1588"/>
            <a:ext cx="5857875" cy="6794500"/>
          </a:xfrm>
          <a:custGeom>
            <a:avLst/>
            <a:gdLst/>
            <a:ahLst/>
            <a:cxnLst>
              <a:cxn ang="0">
                <a:pos x="0" y="3810"/>
              </a:cxn>
              <a:cxn ang="0">
                <a:pos x="0" y="1"/>
              </a:cxn>
              <a:cxn ang="0">
                <a:pos x="2974" y="0"/>
              </a:cxn>
              <a:cxn ang="0">
                <a:pos x="2768" y="2926"/>
              </a:cxn>
              <a:cxn ang="0">
                <a:pos x="0" y="3810"/>
              </a:cxn>
            </a:cxnLst>
            <a:rect l="0" t="0" r="r" b="b"/>
            <a:pathLst>
              <a:path w="3690" h="4280">
                <a:moveTo>
                  <a:pt x="0" y="3810"/>
                </a:moveTo>
                <a:lnTo>
                  <a:pt x="0" y="1"/>
                </a:lnTo>
                <a:lnTo>
                  <a:pt x="2974" y="0"/>
                </a:lnTo>
                <a:cubicBezTo>
                  <a:pt x="3284" y="452"/>
                  <a:pt x="3690" y="1776"/>
                  <a:pt x="2768" y="2926"/>
                </a:cubicBezTo>
                <a:cubicBezTo>
                  <a:pt x="1610" y="4280"/>
                  <a:pt x="0" y="3810"/>
                  <a:pt x="0" y="381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088" name="Freeform 16"/>
          <p:cNvSpPr>
            <a:spLocks/>
          </p:cNvSpPr>
          <p:nvPr/>
        </p:nvSpPr>
        <p:spPr bwMode="gray">
          <a:xfrm>
            <a:off x="-3175" y="1588"/>
            <a:ext cx="5943600" cy="6437312"/>
          </a:xfrm>
          <a:custGeom>
            <a:avLst/>
            <a:gdLst/>
            <a:ahLst/>
            <a:cxnLst>
              <a:cxn ang="0">
                <a:pos x="0" y="3765"/>
              </a:cxn>
              <a:cxn ang="0">
                <a:pos x="0" y="0"/>
              </a:cxn>
              <a:cxn ang="0">
                <a:pos x="2767" y="0"/>
              </a:cxn>
              <a:cxn ang="0">
                <a:pos x="2567" y="2858"/>
              </a:cxn>
              <a:cxn ang="0">
                <a:pos x="0" y="3765"/>
              </a:cxn>
            </a:cxnLst>
            <a:rect l="0" t="0" r="r" b="b"/>
            <a:pathLst>
              <a:path w="3635" h="4115">
                <a:moveTo>
                  <a:pt x="0" y="3765"/>
                </a:moveTo>
                <a:lnTo>
                  <a:pt x="0" y="0"/>
                </a:lnTo>
                <a:lnTo>
                  <a:pt x="2767" y="0"/>
                </a:lnTo>
                <a:cubicBezTo>
                  <a:pt x="2767" y="0"/>
                  <a:pt x="3635" y="1445"/>
                  <a:pt x="2567" y="2858"/>
                </a:cubicBezTo>
                <a:cubicBezTo>
                  <a:pt x="1523" y="4115"/>
                  <a:pt x="0" y="3765"/>
                  <a:pt x="0" y="376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19216"/>
                  <a:invGamma/>
                </a:srgbClr>
              </a:gs>
              <a:gs pos="100000">
                <a:srgbClr val="FDF58D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250825" y="9525"/>
            <a:ext cx="4176713" cy="5908675"/>
            <a:chOff x="158" y="6"/>
            <a:chExt cx="2631" cy="3722"/>
          </a:xfrm>
        </p:grpSpPr>
        <p:sp>
          <p:nvSpPr>
            <p:cNvPr id="3090" name="Line 18"/>
            <p:cNvSpPr>
              <a:spLocks noChangeShapeType="1"/>
            </p:cNvSpPr>
            <p:nvPr/>
          </p:nvSpPr>
          <p:spPr bwMode="gray">
            <a:xfrm>
              <a:off x="158" y="6"/>
              <a:ext cx="0" cy="372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gray">
            <a:xfrm>
              <a:off x="815" y="6"/>
              <a:ext cx="0" cy="372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gray">
            <a:xfrm>
              <a:off x="1473" y="6"/>
              <a:ext cx="0" cy="358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gray">
            <a:xfrm>
              <a:off x="2131" y="6"/>
              <a:ext cx="0" cy="325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gray">
            <a:xfrm>
              <a:off x="2789" y="6"/>
              <a:ext cx="0" cy="2589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350" y="260350"/>
            <a:ext cx="5041900" cy="5329238"/>
            <a:chOff x="4" y="164"/>
            <a:chExt cx="3176" cy="3357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gray">
            <a:xfrm rot="5400000">
              <a:off x="1466" y="-1298"/>
              <a:ext cx="0" cy="29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gray">
            <a:xfrm rot="5400000">
              <a:off x="1575" y="-736"/>
              <a:ext cx="0" cy="314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gray">
            <a:xfrm rot="5400000">
              <a:off x="1592" y="-82"/>
              <a:ext cx="0" cy="317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gray">
            <a:xfrm rot="5400000">
              <a:off x="1508" y="674"/>
              <a:ext cx="0" cy="3008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gray">
            <a:xfrm rot="5400000">
              <a:off x="1306" y="1547"/>
              <a:ext cx="0" cy="2603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gray">
            <a:xfrm rot="5400000">
              <a:off x="838" y="2687"/>
              <a:ext cx="0" cy="1667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FFCC00">
                  <a:alpha val="64999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gray">
          <a:xfrm>
            <a:off x="2368550" y="288925"/>
            <a:ext cx="1012825" cy="1025525"/>
          </a:xfrm>
          <a:prstGeom prst="rect">
            <a:avLst/>
          </a:prstGeom>
          <a:solidFill>
            <a:srgbClr val="FFFFFF">
              <a:alpha val="6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gray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gray">
          <a:xfrm>
            <a:off x="0" y="279400"/>
            <a:ext cx="250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331913" y="9525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06" name="Freeform 34"/>
          <p:cNvSpPr>
            <a:spLocks/>
          </p:cNvSpPr>
          <p:nvPr/>
        </p:nvSpPr>
        <p:spPr bwMode="gray">
          <a:xfrm>
            <a:off x="4452938" y="1347788"/>
            <a:ext cx="720725" cy="1047750"/>
          </a:xfrm>
          <a:custGeom>
            <a:avLst/>
            <a:gdLst/>
            <a:ahLst/>
            <a:cxnLst>
              <a:cxn ang="0">
                <a:pos x="363" y="0"/>
              </a:cxn>
              <a:cxn ang="0">
                <a:pos x="0" y="0"/>
              </a:cxn>
              <a:cxn ang="0">
                <a:pos x="0" y="680"/>
              </a:cxn>
              <a:cxn ang="0">
                <a:pos x="409" y="680"/>
              </a:cxn>
              <a:cxn ang="0">
                <a:pos x="454" y="317"/>
              </a:cxn>
              <a:cxn ang="0">
                <a:pos x="363" y="0"/>
              </a:cxn>
            </a:cxnLst>
            <a:rect l="0" t="0" r="r" b="b"/>
            <a:pathLst>
              <a:path w="454" h="680">
                <a:moveTo>
                  <a:pt x="363" y="0"/>
                </a:moveTo>
                <a:lnTo>
                  <a:pt x="0" y="0"/>
                </a:lnTo>
                <a:lnTo>
                  <a:pt x="0" y="680"/>
                </a:lnTo>
                <a:lnTo>
                  <a:pt x="409" y="680"/>
                </a:lnTo>
                <a:lnTo>
                  <a:pt x="454" y="317"/>
                </a:lnTo>
                <a:lnTo>
                  <a:pt x="36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7" name="Freeform 35"/>
          <p:cNvSpPr>
            <a:spLocks/>
          </p:cNvSpPr>
          <p:nvPr/>
        </p:nvSpPr>
        <p:spPr bwMode="gray">
          <a:xfrm>
            <a:off x="2365375" y="4549775"/>
            <a:ext cx="1003300" cy="1023938"/>
          </a:xfrm>
          <a:custGeom>
            <a:avLst/>
            <a:gdLst/>
            <a:ahLst/>
            <a:cxnLst>
              <a:cxn ang="0">
                <a:pos x="635" y="0"/>
              </a:cxn>
              <a:cxn ang="0">
                <a:pos x="0" y="0"/>
              </a:cxn>
              <a:cxn ang="0">
                <a:pos x="0" y="681"/>
              </a:cxn>
              <a:cxn ang="0">
                <a:pos x="272" y="681"/>
              </a:cxn>
              <a:cxn ang="0">
                <a:pos x="680" y="454"/>
              </a:cxn>
              <a:cxn ang="0">
                <a:pos x="680" y="0"/>
              </a:cxn>
              <a:cxn ang="0">
                <a:pos x="635" y="0"/>
              </a:cxn>
            </a:cxnLst>
            <a:rect l="0" t="0" r="r" b="b"/>
            <a:pathLst>
              <a:path w="680" h="681">
                <a:moveTo>
                  <a:pt x="635" y="0"/>
                </a:moveTo>
                <a:lnTo>
                  <a:pt x="0" y="0"/>
                </a:lnTo>
                <a:lnTo>
                  <a:pt x="0" y="681"/>
                </a:lnTo>
                <a:lnTo>
                  <a:pt x="272" y="681"/>
                </a:lnTo>
                <a:lnTo>
                  <a:pt x="680" y="454"/>
                </a:lnTo>
                <a:lnTo>
                  <a:pt x="680" y="0"/>
                </a:lnTo>
                <a:lnTo>
                  <a:pt x="635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3108" name="Freeform 36"/>
          <p:cNvSpPr>
            <a:spLocks/>
          </p:cNvSpPr>
          <p:nvPr/>
        </p:nvSpPr>
        <p:spPr bwMode="gray">
          <a:xfrm>
            <a:off x="7524750" y="0"/>
            <a:ext cx="1620838" cy="1230313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0" y="255"/>
              </a:cxn>
              <a:cxn ang="0">
                <a:pos x="1007" y="775"/>
              </a:cxn>
              <a:cxn ang="0">
                <a:pos x="1009" y="0"/>
              </a:cxn>
              <a:cxn ang="0">
                <a:pos x="34" y="0"/>
              </a:cxn>
            </a:cxnLst>
            <a:rect l="0" t="0" r="r" b="b"/>
            <a:pathLst>
              <a:path w="1009" h="775">
                <a:moveTo>
                  <a:pt x="34" y="0"/>
                </a:moveTo>
                <a:cubicBezTo>
                  <a:pt x="34" y="115"/>
                  <a:pt x="0" y="255"/>
                  <a:pt x="0" y="255"/>
                </a:cubicBezTo>
                <a:cubicBezTo>
                  <a:pt x="489" y="376"/>
                  <a:pt x="1007" y="775"/>
                  <a:pt x="1007" y="775"/>
                </a:cubicBezTo>
                <a:lnTo>
                  <a:pt x="1009" y="0"/>
                </a:lnTo>
                <a:cubicBezTo>
                  <a:pt x="1009" y="0"/>
                  <a:pt x="521" y="0"/>
                  <a:pt x="34" y="0"/>
                </a:cubicBezTo>
                <a:close/>
              </a:path>
            </a:pathLst>
          </a:custGeom>
          <a:solidFill>
            <a:srgbClr val="E8E8E8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3109" name="Picture 37" descr="water"/>
          <p:cNvPicPr>
            <a:picLocks noChangeAspect="1" noChangeArrowheads="1"/>
          </p:cNvPicPr>
          <p:nvPr/>
        </p:nvPicPr>
        <p:blipFill>
          <a:blip r:embed="rId6" cstate="print"/>
          <a:srcRect l="22409" t="16374" b="27486"/>
          <a:stretch>
            <a:fillRect/>
          </a:stretch>
        </p:blipFill>
        <p:spPr bwMode="gray">
          <a:xfrm rot="393398">
            <a:off x="2268538" y="584200"/>
            <a:ext cx="2663825" cy="21971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84363"/>
            <a:ext cx="8229600" cy="1470025"/>
          </a:xfrm>
          <a:effectLst/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itchFamily="18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6D5FD7-5DB0-44B3-8B7E-C4D6462C88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gray">
          <a:xfrm>
            <a:off x="228600" y="4714875"/>
            <a:ext cx="13033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latin typeface="Arial Black" pitchFamily="34" charset="0"/>
              </a:rPr>
              <a:t>L/O/G/O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4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animBg="1"/>
      <p:bldP spid="3080" grpId="0" animBg="1"/>
      <p:bldP spid="3081" grpId="0" animBg="1"/>
      <p:bldP spid="3082" grpId="0" animBg="1"/>
      <p:bldP spid="3083" grpId="0" animBg="1"/>
      <p:bldP spid="3083" grpId="1" animBg="1"/>
      <p:bldP spid="3084" grpId="0" animBg="1"/>
      <p:bldP spid="3084" grpId="1" animBg="1"/>
      <p:bldP spid="3084" grpId="2" animBg="1"/>
      <p:bldP spid="3085" grpId="0" animBg="1"/>
      <p:bldP spid="3085" grpId="1" animBg="1"/>
      <p:bldP spid="3086" grpId="0" animBg="1"/>
      <p:bldP spid="3086" grpId="1" animBg="1"/>
      <p:bldP spid="3086" grpId="2" animBg="1"/>
      <p:bldP spid="310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53DB-DA74-4CC2-B49E-F6E6E65C5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19A46-4417-4826-980C-43C2265CF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EDE8BD8-0C77-4CCE-8DA7-A296566363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9D204-B1F1-4BC5-9162-A48B9BC06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2E860-4D81-4735-B20A-1EFC228184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14E13-840D-434D-9C2B-ED9D3D3AF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157D41-2EFF-4DD0-8166-A1507887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7877-B5CE-4BA3-8BE8-8D65B86E8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46D4E-1CB2-4690-AC70-2D77082C75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D46AD-FE02-4F21-8DB8-8CEBAD008E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ABD76-23DC-4B27-9319-3BE716FB74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/>
          </p:cNvSpPr>
          <p:nvPr/>
        </p:nvSpPr>
        <p:spPr bwMode="gray">
          <a:xfrm>
            <a:off x="-9525" y="-9525"/>
            <a:ext cx="9156700" cy="6865938"/>
          </a:xfrm>
          <a:custGeom>
            <a:avLst/>
            <a:gdLst/>
            <a:ahLst/>
            <a:cxnLst>
              <a:cxn ang="0">
                <a:pos x="5766" y="605"/>
              </a:cxn>
              <a:cxn ang="0">
                <a:pos x="5768" y="4325"/>
              </a:cxn>
              <a:cxn ang="0">
                <a:pos x="1331" y="4325"/>
              </a:cxn>
              <a:cxn ang="0">
                <a:pos x="4" y="3111"/>
              </a:cxn>
              <a:cxn ang="0">
                <a:pos x="0" y="0"/>
              </a:cxn>
              <a:cxn ang="0">
                <a:pos x="2428" y="7"/>
              </a:cxn>
              <a:cxn ang="0">
                <a:pos x="5766" y="605"/>
              </a:cxn>
            </a:cxnLst>
            <a:rect l="0" t="0" r="r" b="b"/>
            <a:pathLst>
              <a:path w="5768" h="4325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cubicBezTo>
                  <a:pt x="5768" y="4325"/>
                  <a:pt x="3549" y="4325"/>
                  <a:pt x="1331" y="4325"/>
                </a:cubicBezTo>
                <a:cubicBezTo>
                  <a:pt x="499" y="3811"/>
                  <a:pt x="0" y="3109"/>
                  <a:pt x="4" y="311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rgbClr val="FDF58D">
                  <a:gamma/>
                  <a:tint val="3137"/>
                  <a:invGamma/>
                </a:srgbClr>
              </a:gs>
              <a:gs pos="100000">
                <a:srgbClr val="FDF58D">
                  <a:alpha val="70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pic>
        <p:nvPicPr>
          <p:cNvPr id="1032" name="Picture 8" descr="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33" name="Freeform 9"/>
          <p:cNvSpPr>
            <a:spLocks/>
          </p:cNvSpPr>
          <p:nvPr/>
        </p:nvSpPr>
        <p:spPr bwMode="gray">
          <a:xfrm>
            <a:off x="6350" y="5113338"/>
            <a:ext cx="1852613" cy="174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100"/>
              </a:cxn>
              <a:cxn ang="0">
                <a:pos x="1089" y="1100"/>
              </a:cxn>
              <a:cxn ang="0">
                <a:pos x="0" y="0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0"/>
            <a:ext cx="9156700" cy="6875463"/>
            <a:chOff x="0" y="0"/>
            <a:chExt cx="5768" cy="4331"/>
          </a:xfrm>
        </p:grpSpPr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32" y="0"/>
              <a:ext cx="5080" cy="4331"/>
              <a:chOff x="332" y="0"/>
              <a:chExt cx="5080" cy="4331"/>
            </a:xfrm>
          </p:grpSpPr>
          <p:sp>
            <p:nvSpPr>
              <p:cNvPr id="1037" name="Line 13"/>
              <p:cNvSpPr>
                <a:spLocks noChangeShapeType="1"/>
              </p:cNvSpPr>
              <p:nvPr/>
            </p:nvSpPr>
            <p:spPr bwMode="gray">
              <a:xfrm>
                <a:off x="332" y="0"/>
                <a:ext cx="0" cy="351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8" name="Line 14"/>
              <p:cNvSpPr>
                <a:spLocks noChangeShapeType="1"/>
              </p:cNvSpPr>
              <p:nvPr/>
            </p:nvSpPr>
            <p:spPr bwMode="gray">
              <a:xfrm>
                <a:off x="1057" y="0"/>
                <a:ext cx="0" cy="414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39" name="Line 15"/>
              <p:cNvSpPr>
                <a:spLocks noChangeShapeType="1"/>
              </p:cNvSpPr>
              <p:nvPr/>
            </p:nvSpPr>
            <p:spPr bwMode="gray">
              <a:xfrm>
                <a:off x="1783" y="0"/>
                <a:ext cx="0" cy="432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0" name="Line 16"/>
              <p:cNvSpPr>
                <a:spLocks noChangeShapeType="1"/>
              </p:cNvSpPr>
              <p:nvPr/>
            </p:nvSpPr>
            <p:spPr bwMode="gray">
              <a:xfrm>
                <a:off x="2509" y="0"/>
                <a:ext cx="0" cy="433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1" name="Line 17"/>
              <p:cNvSpPr>
                <a:spLocks noChangeShapeType="1"/>
              </p:cNvSpPr>
              <p:nvPr/>
            </p:nvSpPr>
            <p:spPr bwMode="gray">
              <a:xfrm>
                <a:off x="3234" y="245"/>
                <a:ext cx="0" cy="408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2" name="Line 18"/>
              <p:cNvSpPr>
                <a:spLocks noChangeShapeType="1"/>
              </p:cNvSpPr>
              <p:nvPr/>
            </p:nvSpPr>
            <p:spPr bwMode="gray">
              <a:xfrm>
                <a:off x="3960" y="390"/>
                <a:ext cx="0" cy="3941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3" name="Line 19"/>
              <p:cNvSpPr>
                <a:spLocks noChangeShapeType="1"/>
              </p:cNvSpPr>
              <p:nvPr/>
            </p:nvSpPr>
            <p:spPr bwMode="gray">
              <a:xfrm>
                <a:off x="4686" y="487"/>
                <a:ext cx="0" cy="384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4" name="Line 20"/>
              <p:cNvSpPr>
                <a:spLocks noChangeShapeType="1"/>
              </p:cNvSpPr>
              <p:nvPr/>
            </p:nvSpPr>
            <p:spPr bwMode="gray">
              <a:xfrm>
                <a:off x="5412" y="567"/>
                <a:ext cx="0" cy="3764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0" y="264"/>
              <a:ext cx="5768" cy="3538"/>
              <a:chOff x="0" y="264"/>
              <a:chExt cx="5768" cy="3538"/>
            </a:xfrm>
          </p:grpSpPr>
          <p:sp>
            <p:nvSpPr>
              <p:cNvPr id="1046" name="Line 22"/>
              <p:cNvSpPr>
                <a:spLocks noChangeShapeType="1"/>
              </p:cNvSpPr>
              <p:nvPr/>
            </p:nvSpPr>
            <p:spPr bwMode="gray">
              <a:xfrm rot="5400000">
                <a:off x="1635" y="-1371"/>
                <a:ext cx="0" cy="3270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7" name="Line 23"/>
              <p:cNvSpPr>
                <a:spLocks noChangeShapeType="1"/>
              </p:cNvSpPr>
              <p:nvPr/>
            </p:nvSpPr>
            <p:spPr bwMode="gray">
              <a:xfrm rot="5400000">
                <a:off x="2884" y="-1913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8" name="Line 24"/>
              <p:cNvSpPr>
                <a:spLocks noChangeShapeType="1"/>
              </p:cNvSpPr>
              <p:nvPr/>
            </p:nvSpPr>
            <p:spPr bwMode="gray">
              <a:xfrm rot="5400000">
                <a:off x="2884" y="-1205"/>
                <a:ext cx="0" cy="5768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49" name="Line 25"/>
              <p:cNvSpPr>
                <a:spLocks noChangeShapeType="1"/>
              </p:cNvSpPr>
              <p:nvPr/>
            </p:nvSpPr>
            <p:spPr bwMode="gray">
              <a:xfrm rot="5400000">
                <a:off x="2885" y="-497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0" name="Line 26"/>
              <p:cNvSpPr>
                <a:spLocks noChangeShapeType="1"/>
              </p:cNvSpPr>
              <p:nvPr/>
            </p:nvSpPr>
            <p:spPr bwMode="gray">
              <a:xfrm rot="5400000">
                <a:off x="2885" y="211"/>
                <a:ext cx="0" cy="5766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51" name="Line 27"/>
              <p:cNvSpPr>
                <a:spLocks noChangeShapeType="1"/>
              </p:cNvSpPr>
              <p:nvPr/>
            </p:nvSpPr>
            <p:spPr bwMode="gray">
              <a:xfrm rot="5400000">
                <a:off x="3192" y="1251"/>
                <a:ext cx="0" cy="5102"/>
              </a:xfrm>
              <a:prstGeom prst="line">
                <a:avLst/>
              </a:prstGeom>
              <a:noFill/>
              <a:ln w="9525">
                <a:solidFill>
                  <a:srgbClr val="FFFFFF">
                    <a:alpha val="50000"/>
                  </a:srgbClr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CC00">
                    <a:alpha val="35001"/>
                  </a:srgbClr>
                </a:outerShdw>
              </a:effectLst>
            </p:spPr>
            <p:txBody>
              <a:bodyPr/>
              <a:lstStyle/>
              <a:p>
                <a:endParaRPr lang="vi-VN"/>
              </a:p>
            </p:txBody>
          </p:sp>
        </p:grpSp>
      </p:grp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gray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pic>
        <p:nvPicPr>
          <p:cNvPr id="1059" name="Picture 35" descr="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gray">
          <a:xfrm>
            <a:off x="-180975" y="5638800"/>
            <a:ext cx="2016125" cy="1219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642D37-81FC-4612-A5B3-CDE33B78F4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60" name="Freeform 36" descr="11"/>
          <p:cNvSpPr>
            <a:spLocks/>
          </p:cNvSpPr>
          <p:nvPr/>
        </p:nvSpPr>
        <p:spPr bwMode="gray">
          <a:xfrm>
            <a:off x="4041775" y="0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325438"/>
            <a:ext cx="82296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4041775" y="1588"/>
            <a:ext cx="5105400" cy="739775"/>
          </a:xfrm>
          <a:custGeom>
            <a:avLst/>
            <a:gdLst/>
            <a:ahLst/>
            <a:cxnLst>
              <a:cxn ang="0">
                <a:pos x="3130" y="453"/>
              </a:cxn>
              <a:cxn ang="0">
                <a:pos x="3130" y="0"/>
              </a:cxn>
              <a:cxn ang="0">
                <a:pos x="0" y="0"/>
              </a:cxn>
              <a:cxn ang="0">
                <a:pos x="3130" y="453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blipFill dpi="0" rotWithShape="1">
            <a:blip r:embed="rId17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34" grpId="0" animBg="1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emf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0812508@gmail.com" TargetMode="External"/><Relationship Id="rId2" Type="http://schemas.openxmlformats.org/officeDocument/2006/relationships/hyperlink" Target="mailto:thuan178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oai104040005@tiengiang.edu.vn" TargetMode="External"/><Relationship Id="rId5" Type="http://schemas.openxmlformats.org/officeDocument/2006/relationships/hyperlink" Target="mailto:7hanatos13@gmail.com" TargetMode="External"/><Relationship Id="rId4" Type="http://schemas.openxmlformats.org/officeDocument/2006/relationships/hyperlink" Target="mailto:tienvx2008gs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970088"/>
            <a:ext cx="8229600" cy="1470025"/>
          </a:xfrm>
        </p:spPr>
        <p:txBody>
          <a:bodyPr/>
          <a:lstStyle/>
          <a:p>
            <a:r>
              <a:rPr lang="en-US" sz="2500" smtClean="0">
                <a:solidFill>
                  <a:srgbClr val="000000"/>
                </a:solidFill>
              </a:rPr>
              <a:t>Trang web quản lý nhà hàng</a:t>
            </a:r>
            <a:r>
              <a:rPr lang="en-US" smtClean="0">
                <a:solidFill>
                  <a:srgbClr val="000000"/>
                </a:solidFill>
              </a:rPr>
              <a:t/>
            </a:r>
            <a:br>
              <a:rPr lang="en-US" smtClean="0">
                <a:solidFill>
                  <a:srgbClr val="000000"/>
                </a:solidFill>
              </a:rPr>
            </a:br>
            <a:r>
              <a:rPr lang="en-US" sz="7200" smtClean="0"/>
              <a:t>WARM</a:t>
            </a:r>
            <a:endParaRPr lang="en-US" sz="7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5157192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GVLT: TS Nguyễn Văn Vũ</a:t>
            </a:r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179512" y="5517232"/>
            <a:ext cx="254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GVTH: Hồ Tuấn Thanh</a:t>
            </a:r>
            <a:endParaRPr lang="vi-VN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AutoShape 2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41988" name="AutoShape 4" descr="data:image/jpeg;base64,/9j/4AAQSkZJRgABAQAAAQABAAD/2wCEAAkGBhISERQUExIUFRMUGBcYFBYUFx0UHxsVHR4fHhwaHRojJyYkIhsjJRweITIsJCc1LywsIh89NjEqNSYrLSoBCQoKDgwOGg8PGjUlHiMqNS8yLCw0LDUtKiovLDAtLDIsLCwsLCksNCw1LywsLCksKSwsLSw0KiwsNSwsLCwsLP/AABEIAF8AXwMBIgACEQEDEQH/xAAcAAACAgMBAQAAAAAAAAAAAAAABQQGAgMHAQj/xAA4EAACAQIEBQIDBgMJAAAAAAABAgMAEQQFEiEGEzFBUSIyQmFxB1KBgpGhFiNiFBUzkqKxwdHi/8QAGgEAAwADAQAAAAAAAAAAAAAAAQIDAAQFBv/EACURAAICAQMEAgMBAAAAAAAAAAABAhEDEjFRBBMhQWHwInGBMv/aAAwDAQACEQMRAD8A7hRRRWGBRWLOBa5AubC+1z4pJHxSDKFMTCFpWgWW4/xVuLFeoBIIB80yi3sByS3Hteah5qs5BjJeeVl/tBlJlEikWiRQ3oZdu4sBY773rDLMjxMWNkmNnieSQKrN7Eaza1+puCD8rU/bq7Ymu9kWkMD0Ne1S8u4bxkK3EhZxhpVUFhZZma4C/L5mscHmL4UO/LxGgoirHLdmfEb62HWygWuenij2r/y7B3OUXaik2R55zMEmImKKCCWIuFsCRcX3pwrAi46GpuLTplE0z2iiilCFacbihHGzlWYKLkINRIHgd62SyhQWYgKBckmwAHcmqljswxT4qNsJPHJBMNIJAkRHQEsGK7gsLW37H5U8IahJSoyznAyYt4WhmY4aWzaksTFIgJSRSeik7MOuw8mm2E4biDrK4vLcO2kkIZrWMgToGNTsDgUiUhVC6mLsF6az7iB2vUmi8j2Wxigt2FFFK+IeI4MFEZZmsPhUe5j4UUiTk6QzaStjGWZVtqIFyALm1yegHzrOuO8M8TTZnm8LP6Y4g7pGOigCwJ8tv1rsVVzYniaT3onjyLIm1sJ834dSaJIxcRx3IiU6FZvhDEbgA77Ugix82CV01I7xqsuIeZzeR26JH9ALX81d6iYzLo3IcxI8iA6CwBse29COT1LYMoe1uSIZNSg2IuAbHtftWdVjh3D4gusryTXOsYhJhpUN8PKW3QeQdxVnBpJx0uhou0Lc9wsc0RgeXll7EWIv6SD0PVb2BHQ9Kj8P5K8LzSSNGWl0D+UuhSFBAcr99r728CkXEkEUuJdFnwpeRUiePEEgqyklSluvuvp7kDerjgsMI40QG4RVUE97C16pL8YVe4i/KV8G6iitWJnCIzm9lUsbeAL1EqKeLOLIcBCZJDdjcRxjqzf9eTXDs/xGKx0hnmYHa6oL2VbX0gfTv571C4k4klxmJaeQ9/QvUKg6KB/v5qUmfJpGrqRuLHrYi1+o67AG36V3MPT9lX7OTlzLK69Fr+w7BXxGIkt7I1UfVj/5rslc6+xbDn+zTzN7pZTv09oH/JNdFrm9XLVlZvdMqxoKKKK1TYF+dJKUtHJHEu/Mdxq0pb4RsL/WofCeIj5JiTEDEco21gfCfaCehI+Xypjm2XCeF4mJAcWuN7dxt3qLlWWPE13xDSG1gmlY0H0Re/41RNaKEaeqxC8UDZhc4wyOJLCOWLmIjDflxvYKrfiTVzqlY8pDMwZsWcNHNznUQjlq5Oq5lIBKBjqsL/ptV1psvoXH7ClfE05TCyyAsDGuu62J9O52OxFuo7jxTSo2Z4bmQyx/fR1/UEVOLpqyktjh2acNQ4v+dhHRHc7xE2Rm78tz7SfuPYjteqpmGUzQNpmieM/1KR+h6H8Kww+LkhY6GKnobd7diOhH1p9guPJkGlgGXuAdIP5CGT/TXokpw28o4bcJb+Gdh+zHB8vLMP5YFz+Yk1aa5Dk32vaQqMFCiwCsgUW8Bk2H+Sul5HxDFiluhswAJUkHY9CCNip8iuJnxTjJyktzrYckGlGLGdFFFaxcKoGS4CMY1pNeA1AuEVJWZlFje6nqx73O29gKvxNUzKUDYzU0jiRgRolwXKuoudn6d+ver4nSl+iWTdHvG7xRyK7xNKSpa0k7RxKEZBcp0bdwxFjsCatOV45ZokdXR7jdo76Sw2bTfte9aM8wgaIsII5pI/VGsgB9XcDwxFwD5tWvIZp5F5suhVkVTHEgN0Xr6mNrtvuAABag2nBfBiVTfyNaKhYnOIo5UiZiJH9g0Mb+dwCNvmdqMszmHEAmJ9VrXurLsRcGxA2I3B6Gp6XV0UtXR885vlYTMZInuIxiCGI2tGX3N/kDTo5Blmp7TSFRblEXJb0MTrFvT6gBtfYjzt2R+IcMATrBsCTZSTs/Lta176tgO9ZnPoeVzbtbVo0hTr5l7aNHXVftXQfVzaXh8ffBpLpopvyvv9OM4bJ8tc+pZo/RGRYvJdyrF1PpFgDYXFbfs2xE8OIUcuTSGBF1YbMQrjp0NwfqK68eJsPdQWYM2iyspVvWSo9JseoN/FYYnirDxrGzFtMqyOnpPRBc/Q+PNB9RKScXF+fvAVgimnq2HFFI5eMsMum5cayADp7lBIL+NiPxrZh+K8O8ixBjzGIAUjfddYNvFv3rR7cuDa1x5JGeANC0fNWJpfQrMbbnqB/Va9qV8N5DPh5X1Su0Nm0q0hkAJb0gatxZRvvuT8q28V5FNiVAjlso90LAaX/PYlW8ECmWTZaIIUjBfYfG5lIJ7aj1Ap7qFJ7gq5bE2iiiolCNiMvV5I3N9UevTY7eoWN605ZksWHRUiGkLa9rXawt6jbep9FHU6oFK7E38J4bchSGa92U2Ny/MvfyGG1+21SP7hi5ej1+/m69R1cy99V/P7WpjRR1y5BpXAs/h2C4JUsy6LMzFj6GLD1HfqTXk/DWHdY0aO6xX0C52uQT3+QppRWa5cmaVwK34YwxFjECLWsSTtpCefugCt0GRwIVKxgFSCDc7ELpH7bVOorNcuTNK4CiiilGP//Z"/>
          <p:cNvSpPr>
            <a:spLocks noChangeAspect="1" noChangeArrowheads="1"/>
          </p:cNvSpPr>
          <p:nvPr/>
        </p:nvSpPr>
        <p:spPr bwMode="auto">
          <a:xfrm>
            <a:off x="155575" y="-433388"/>
            <a:ext cx="904875" cy="904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41994" name="Picture 10" descr="http://t3.gstatic.com/images?q=tbn:ANd9GcTSKPIzSb6YjdrnFmFez-IP1WLpEXKujuqMDDkJjhlYWeI85aV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331640" cy="1363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25438"/>
            <a:ext cx="8686800" cy="927100"/>
          </a:xfrm>
        </p:spPr>
        <p:txBody>
          <a:bodyPr/>
          <a:lstStyle/>
          <a:p>
            <a:r>
              <a:rPr lang="en-US" smtClean="0"/>
              <a:t>Task Analysis – Usecase model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9144000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10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ChangeArrowheads="1"/>
          </p:cNvSpPr>
          <p:nvPr/>
        </p:nvSpPr>
        <p:spPr bwMode="gray">
          <a:xfrm>
            <a:off x="2014538" y="2133600"/>
            <a:ext cx="5895975" cy="1225550"/>
          </a:xfrm>
          <a:prstGeom prst="roundRect">
            <a:avLst>
              <a:gd name="adj" fmla="val 1644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gray">
          <a:xfrm>
            <a:off x="2044700" y="3581400"/>
            <a:ext cx="5853113" cy="1289050"/>
          </a:xfrm>
          <a:prstGeom prst="roundRect">
            <a:avLst>
              <a:gd name="adj" fmla="val 16227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gray">
          <a:xfrm>
            <a:off x="2044700" y="5099050"/>
            <a:ext cx="5853113" cy="1225550"/>
          </a:xfrm>
          <a:prstGeom prst="roundRect">
            <a:avLst>
              <a:gd name="adj" fmla="val 22019"/>
            </a:avLst>
          </a:prstGeom>
          <a:gradFill rotWithShape="1">
            <a:gsLst>
              <a:gs pos="0">
                <a:srgbClr val="FCFCFC">
                  <a:gamma/>
                  <a:tint val="91765"/>
                  <a:invGamma/>
                  <a:alpha val="64999"/>
                </a:srgbClr>
              </a:gs>
              <a:gs pos="50000">
                <a:srgbClr val="FCFCFC">
                  <a:alpha val="30000"/>
                </a:srgbClr>
              </a:gs>
              <a:gs pos="100000">
                <a:srgbClr val="FCFCFC">
                  <a:gamma/>
                  <a:tint val="91765"/>
                  <a:invGamma/>
                  <a:alpha val="64999"/>
                </a:srgb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gray">
          <a:xfrm>
            <a:off x="3198813" y="2409825"/>
            <a:ext cx="417988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tổng thể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Kiến trúc từng tầng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ltGray">
          <a:xfrm>
            <a:off x="1223963" y="23002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black">
          <a:xfrm>
            <a:off x="1259632" y="2348880"/>
            <a:ext cx="17303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400" b="1" smtClean="0">
                <a:solidFill>
                  <a:srgbClr val="F8F8F8"/>
                </a:solidFill>
              </a:rPr>
              <a:t>Tham quan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ltGray">
          <a:xfrm>
            <a:off x="1247775" y="3748088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ltGray">
          <a:xfrm>
            <a:off x="1236663" y="5241925"/>
            <a:ext cx="1806575" cy="930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8824"/>
                  <a:invGamma/>
                </a:schemeClr>
              </a:gs>
            </a:gsLst>
            <a:path path="rect">
              <a:fillToRect l="100000" b="100000"/>
            </a:path>
          </a:gradFill>
          <a:ln w="38100" algn="ctr">
            <a:solidFill>
              <a:srgbClr val="F8F8F8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black">
          <a:xfrm>
            <a:off x="1270000" y="4008438"/>
            <a:ext cx="17430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Tìm kiếm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black">
          <a:xfrm>
            <a:off x="1277938" y="5486400"/>
            <a:ext cx="1711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F8F8F8"/>
                </a:solidFill>
              </a:rPr>
              <a:t>Đặt bàn</a:t>
            </a:r>
            <a:endParaRPr lang="en-US" sz="2400" b="1">
              <a:solidFill>
                <a:srgbClr val="F8F8F8"/>
              </a:solidFill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gray">
          <a:xfrm>
            <a:off x="3198813" y="3868738"/>
            <a:ext cx="39719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Nhập từ khóa tìm kiếm.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chi tiết kế quả tìm kiếm.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gray">
          <a:xfrm>
            <a:off x="3203848" y="5229200"/>
            <a:ext cx="468555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Xem danh sách món theo danh mục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món</a:t>
            </a:r>
          </a:p>
          <a:p>
            <a:pPr marL="171450" indent="-171450"/>
            <a:r>
              <a:rPr lang="en-US" sz="2000" smtClean="0">
                <a:solidFill>
                  <a:srgbClr val="080808"/>
                </a:solidFill>
              </a:rPr>
              <a:t>Đặt bàn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gray">
          <a:xfrm>
            <a:off x="739775" y="1268760"/>
            <a:ext cx="8404225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 smtClean="0">
                <a:solidFill>
                  <a:srgbClr val="333399"/>
                </a:solidFill>
              </a:rPr>
              <a:t>Sơ lược kịch bản của 3 chức năng chính</a:t>
            </a:r>
            <a:endParaRPr lang="en-US" sz="1600">
              <a:solidFill>
                <a:srgbClr val="080808"/>
              </a:solidFill>
            </a:endParaRPr>
          </a:p>
        </p:txBody>
      </p:sp>
      <p:sp>
        <p:nvSpPr>
          <p:cNvPr id="4200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Analysis – Scenario</a:t>
            </a:r>
            <a:endParaRPr lang="en-US"/>
          </a:p>
        </p:txBody>
      </p:sp>
      <p:pic>
        <p:nvPicPr>
          <p:cNvPr id="42007" name="Picture 2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2324100"/>
            <a:ext cx="1689100" cy="244475"/>
          </a:xfrm>
          <a:prstGeom prst="rect">
            <a:avLst/>
          </a:prstGeom>
          <a:noFill/>
        </p:spPr>
      </p:pic>
      <p:pic>
        <p:nvPicPr>
          <p:cNvPr id="42008" name="Picture 24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3771900"/>
            <a:ext cx="1689100" cy="244475"/>
          </a:xfrm>
          <a:prstGeom prst="rect">
            <a:avLst/>
          </a:prstGeom>
          <a:noFill/>
        </p:spPr>
      </p:pic>
      <p:pic>
        <p:nvPicPr>
          <p:cNvPr id="42009" name="Picture 25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5267325"/>
            <a:ext cx="1689100" cy="24447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11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" y="1066800"/>
            <a:ext cx="6319838" cy="5368925"/>
          </a:xfrm>
          <a:prstGeom prst="rect">
            <a:avLst/>
          </a:prstGeom>
          <a:noFill/>
        </p:spPr>
      </p:pic>
      <p:pic>
        <p:nvPicPr>
          <p:cNvPr id="14339" name="Picture 3" descr="i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813" y="1590675"/>
            <a:ext cx="2273300" cy="4518025"/>
          </a:xfrm>
          <a:prstGeom prst="rect">
            <a:avLst/>
          </a:prstGeom>
          <a:noFill/>
        </p:spPr>
      </p:pic>
      <p:sp>
        <p:nvSpPr>
          <p:cNvPr id="14340" name="Freeform 4"/>
          <p:cNvSpPr>
            <a:spLocks/>
          </p:cNvSpPr>
          <p:nvPr/>
        </p:nvSpPr>
        <p:spPr bwMode="gray">
          <a:xfrm>
            <a:off x="1679575" y="1600200"/>
            <a:ext cx="1609725" cy="147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793"/>
              </a:cxn>
              <a:cxn ang="0">
                <a:pos x="551" y="1020"/>
              </a:cxn>
              <a:cxn ang="0">
                <a:pos x="1118" y="470"/>
              </a:cxn>
              <a:cxn ang="0">
                <a:pos x="0" y="0"/>
              </a:cxn>
            </a:cxnLst>
            <a:rect l="0" t="0" r="r" b="b"/>
            <a:pathLst>
              <a:path w="1118" h="1020">
                <a:moveTo>
                  <a:pt x="0" y="0"/>
                </a:moveTo>
                <a:cubicBezTo>
                  <a:pt x="2" y="393"/>
                  <a:pt x="6" y="793"/>
                  <a:pt x="6" y="793"/>
                </a:cubicBezTo>
                <a:cubicBezTo>
                  <a:pt x="117" y="797"/>
                  <a:pt x="326" y="808"/>
                  <a:pt x="551" y="1020"/>
                </a:cubicBezTo>
                <a:lnTo>
                  <a:pt x="1118" y="470"/>
                </a:lnTo>
                <a:cubicBezTo>
                  <a:pt x="1002" y="359"/>
                  <a:pt x="669" y="3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57255"/>
                  <a:invGamma/>
                </a:schemeClr>
              </a:gs>
              <a:gs pos="100000">
                <a:schemeClr val="accent1">
                  <a:alpha val="30000"/>
                </a:schemeClr>
              </a:gs>
            </a:gsLst>
            <a:lin ang="189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1" name="Freeform 5"/>
          <p:cNvSpPr>
            <a:spLocks/>
          </p:cNvSpPr>
          <p:nvPr/>
        </p:nvSpPr>
        <p:spPr bwMode="gray">
          <a:xfrm>
            <a:off x="1682750" y="4637088"/>
            <a:ext cx="1598613" cy="1484312"/>
          </a:xfrm>
          <a:custGeom>
            <a:avLst/>
            <a:gdLst/>
            <a:ahLst/>
            <a:cxnLst>
              <a:cxn ang="0">
                <a:pos x="0" y="228"/>
              </a:cxn>
              <a:cxn ang="0">
                <a:pos x="4" y="1018"/>
              </a:cxn>
              <a:cxn ang="0">
                <a:pos x="1110" y="559"/>
              </a:cxn>
              <a:cxn ang="0">
                <a:pos x="552" y="0"/>
              </a:cxn>
              <a:cxn ang="0">
                <a:pos x="0" y="228"/>
              </a:cxn>
            </a:cxnLst>
            <a:rect l="0" t="0" r="r" b="b"/>
            <a:pathLst>
              <a:path w="1110" h="1030">
                <a:moveTo>
                  <a:pt x="0" y="228"/>
                </a:moveTo>
                <a:cubicBezTo>
                  <a:pt x="2" y="623"/>
                  <a:pt x="4" y="1018"/>
                  <a:pt x="4" y="1018"/>
                </a:cubicBezTo>
                <a:cubicBezTo>
                  <a:pt x="478" y="1030"/>
                  <a:pt x="849" y="814"/>
                  <a:pt x="1110" y="559"/>
                </a:cubicBezTo>
                <a:lnTo>
                  <a:pt x="552" y="0"/>
                </a:lnTo>
                <a:cubicBezTo>
                  <a:pt x="355" y="184"/>
                  <a:pt x="180" y="220"/>
                  <a:pt x="0" y="228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63529"/>
                  <a:invGamma/>
                </a:schemeClr>
              </a:gs>
              <a:gs pos="100000">
                <a:schemeClr val="accent2">
                  <a:alpha val="30000"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2" name="Freeform 6"/>
          <p:cNvSpPr>
            <a:spLocks/>
          </p:cNvSpPr>
          <p:nvPr/>
        </p:nvSpPr>
        <p:spPr bwMode="gray">
          <a:xfrm>
            <a:off x="2474913" y="2274888"/>
            <a:ext cx="1465262" cy="1571625"/>
          </a:xfrm>
          <a:custGeom>
            <a:avLst/>
            <a:gdLst/>
            <a:ahLst/>
            <a:cxnLst>
              <a:cxn ang="0">
                <a:pos x="0" y="554"/>
              </a:cxn>
              <a:cxn ang="0">
                <a:pos x="225" y="1091"/>
              </a:cxn>
              <a:cxn ang="0">
                <a:pos x="1017" y="1091"/>
              </a:cxn>
              <a:cxn ang="0">
                <a:pos x="566" y="0"/>
              </a:cxn>
              <a:cxn ang="0">
                <a:pos x="0" y="554"/>
              </a:cxn>
            </a:cxnLst>
            <a:rect l="0" t="0" r="r" b="b"/>
            <a:pathLst>
              <a:path w="1017" h="1091">
                <a:moveTo>
                  <a:pt x="0" y="554"/>
                </a:moveTo>
                <a:cubicBezTo>
                  <a:pt x="194" y="770"/>
                  <a:pt x="216" y="957"/>
                  <a:pt x="225" y="1091"/>
                </a:cubicBezTo>
                <a:lnTo>
                  <a:pt x="1017" y="1091"/>
                </a:lnTo>
                <a:cubicBezTo>
                  <a:pt x="1001" y="626"/>
                  <a:pt x="833" y="260"/>
                  <a:pt x="566" y="0"/>
                </a:cubicBezTo>
                <a:lnTo>
                  <a:pt x="0" y="554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100000">
                <a:schemeClr val="fol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gray">
          <a:xfrm>
            <a:off x="2144713" y="20113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1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gray">
          <a:xfrm>
            <a:off x="2017713" y="4970463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4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black">
          <a:xfrm>
            <a:off x="3165474" y="1333500"/>
            <a:ext cx="500692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1. Tham quan nhà hàng (paper prototype)</a:t>
            </a:r>
          </a:p>
          <a:p>
            <a:r>
              <a:rPr lang="en-US" sz="1600" b="1" smtClean="0">
                <a:solidFill>
                  <a:srgbClr val="FEFEFE"/>
                </a:solidFill>
              </a:rPr>
              <a:t>    </a:t>
            </a:r>
            <a:r>
              <a:rPr lang="en-US" sz="1600" b="1" smtClean="0">
                <a:solidFill>
                  <a:srgbClr val="080808"/>
                </a:solidFill>
              </a:rPr>
              <a:t>- 4 màn hình</a:t>
            </a:r>
          </a:p>
          <a:p>
            <a:r>
              <a:rPr lang="en-US" sz="1600" b="1" smtClean="0">
                <a:solidFill>
                  <a:srgbClr val="080808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Màn hình kiến trúc tổng thể và kiến trúc tầng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black">
          <a:xfrm>
            <a:off x="3860800" y="2613025"/>
            <a:ext cx="452762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</a:rPr>
              <a:t>2. </a:t>
            </a:r>
            <a:r>
              <a:rPr lang="en-US" sz="1600" b="1" smtClean="0">
                <a:solidFill>
                  <a:srgbClr val="00B050"/>
                </a:solidFill>
              </a:rPr>
              <a:t>Tìm kiếm món ăn (computer prototype)</a:t>
            </a:r>
            <a:endParaRPr lang="en-US" sz="1600" b="1">
              <a:solidFill>
                <a:srgbClr val="00B05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trang chủ, kết quả tìm kiếm và chi tiết món ăn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black">
          <a:xfrm>
            <a:off x="4005263" y="4244975"/>
            <a:ext cx="4148137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70C0"/>
                </a:solidFill>
              </a:rPr>
              <a:t>3. </a:t>
            </a:r>
            <a:r>
              <a:rPr lang="en-US" sz="1600" b="1" smtClean="0">
                <a:solidFill>
                  <a:srgbClr val="0070C0"/>
                </a:solidFill>
              </a:rPr>
              <a:t>Đặt món (computer prototype)</a:t>
            </a:r>
            <a:endParaRPr lang="en-US" sz="1600" b="1">
              <a:solidFill>
                <a:srgbClr val="0070C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3 màn hình + 1 hộp thoại</a:t>
            </a:r>
            <a:endParaRPr lang="en-US" sz="1600" b="1">
              <a:solidFill>
                <a:srgbClr val="080808"/>
              </a:solidFill>
            </a:endParaRPr>
          </a:p>
          <a:p>
            <a:r>
              <a:rPr lang="en-US" sz="1600" b="1">
                <a:solidFill>
                  <a:srgbClr val="080808"/>
                </a:solidFill>
              </a:rPr>
              <a:t>    - </a:t>
            </a:r>
            <a:r>
              <a:rPr lang="en-US" sz="1600" b="1" smtClean="0">
                <a:solidFill>
                  <a:srgbClr val="080808"/>
                </a:solidFill>
              </a:rPr>
              <a:t>Màn hình danh sách món, đặt bàn, đăng ký/đăng nhập.</a:t>
            </a:r>
            <a:endParaRPr lang="en-US" sz="1600" b="1">
              <a:solidFill>
                <a:srgbClr val="080808"/>
              </a:solidFill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black">
          <a:xfrm>
            <a:off x="3429000" y="2305050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black">
          <a:xfrm>
            <a:off x="4013200" y="3867150"/>
            <a:ext cx="4010025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5" name="Freeform 29"/>
          <p:cNvSpPr>
            <a:spLocks/>
          </p:cNvSpPr>
          <p:nvPr/>
        </p:nvSpPr>
        <p:spPr bwMode="gray">
          <a:xfrm>
            <a:off x="2478088" y="3841750"/>
            <a:ext cx="1462087" cy="1604963"/>
          </a:xfrm>
          <a:custGeom>
            <a:avLst/>
            <a:gdLst/>
            <a:ahLst/>
            <a:cxnLst>
              <a:cxn ang="0">
                <a:pos x="223" y="0"/>
              </a:cxn>
              <a:cxn ang="0">
                <a:pos x="0" y="550"/>
              </a:cxn>
              <a:cxn ang="0">
                <a:pos x="559" y="1114"/>
              </a:cxn>
              <a:cxn ang="0">
                <a:pos x="1016" y="4"/>
              </a:cxn>
              <a:cxn ang="0">
                <a:pos x="223" y="0"/>
              </a:cxn>
            </a:cxnLst>
            <a:rect l="0" t="0" r="r" b="b"/>
            <a:pathLst>
              <a:path w="1016" h="1114">
                <a:moveTo>
                  <a:pt x="223" y="0"/>
                </a:moveTo>
                <a:cubicBezTo>
                  <a:pt x="229" y="193"/>
                  <a:pt x="163" y="384"/>
                  <a:pt x="0" y="550"/>
                </a:cubicBezTo>
                <a:lnTo>
                  <a:pt x="559" y="1114"/>
                </a:lnTo>
                <a:cubicBezTo>
                  <a:pt x="763" y="892"/>
                  <a:pt x="1012" y="541"/>
                  <a:pt x="1016" y="4"/>
                </a:cubicBezTo>
                <a:lnTo>
                  <a:pt x="223" y="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9804"/>
                  <a:invGamma/>
                </a:schemeClr>
              </a:gs>
              <a:gs pos="100000">
                <a:schemeClr val="hlink">
                  <a:alpha val="30000"/>
                </a:schemeClr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gray">
          <a:xfrm>
            <a:off x="2967038" y="2827338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2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gray">
          <a:xfrm>
            <a:off x="2903538" y="4105275"/>
            <a:ext cx="608012" cy="854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rgbClr val="080808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000">
                <a:solidFill>
                  <a:srgbClr val="FEFEFE"/>
                </a:solidFill>
                <a:latin typeface="Arial Black" pitchFamily="34" charset="0"/>
              </a:rPr>
              <a:t>3</a:t>
            </a:r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black">
          <a:xfrm>
            <a:off x="3397250" y="5437188"/>
            <a:ext cx="4008438" cy="0"/>
          </a:xfrm>
          <a:prstGeom prst="line">
            <a:avLst/>
          </a:prstGeom>
          <a:noFill/>
          <a:ln w="9525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black">
          <a:xfrm>
            <a:off x="3290888" y="5532438"/>
            <a:ext cx="452147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4. </a:t>
            </a:r>
            <a:r>
              <a:rPr lang="en-US" sz="1600" b="1" smtClean="0">
                <a:solidFill>
                  <a:srgbClr val="FF0000"/>
                </a:solidFill>
              </a:rPr>
              <a:t>Công cụ thực hiện computer prototype</a:t>
            </a:r>
            <a:endParaRPr lang="en-US" sz="1600" b="1">
              <a:solidFill>
                <a:srgbClr val="FF0000"/>
              </a:solidFill>
            </a:endParaRPr>
          </a:p>
          <a:p>
            <a:r>
              <a:rPr lang="en-US" sz="1600" b="1">
                <a:solidFill>
                  <a:srgbClr val="FEFEFE"/>
                </a:solidFill>
              </a:rPr>
              <a:t>    </a:t>
            </a:r>
            <a:r>
              <a:rPr lang="en-US" sz="1600" b="1">
                <a:solidFill>
                  <a:srgbClr val="080808"/>
                </a:solidFill>
              </a:rPr>
              <a:t>- </a:t>
            </a:r>
            <a:r>
              <a:rPr lang="en-US" sz="1600" b="1" smtClean="0">
                <a:solidFill>
                  <a:srgbClr val="080808"/>
                </a:solidFill>
              </a:rPr>
              <a:t>Basamiq Mockups 2.1.15</a:t>
            </a:r>
            <a:endParaRPr lang="en-US" sz="1600" b="1">
              <a:solidFill>
                <a:srgbClr val="080808"/>
              </a:solidFill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 rot="19378231" flipV="1">
            <a:off x="2135188" y="4895850"/>
            <a:ext cx="2066925" cy="412750"/>
            <a:chOff x="1565" y="2568"/>
            <a:chExt cx="1118" cy="279"/>
          </a:xfrm>
        </p:grpSpPr>
        <p:sp>
          <p:nvSpPr>
            <p:cNvPr id="14371" name="AutoShape 35"/>
            <p:cNvSpPr>
              <a:spLocks noChangeArrowheads="1"/>
            </p:cNvSpPr>
            <p:nvPr/>
          </p:nvSpPr>
          <p:spPr bwMode="white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2" name="AutoShape 36"/>
            <p:cNvSpPr>
              <a:spLocks noChangeArrowheads="1"/>
            </p:cNvSpPr>
            <p:nvPr/>
          </p:nvSpPr>
          <p:spPr bwMode="white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3" name="AutoShape 37"/>
            <p:cNvSpPr>
              <a:spLocks noChangeArrowheads="1"/>
            </p:cNvSpPr>
            <p:nvPr/>
          </p:nvSpPr>
          <p:spPr bwMode="white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4374" name="AutoShape 38"/>
            <p:cNvSpPr>
              <a:spLocks noChangeArrowheads="1"/>
            </p:cNvSpPr>
            <p:nvPr/>
          </p:nvSpPr>
          <p:spPr bwMode="white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4376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388" y="3021013"/>
            <a:ext cx="17430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prototype</a:t>
            </a:r>
            <a:endParaRPr lang="en-US"/>
          </a:p>
        </p:txBody>
      </p:sp>
      <p:sp>
        <p:nvSpPr>
          <p:cNvPr id="43011" name="Oval 3"/>
          <p:cNvSpPr>
            <a:spLocks noChangeArrowheads="1"/>
          </p:cNvSpPr>
          <p:nvPr/>
        </p:nvSpPr>
        <p:spPr bwMode="gray">
          <a:xfrm>
            <a:off x="5384800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gray">
          <a:xfrm>
            <a:off x="1001713" y="1985963"/>
            <a:ext cx="2867025" cy="2968625"/>
          </a:xfrm>
          <a:prstGeom prst="ellipse">
            <a:avLst/>
          </a:prstGeom>
          <a:noFill/>
          <a:ln w="57150">
            <a:solidFill>
              <a:schemeClr val="tx2">
                <a:alpha val="39999"/>
              </a:schemeClr>
            </a:solidFill>
            <a:round/>
            <a:headEnd/>
            <a:tailEnd/>
          </a:ln>
          <a:effectLst/>
          <a:scene3d>
            <a:camera prst="legacyPerspectiveFront"/>
            <a:lightRig rig="legacyFlat3" dir="r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3121025" y="2857500"/>
            <a:ext cx="1368425" cy="1266825"/>
            <a:chOff x="2226" y="2171"/>
            <a:chExt cx="798" cy="741"/>
          </a:xfrm>
        </p:grpSpPr>
        <p:sp>
          <p:nvSpPr>
            <p:cNvPr id="43014" name="AutoShape 6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60392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16" name="Text Box 8"/>
          <p:cNvSpPr txBox="1">
            <a:spLocks noChangeArrowheads="1"/>
          </p:cNvSpPr>
          <p:nvPr/>
        </p:nvSpPr>
        <p:spPr bwMode="white">
          <a:xfrm>
            <a:off x="3131840" y="2924944"/>
            <a:ext cx="137636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thẩm mỹ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gray">
          <a:xfrm>
            <a:off x="3911600" y="22907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4640263" y="2857500"/>
            <a:ext cx="1368425" cy="1266825"/>
            <a:chOff x="2226" y="2171"/>
            <a:chExt cx="798" cy="741"/>
          </a:xfrm>
        </p:grpSpPr>
        <p:sp>
          <p:nvSpPr>
            <p:cNvPr id="43020" name="AutoShape 12"/>
            <p:cNvSpPr>
              <a:spLocks noChangeArrowheads="1"/>
            </p:cNvSpPr>
            <p:nvPr/>
          </p:nvSpPr>
          <p:spPr bwMode="gray">
            <a:xfrm>
              <a:off x="2226" y="2171"/>
              <a:ext cx="798" cy="741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72941"/>
                    <a:invGamma/>
                  </a:scheme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gray">
            <a:xfrm>
              <a:off x="2256" y="2208"/>
              <a:ext cx="397" cy="37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60392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60392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white">
          <a:xfrm>
            <a:off x="4644008" y="2924944"/>
            <a:ext cx="13763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smtClean="0">
                <a:solidFill>
                  <a:srgbClr val="000000"/>
                </a:solidFill>
                <a:cs typeface="Arial" charset="0"/>
              </a:rPr>
              <a:t>Tính tiện dụng</a:t>
            </a:r>
            <a:endParaRPr lang="en-US" sz="2400" b="1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1235075" y="1528763"/>
            <a:ext cx="1196975" cy="1171575"/>
            <a:chOff x="480" y="1200"/>
            <a:chExt cx="1042" cy="1019"/>
          </a:xfrm>
        </p:grpSpPr>
        <p:grpSp>
          <p:nvGrpSpPr>
            <p:cNvPr id="43024" name="Group 1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25" name="Picture 1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26" name="Oval 1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27" name="Picture 1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374650" y="2900363"/>
            <a:ext cx="1196975" cy="1171575"/>
            <a:chOff x="480" y="1200"/>
            <a:chExt cx="1042" cy="1019"/>
          </a:xfrm>
        </p:grpSpPr>
        <p:grpSp>
          <p:nvGrpSpPr>
            <p:cNvPr id="43029" name="Group 21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0" name="Picture 22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1" name="Oval 23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2" name="Picture 24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1235075" y="4195763"/>
            <a:ext cx="1196975" cy="1171575"/>
            <a:chOff x="480" y="1200"/>
            <a:chExt cx="1042" cy="1019"/>
          </a:xfrm>
        </p:grpSpPr>
        <p:grpSp>
          <p:nvGrpSpPr>
            <p:cNvPr id="43034" name="Group 2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35" name="Picture 2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36" name="Oval 2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alpha val="55000"/>
                    </a:schemeClr>
                  </a:gs>
                  <a:gs pos="5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100000">
                    <a:schemeClr val="hlink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37" name="Picture 2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38" name="Text Box 30"/>
          <p:cNvSpPr txBox="1">
            <a:spLocks noChangeArrowheads="1"/>
          </p:cNvSpPr>
          <p:nvPr/>
        </p:nvSpPr>
        <p:spPr bwMode="white">
          <a:xfrm>
            <a:off x="1300163" y="1835150"/>
            <a:ext cx="10604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Đơn giản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white">
          <a:xfrm>
            <a:off x="539552" y="3212976"/>
            <a:ext cx="771699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Rõ ràng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white">
          <a:xfrm>
            <a:off x="1475656" y="4509120"/>
            <a:ext cx="67637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Nổi bật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6748463" y="1528763"/>
            <a:ext cx="1196975" cy="1171575"/>
            <a:chOff x="480" y="1200"/>
            <a:chExt cx="1042" cy="1019"/>
          </a:xfrm>
        </p:grpSpPr>
        <p:grpSp>
          <p:nvGrpSpPr>
            <p:cNvPr id="43042" name="Group 34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3" name="Picture 35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44" name="Oval 36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45" name="Picture 37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46" name="Text Box 38"/>
          <p:cNvSpPr txBox="1">
            <a:spLocks noChangeArrowheads="1"/>
          </p:cNvSpPr>
          <p:nvPr/>
        </p:nvSpPr>
        <p:spPr bwMode="white">
          <a:xfrm>
            <a:off x="6948264" y="1772816"/>
            <a:ext cx="78278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hiểu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47" name="Group 39"/>
          <p:cNvGrpSpPr>
            <a:grpSpLocks/>
          </p:cNvGrpSpPr>
          <p:nvPr/>
        </p:nvGrpSpPr>
        <p:grpSpPr bwMode="auto">
          <a:xfrm>
            <a:off x="7642225" y="2900363"/>
            <a:ext cx="1196975" cy="1171575"/>
            <a:chOff x="480" y="1200"/>
            <a:chExt cx="1042" cy="1019"/>
          </a:xfrm>
        </p:grpSpPr>
        <p:grpSp>
          <p:nvGrpSpPr>
            <p:cNvPr id="43048" name="Group 40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49" name="Picture 41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0" name="Oval 42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1" name="Picture 43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2" name="Text Box 44"/>
          <p:cNvSpPr txBox="1">
            <a:spLocks noChangeArrowheads="1"/>
          </p:cNvSpPr>
          <p:nvPr/>
        </p:nvSpPr>
        <p:spPr bwMode="white">
          <a:xfrm>
            <a:off x="7884368" y="3212976"/>
            <a:ext cx="776932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Dễ làm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grpSp>
        <p:nvGrpSpPr>
          <p:cNvPr id="43053" name="Group 45"/>
          <p:cNvGrpSpPr>
            <a:grpSpLocks/>
          </p:cNvGrpSpPr>
          <p:nvPr/>
        </p:nvGrpSpPr>
        <p:grpSpPr bwMode="auto">
          <a:xfrm>
            <a:off x="6748463" y="4178300"/>
            <a:ext cx="1196975" cy="1171575"/>
            <a:chOff x="480" y="1200"/>
            <a:chExt cx="1042" cy="1019"/>
          </a:xfrm>
        </p:grpSpPr>
        <p:grpSp>
          <p:nvGrpSpPr>
            <p:cNvPr id="43054" name="Group 46"/>
            <p:cNvGrpSpPr>
              <a:grpSpLocks/>
            </p:cNvGrpSpPr>
            <p:nvPr/>
          </p:nvGrpSpPr>
          <p:grpSpPr bwMode="auto">
            <a:xfrm>
              <a:off x="480" y="1200"/>
              <a:ext cx="1042" cy="1019"/>
              <a:chOff x="480" y="1200"/>
              <a:chExt cx="1042" cy="1019"/>
            </a:xfrm>
          </p:grpSpPr>
          <p:pic>
            <p:nvPicPr>
              <p:cNvPr id="43055" name="Picture 47" descr="circuler_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gray">
              <a:xfrm>
                <a:off x="480" y="1200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43056" name="Oval 48"/>
              <p:cNvSpPr>
                <a:spLocks noChangeArrowheads="1"/>
              </p:cNvSpPr>
              <p:nvPr/>
            </p:nvSpPr>
            <p:spPr bwMode="gray">
              <a:xfrm>
                <a:off x="480" y="1200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alpha val="55000"/>
                    </a:schemeClr>
                  </a:gs>
                  <a:gs pos="50000">
                    <a:schemeClr val="accent2">
                      <a:gamma/>
                      <a:shade val="66275"/>
                      <a:invGamma/>
                      <a:alpha val="89999"/>
                    </a:schemeClr>
                  </a:gs>
                  <a:gs pos="100000">
                    <a:schemeClr val="accent2">
                      <a:alpha val="55000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43057" name="Picture 49" descr="Pictur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84" y="1210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43058" name="Text Box 50"/>
          <p:cNvSpPr txBox="1">
            <a:spLocks noChangeArrowheads="1"/>
          </p:cNvSpPr>
          <p:nvPr/>
        </p:nvSpPr>
        <p:spPr bwMode="white">
          <a:xfrm>
            <a:off x="7020272" y="4509120"/>
            <a:ext cx="7107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8F8F8"/>
                </a:solidFill>
                <a:cs typeface="Arial" charset="0"/>
              </a:rPr>
              <a:t>Tiện lợi</a:t>
            </a:r>
            <a:endParaRPr lang="en-US" sz="1600" b="1">
              <a:solidFill>
                <a:srgbClr val="F8F8F8"/>
              </a:solidFill>
              <a:cs typeface="Arial" charset="0"/>
            </a:endParaRPr>
          </a:p>
        </p:txBody>
      </p:sp>
      <p:sp>
        <p:nvSpPr>
          <p:cNvPr id="43059" name="AutoShape 51"/>
          <p:cNvSpPr>
            <a:spLocks noChangeArrowheads="1"/>
          </p:cNvSpPr>
          <p:nvPr/>
        </p:nvSpPr>
        <p:spPr bwMode="gray">
          <a:xfrm rot="10800000">
            <a:off x="3956050" y="3967163"/>
            <a:ext cx="1333500" cy="762000"/>
          </a:xfrm>
          <a:custGeom>
            <a:avLst/>
            <a:gdLst>
              <a:gd name="G0" fmla="+- -1028336 0 0"/>
              <a:gd name="G1" fmla="+- -11733423 0 0"/>
              <a:gd name="G2" fmla="+- -1028336 0 -11733423"/>
              <a:gd name="G3" fmla="+- 10800 0 0"/>
              <a:gd name="G4" fmla="+- 0 0 -1028336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986 0 0"/>
              <a:gd name="G9" fmla="+- 0 0 -11733423"/>
              <a:gd name="G10" fmla="+- 7986 0 2700"/>
              <a:gd name="G11" fmla="cos G10 -1028336"/>
              <a:gd name="G12" fmla="sin G10 -1028336"/>
              <a:gd name="G13" fmla="cos 13500 -1028336"/>
              <a:gd name="G14" fmla="sin 13500 -1028336"/>
              <a:gd name="G15" fmla="+- G11 10800 0"/>
              <a:gd name="G16" fmla="+- G12 10800 0"/>
              <a:gd name="G17" fmla="+- G13 10800 0"/>
              <a:gd name="G18" fmla="+- G14 10800 0"/>
              <a:gd name="G19" fmla="*/ 7986 1 2"/>
              <a:gd name="G20" fmla="+- G19 5400 0"/>
              <a:gd name="G21" fmla="cos G20 -1028336"/>
              <a:gd name="G22" fmla="sin G20 -1028336"/>
              <a:gd name="G23" fmla="+- G21 10800 0"/>
              <a:gd name="G24" fmla="+- G12 G23 G22"/>
              <a:gd name="G25" fmla="+- G22 G23 G11"/>
              <a:gd name="G26" fmla="cos 10800 -1028336"/>
              <a:gd name="G27" fmla="sin 10800 -1028336"/>
              <a:gd name="G28" fmla="cos 7986 -1028336"/>
              <a:gd name="G29" fmla="sin 7986 -1028336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33423"/>
              <a:gd name="G36" fmla="sin G34 -11733423"/>
              <a:gd name="G37" fmla="+/ -11733423 -1028336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986 G39"/>
              <a:gd name="G43" fmla="sin 798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15 w 21600"/>
              <a:gd name="T5" fmla="*/ 89 h 21600"/>
              <a:gd name="T6" fmla="*/ 1408 w 21600"/>
              <a:gd name="T7" fmla="*/ 10642 h 21600"/>
              <a:gd name="T8" fmla="*/ 9776 w 21600"/>
              <a:gd name="T9" fmla="*/ 2879 h 21600"/>
              <a:gd name="T10" fmla="*/ 23796 w 21600"/>
              <a:gd name="T11" fmla="*/ 7148 h 21600"/>
              <a:gd name="T12" fmla="*/ 20953 w 21600"/>
              <a:gd name="T13" fmla="*/ 12212 h 21600"/>
              <a:gd name="T14" fmla="*/ 15889 w 21600"/>
              <a:gd name="T15" fmla="*/ 937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488" y="8640"/>
                </a:moveTo>
                <a:cubicBezTo>
                  <a:pt x="17520" y="5194"/>
                  <a:pt x="14378" y="2814"/>
                  <a:pt x="10800" y="2814"/>
                </a:cubicBezTo>
                <a:cubicBezTo>
                  <a:pt x="6441" y="2813"/>
                  <a:pt x="2888" y="6308"/>
                  <a:pt x="2815" y="10665"/>
                </a:cubicBezTo>
                <a:lnTo>
                  <a:pt x="1" y="10618"/>
                </a:lnTo>
                <a:cubicBezTo>
                  <a:pt x="100" y="4725"/>
                  <a:pt x="4906" y="-1"/>
                  <a:pt x="10800" y="0"/>
                </a:cubicBezTo>
                <a:cubicBezTo>
                  <a:pt x="15639" y="0"/>
                  <a:pt x="19888" y="3219"/>
                  <a:pt x="21197" y="7879"/>
                </a:cubicBezTo>
                <a:lnTo>
                  <a:pt x="23796" y="7148"/>
                </a:lnTo>
                <a:lnTo>
                  <a:pt x="20953" y="12212"/>
                </a:lnTo>
                <a:lnTo>
                  <a:pt x="15889" y="9370"/>
                </a:lnTo>
                <a:lnTo>
                  <a:pt x="18488" y="8640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51" name="TextBox 5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6072188" y="1860550"/>
            <a:ext cx="2157412" cy="3425825"/>
            <a:chOff x="642" y="1572"/>
            <a:chExt cx="1359" cy="2158"/>
          </a:xfrm>
        </p:grpSpPr>
        <p:sp>
          <p:nvSpPr>
            <p:cNvPr id="37891" name="Freeform 3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491880" y="1844824"/>
            <a:ext cx="2157412" cy="3425825"/>
            <a:chOff x="642" y="1572"/>
            <a:chExt cx="1359" cy="2158"/>
          </a:xfrm>
        </p:grpSpPr>
        <p:sp>
          <p:nvSpPr>
            <p:cNvPr id="37895" name="Freeform 7"/>
            <p:cNvSpPr>
              <a:spLocks/>
            </p:cNvSpPr>
            <p:nvPr/>
          </p:nvSpPr>
          <p:spPr bwMode="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896" name="Freeform 8"/>
            <p:cNvSpPr>
              <a:spLocks/>
            </p:cNvSpPr>
            <p:nvPr/>
          </p:nvSpPr>
          <p:spPr bwMode="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897" name="Freeform 9"/>
            <p:cNvSpPr>
              <a:spLocks/>
            </p:cNvSpPr>
            <p:nvPr/>
          </p:nvSpPr>
          <p:spPr bwMode="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pic>
        <p:nvPicPr>
          <p:cNvPr id="37898" name="Picture 10" descr="shadow_1_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113" y="4789488"/>
            <a:ext cx="2349500" cy="168275"/>
          </a:xfrm>
          <a:prstGeom prst="rect">
            <a:avLst/>
          </a:prstGeom>
          <a:noFill/>
        </p:spPr>
      </p:pic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765175" y="1909763"/>
            <a:ext cx="2294657" cy="3425825"/>
            <a:chOff x="642" y="1572"/>
            <a:chExt cx="1359" cy="2158"/>
          </a:xfrm>
        </p:grpSpPr>
        <p:sp>
          <p:nvSpPr>
            <p:cNvPr id="37900" name="Freeform 12"/>
            <p:cNvSpPr>
              <a:spLocks/>
            </p:cNvSpPr>
            <p:nvPr/>
          </p:nvSpPr>
          <p:spPr bwMode="ltGray">
            <a:xfrm>
              <a:off x="642" y="1572"/>
              <a:ext cx="1359" cy="215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1" y="1987"/>
                </a:cxn>
                <a:cxn ang="0">
                  <a:pos x="309" y="2154"/>
                </a:cxn>
                <a:cxn ang="0">
                  <a:pos x="681" y="2040"/>
                </a:cxn>
                <a:cxn ang="0">
                  <a:pos x="999" y="1902"/>
                </a:cxn>
                <a:cxn ang="0">
                  <a:pos x="1359" y="2017"/>
                </a:cxn>
                <a:cxn ang="0">
                  <a:pos x="1359" y="180"/>
                </a:cxn>
                <a:cxn ang="0">
                  <a:pos x="1025" y="21"/>
                </a:cxn>
                <a:cxn ang="0">
                  <a:pos x="366" y="378"/>
                </a:cxn>
                <a:cxn ang="0">
                  <a:pos x="0" y="207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>
              <a:flatTx/>
            </a:bodyPr>
            <a:lstStyle/>
            <a:p>
              <a:endParaRPr lang="vi-VN"/>
            </a:p>
          </p:txBody>
        </p:sp>
        <p:sp>
          <p:nvSpPr>
            <p:cNvPr id="37901" name="Freeform 13"/>
            <p:cNvSpPr>
              <a:spLocks/>
            </p:cNvSpPr>
            <p:nvPr/>
          </p:nvSpPr>
          <p:spPr bwMode="ltGray">
            <a:xfrm>
              <a:off x="650" y="1576"/>
              <a:ext cx="1348" cy="377"/>
            </a:xfrm>
            <a:custGeom>
              <a:avLst/>
              <a:gdLst/>
              <a:ahLst/>
              <a:cxnLst>
                <a:cxn ang="0">
                  <a:pos x="0" y="183"/>
                </a:cxn>
                <a:cxn ang="0">
                  <a:pos x="309" y="340"/>
                </a:cxn>
                <a:cxn ang="0">
                  <a:pos x="670" y="225"/>
                </a:cxn>
                <a:cxn ang="0">
                  <a:pos x="1042" y="9"/>
                </a:cxn>
                <a:cxn ang="0">
                  <a:pos x="1348" y="165"/>
                </a:cxn>
              </a:cxnLst>
              <a:rect l="0" t="0" r="r" b="b"/>
              <a:pathLst>
                <a:path w="1348" h="341">
                  <a:moveTo>
                    <a:pt x="0" y="183"/>
                  </a:moveTo>
                  <a:cubicBezTo>
                    <a:pt x="84" y="205"/>
                    <a:pt x="78" y="326"/>
                    <a:pt x="309" y="340"/>
                  </a:cubicBezTo>
                  <a:cubicBezTo>
                    <a:pt x="421" y="341"/>
                    <a:pt x="563" y="306"/>
                    <a:pt x="670" y="225"/>
                  </a:cubicBezTo>
                  <a:cubicBezTo>
                    <a:pt x="777" y="144"/>
                    <a:pt x="932" y="17"/>
                    <a:pt x="1042" y="9"/>
                  </a:cubicBezTo>
                  <a:cubicBezTo>
                    <a:pt x="1237" y="0"/>
                    <a:pt x="1300" y="105"/>
                    <a:pt x="1348" y="165"/>
                  </a:cubicBezTo>
                </a:path>
              </a:pathLst>
            </a:custGeom>
            <a:noFill/>
            <a:ln w="9525">
              <a:solidFill>
                <a:srgbClr val="FFFFFF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  <p:sp>
          <p:nvSpPr>
            <p:cNvPr id="37902" name="Freeform 14"/>
            <p:cNvSpPr>
              <a:spLocks/>
            </p:cNvSpPr>
            <p:nvPr/>
          </p:nvSpPr>
          <p:spPr bwMode="ltGray">
            <a:xfrm>
              <a:off x="653" y="3473"/>
              <a:ext cx="1345" cy="255"/>
            </a:xfrm>
            <a:custGeom>
              <a:avLst/>
              <a:gdLst/>
              <a:ahLst/>
              <a:cxnLst>
                <a:cxn ang="0">
                  <a:pos x="1345" y="118"/>
                </a:cxn>
                <a:cxn ang="0">
                  <a:pos x="1015" y="1"/>
                </a:cxn>
                <a:cxn ang="0">
                  <a:pos x="718" y="112"/>
                </a:cxn>
                <a:cxn ang="0">
                  <a:pos x="295" y="253"/>
                </a:cxn>
                <a:cxn ang="0">
                  <a:pos x="0" y="102"/>
                </a:cxn>
              </a:cxnLst>
              <a:rect l="0" t="0" r="r" b="b"/>
              <a:pathLst>
                <a:path w="1345" h="255">
                  <a:moveTo>
                    <a:pt x="1345" y="118"/>
                  </a:moveTo>
                  <a:cubicBezTo>
                    <a:pt x="1288" y="64"/>
                    <a:pt x="1246" y="17"/>
                    <a:pt x="1015" y="1"/>
                  </a:cubicBezTo>
                  <a:cubicBezTo>
                    <a:pt x="903" y="0"/>
                    <a:pt x="826" y="55"/>
                    <a:pt x="718" y="112"/>
                  </a:cubicBezTo>
                  <a:cubicBezTo>
                    <a:pt x="610" y="169"/>
                    <a:pt x="479" y="255"/>
                    <a:pt x="295" y="253"/>
                  </a:cubicBezTo>
                  <a:cubicBezTo>
                    <a:pt x="111" y="251"/>
                    <a:pt x="73" y="201"/>
                    <a:pt x="0" y="102"/>
                  </a:cubicBezTo>
                </a:path>
              </a:pathLst>
            </a:custGeom>
            <a:noFill/>
            <a:ln w="9525">
              <a:solidFill>
                <a:srgbClr val="000000">
                  <a:alpha val="30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7903" name="Text Box 15"/>
          <p:cNvSpPr txBox="1">
            <a:spLocks noChangeArrowheads="1"/>
          </p:cNvSpPr>
          <p:nvPr/>
        </p:nvSpPr>
        <p:spPr bwMode="gray">
          <a:xfrm>
            <a:off x="763588" y="3471863"/>
            <a:ext cx="2296244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Mô hình tổng quát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(2D)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Kiến trúc từng tầng (3D)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gray">
          <a:xfrm>
            <a:off x="6072188" y="3400425"/>
            <a:ext cx="2133600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nhập.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Đăng ký.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gray">
          <a:xfrm>
            <a:off x="755577" y="2600325"/>
            <a:ext cx="223224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07" name="Group 19"/>
          <p:cNvGrpSpPr>
            <a:grpSpLocks/>
          </p:cNvGrpSpPr>
          <p:nvPr/>
        </p:nvGrpSpPr>
        <p:grpSpPr bwMode="auto">
          <a:xfrm>
            <a:off x="960438" y="1651000"/>
            <a:ext cx="720725" cy="822325"/>
            <a:chOff x="192" y="1917"/>
            <a:chExt cx="1042" cy="1102"/>
          </a:xfrm>
        </p:grpSpPr>
        <p:grpSp>
          <p:nvGrpSpPr>
            <p:cNvPr id="37908" name="Group 20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37909" name="Picture 21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7910" name="Picture 22" descr="circuler_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7911" name="Oval 23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12" name="Picture 24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37913" name="WordArt 25"/>
          <p:cNvSpPr>
            <a:spLocks noChangeArrowheads="1" noChangeShapeType="1" noTextEdit="1"/>
          </p:cNvSpPr>
          <p:nvPr/>
        </p:nvSpPr>
        <p:spPr bwMode="gray">
          <a:xfrm>
            <a:off x="1052513" y="1838325"/>
            <a:ext cx="520700" cy="420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01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gray">
          <a:xfrm>
            <a:off x="881063" y="3282950"/>
            <a:ext cx="1916112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gray">
          <a:xfrm>
            <a:off x="3679205" y="2563962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Tìm kiếm</a:t>
            </a:r>
            <a:endParaRPr lang="en-US" sz="1600" b="1">
              <a:solidFill>
                <a:srgbClr val="FFFFFF"/>
              </a:solidFill>
            </a:endParaRPr>
          </a:p>
        </p:txBody>
      </p:sp>
      <p:grpSp>
        <p:nvGrpSpPr>
          <p:cNvPr id="37916" name="Group 28"/>
          <p:cNvGrpSpPr>
            <a:grpSpLocks/>
          </p:cNvGrpSpPr>
          <p:nvPr/>
        </p:nvGrpSpPr>
        <p:grpSpPr bwMode="auto">
          <a:xfrm>
            <a:off x="3639517" y="1579712"/>
            <a:ext cx="739775" cy="822325"/>
            <a:chOff x="2608" y="1076"/>
            <a:chExt cx="466" cy="518"/>
          </a:xfrm>
        </p:grpSpPr>
        <p:grpSp>
          <p:nvGrpSpPr>
            <p:cNvPr id="37917" name="Group 29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18" name="Picture 30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19" name="Picture 31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20" name="Oval 32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21" name="Picture 33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22" name="WordArt 34"/>
          <p:cNvSpPr>
            <a:spLocks noChangeArrowheads="1" noChangeShapeType="1" noTextEdit="1"/>
          </p:cNvSpPr>
          <p:nvPr/>
        </p:nvSpPr>
        <p:spPr bwMode="gray">
          <a:xfrm>
            <a:off x="3752230" y="1754337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02</a:t>
            </a:r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gray">
          <a:xfrm>
            <a:off x="3579192" y="3235474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gray">
          <a:xfrm>
            <a:off x="6303963" y="2586038"/>
            <a:ext cx="17494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  <a:endParaRPr lang="en-US" sz="1600" b="1">
              <a:solidFill>
                <a:srgbClr val="FFFFFF"/>
              </a:solidFill>
            </a:endParaRPr>
          </a:p>
        </p:txBody>
      </p:sp>
      <p:pic>
        <p:nvPicPr>
          <p:cNvPr id="37925" name="Picture 37" descr="Picture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6334125" y="1619250"/>
            <a:ext cx="569913" cy="268288"/>
          </a:xfrm>
          <a:prstGeom prst="rect">
            <a:avLst/>
          </a:prstGeom>
          <a:noFill/>
        </p:spPr>
      </p:pic>
      <p:sp>
        <p:nvSpPr>
          <p:cNvPr id="37926" name="Line 38"/>
          <p:cNvSpPr>
            <a:spLocks noChangeShapeType="1"/>
          </p:cNvSpPr>
          <p:nvPr/>
        </p:nvSpPr>
        <p:spPr bwMode="gray">
          <a:xfrm>
            <a:off x="6203950" y="3248025"/>
            <a:ext cx="1916113" cy="0"/>
          </a:xfrm>
          <a:prstGeom prst="line">
            <a:avLst/>
          </a:prstGeom>
          <a:noFill/>
          <a:ln w="12700" cap="rnd">
            <a:solidFill>
              <a:srgbClr val="FFFFFF">
                <a:alpha val="50000"/>
              </a:srgbClr>
            </a:solidFill>
            <a:prstDash val="sysDot"/>
            <a:round/>
            <a:headEnd/>
            <a:tailEnd/>
          </a:ln>
          <a:effectLst>
            <a:outerShdw dist="28398" dir="200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vi-VN"/>
          </a:p>
        </p:txBody>
      </p:sp>
      <p:grpSp>
        <p:nvGrpSpPr>
          <p:cNvPr id="37928" name="Group 40"/>
          <p:cNvGrpSpPr>
            <a:grpSpLocks/>
          </p:cNvGrpSpPr>
          <p:nvPr/>
        </p:nvGrpSpPr>
        <p:grpSpPr bwMode="auto">
          <a:xfrm>
            <a:off x="6221413" y="1606550"/>
            <a:ext cx="739775" cy="822325"/>
            <a:chOff x="2608" y="1076"/>
            <a:chExt cx="466" cy="518"/>
          </a:xfrm>
        </p:grpSpPr>
        <p:grpSp>
          <p:nvGrpSpPr>
            <p:cNvPr id="37929" name="Group 41"/>
            <p:cNvGrpSpPr>
              <a:grpSpLocks/>
            </p:cNvGrpSpPr>
            <p:nvPr/>
          </p:nvGrpSpPr>
          <p:grpSpPr bwMode="auto">
            <a:xfrm>
              <a:off x="2608" y="1076"/>
              <a:ext cx="466" cy="518"/>
              <a:chOff x="2608" y="1076"/>
              <a:chExt cx="466" cy="518"/>
            </a:xfrm>
          </p:grpSpPr>
          <p:pic>
            <p:nvPicPr>
              <p:cNvPr id="37930" name="Picture 42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652" y="1482"/>
                <a:ext cx="384" cy="112"/>
              </a:xfrm>
              <a:prstGeom prst="rect">
                <a:avLst/>
              </a:prstGeom>
              <a:noFill/>
            </p:spPr>
          </p:pic>
          <p:pic>
            <p:nvPicPr>
              <p:cNvPr id="37931" name="Picture 43" descr="circuler_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gray">
              <a:xfrm>
                <a:off x="2608" y="1076"/>
                <a:ext cx="466" cy="478"/>
              </a:xfrm>
              <a:prstGeom prst="rect">
                <a:avLst/>
              </a:prstGeom>
              <a:noFill/>
            </p:spPr>
          </p:pic>
          <p:sp>
            <p:nvSpPr>
              <p:cNvPr id="37932" name="Oval 44"/>
              <p:cNvSpPr>
                <a:spLocks noChangeArrowheads="1"/>
              </p:cNvSpPr>
              <p:nvPr/>
            </p:nvSpPr>
            <p:spPr bwMode="gray">
              <a:xfrm>
                <a:off x="2608" y="1076"/>
                <a:ext cx="463" cy="47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7933" name="Picture 45" descr="Picture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2665" y="1081"/>
              <a:ext cx="359" cy="169"/>
            </a:xfrm>
            <a:prstGeom prst="rect">
              <a:avLst/>
            </a:prstGeom>
            <a:noFill/>
          </p:spPr>
        </p:pic>
      </p:grpSp>
      <p:sp>
        <p:nvSpPr>
          <p:cNvPr id="37934" name="WordArt 46"/>
          <p:cNvSpPr>
            <a:spLocks noChangeArrowheads="1" noChangeShapeType="1" noTextEdit="1"/>
          </p:cNvSpPr>
          <p:nvPr/>
        </p:nvSpPr>
        <p:spPr bwMode="gray">
          <a:xfrm>
            <a:off x="6345238" y="1785938"/>
            <a:ext cx="530225" cy="4206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CFCFC">
                    <a:alpha val="80000"/>
                  </a:srgbClr>
                </a:solidFill>
              </a:rPr>
              <a:t>03</a:t>
            </a:r>
          </a:p>
        </p:txBody>
      </p:sp>
      <p:sp>
        <p:nvSpPr>
          <p:cNvPr id="3793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gray">
          <a:xfrm>
            <a:off x="3556347" y="3413274"/>
            <a:ext cx="2133600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Tìm kiếm món ăn</a:t>
            </a:r>
            <a:endParaRPr lang="en-US" sz="1400">
              <a:solidFill>
                <a:srgbClr val="FFFFFF"/>
              </a:solidFill>
            </a:endParaRP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400" smtClean="0">
                <a:solidFill>
                  <a:srgbClr val="FFFFFF"/>
                </a:solidFill>
              </a:rPr>
              <a:t>Bình luận món</a:t>
            </a: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14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/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gray">
          <a:xfrm rot="39573186">
            <a:off x="4807744" y="3232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gray">
          <a:xfrm rot="3465783">
            <a:off x="4807744" y="5137944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gray">
          <a:xfrm rot="35969022">
            <a:off x="3734594" y="3299619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gray">
          <a:xfrm rot="7535209">
            <a:off x="3699669" y="5107781"/>
            <a:ext cx="698500" cy="255588"/>
          </a:xfrm>
          <a:prstGeom prst="rightArrow">
            <a:avLst>
              <a:gd name="adj1" fmla="val 35167"/>
              <a:gd name="adj2" fmla="val 11067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gray">
          <a:xfrm>
            <a:off x="5316538" y="4225925"/>
            <a:ext cx="696912" cy="254000"/>
          </a:xfrm>
          <a:prstGeom prst="rightArrow">
            <a:avLst>
              <a:gd name="adj1" fmla="val 35167"/>
              <a:gd name="adj2" fmla="val 11110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gray">
          <a:xfrm rot="-10800000">
            <a:off x="3195638" y="4219575"/>
            <a:ext cx="760412" cy="255588"/>
          </a:xfrm>
          <a:prstGeom prst="rightArrow">
            <a:avLst>
              <a:gd name="adj1" fmla="val 35167"/>
              <a:gd name="adj2" fmla="val 120480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gray">
          <a:xfrm>
            <a:off x="2971800" y="2668588"/>
            <a:ext cx="3295650" cy="3297237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3629025" y="3394075"/>
            <a:ext cx="1901825" cy="1901825"/>
            <a:chOff x="2238" y="1769"/>
            <a:chExt cx="1361" cy="1361"/>
          </a:xfrm>
        </p:grpSpPr>
        <p:sp>
          <p:nvSpPr>
            <p:cNvPr id="25611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tint val="42353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tint val="42353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54118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3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99CC">
                    <a:gamma/>
                    <a:shade val="63529"/>
                    <a:invGamma/>
                  </a:srgbClr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25614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5616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7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8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25619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25620" name="Text Box 20"/>
            <p:cNvSpPr txBox="1">
              <a:spLocks noChangeArrowheads="1"/>
            </p:cNvSpPr>
            <p:nvPr/>
          </p:nvSpPr>
          <p:spPr bwMode="gray">
            <a:xfrm>
              <a:off x="2435" y="2310"/>
              <a:ext cx="989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smtClean="0">
                  <a:solidFill>
                    <a:srgbClr val="080808"/>
                  </a:solidFill>
                </a:rPr>
                <a:t>Tổng kết</a:t>
              </a:r>
              <a:endParaRPr lang="en-US" sz="2400">
                <a:solidFill>
                  <a:srgbClr val="080808"/>
                </a:solidFill>
              </a:endParaRPr>
            </a:p>
          </p:txBody>
        </p:sp>
      </p:grpSp>
      <p:sp>
        <p:nvSpPr>
          <p:cNvPr id="25621" name="AutoShape 21"/>
          <p:cNvSpPr>
            <a:spLocks noChangeArrowheads="1"/>
          </p:cNvSpPr>
          <p:nvPr/>
        </p:nvSpPr>
        <p:spPr bwMode="gray">
          <a:xfrm>
            <a:off x="877888" y="4154488"/>
            <a:ext cx="2281237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Đọc tài liệu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gray">
          <a:xfrm>
            <a:off x="1481138" y="2744788"/>
            <a:ext cx="2281237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nhóm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3" name="AutoShape 23"/>
          <p:cNvSpPr>
            <a:spLocks noChangeArrowheads="1"/>
          </p:cNvSpPr>
          <p:nvPr/>
        </p:nvSpPr>
        <p:spPr bwMode="gray">
          <a:xfrm>
            <a:off x="1481138" y="5429250"/>
            <a:ext cx="2281237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Sử dụng công cụ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4" name="AutoShape 24"/>
          <p:cNvSpPr>
            <a:spLocks noChangeArrowheads="1"/>
          </p:cNvSpPr>
          <p:nvPr/>
        </p:nvSpPr>
        <p:spPr bwMode="gray">
          <a:xfrm>
            <a:off x="6110288" y="4154488"/>
            <a:ext cx="2347912" cy="4016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Làm việc với GV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gray">
          <a:xfrm>
            <a:off x="5438775" y="2744788"/>
            <a:ext cx="2347913" cy="4032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Lên kế hoạch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gray">
          <a:xfrm>
            <a:off x="5438775" y="5429250"/>
            <a:ext cx="2347913" cy="4016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28575">
            <a:solidFill>
              <a:srgbClr val="FEFEFE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mtClean="0">
                <a:solidFill>
                  <a:srgbClr val="FEFEFE"/>
                </a:solidFill>
              </a:rPr>
              <a:t>Attention to detail</a:t>
            </a:r>
            <a:endParaRPr lang="en-US">
              <a:solidFill>
                <a:srgbClr val="FEFE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15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500"/>
              <a:t>Thank You!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548680"/>
            <a:ext cx="695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97152"/>
            <a:ext cx="2016224" cy="360040"/>
          </a:xfrm>
          <a:solidFill>
            <a:srgbClr val="002060"/>
          </a:solidFill>
        </p:spPr>
        <p:txBody>
          <a:bodyPr/>
          <a:lstStyle/>
          <a:p>
            <a:r>
              <a:rPr lang="en-US" b="1" smtClean="0">
                <a:solidFill>
                  <a:schemeClr val="bg1"/>
                </a:solidFill>
              </a:rPr>
              <a:t>Nhóm 25: StarFish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616575" y="2681288"/>
            <a:ext cx="2355850" cy="419100"/>
            <a:chOff x="3964" y="2071"/>
            <a:chExt cx="1484" cy="33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6" name="AutoShape 4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271588" y="2681288"/>
            <a:ext cx="2355850" cy="419100"/>
            <a:chOff x="3964" y="2071"/>
            <a:chExt cx="1484" cy="330"/>
          </a:xfrm>
        </p:grpSpPr>
        <p:sp>
          <p:nvSpPr>
            <p:cNvPr id="13318" name="AutoShape 6"/>
            <p:cNvSpPr>
              <a:spLocks noChangeArrowheads="1"/>
            </p:cNvSpPr>
            <p:nvPr/>
          </p:nvSpPr>
          <p:spPr bwMode="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12700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DDDDDD">
                    <a:alpha val="70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1827213" y="2709863"/>
            <a:ext cx="1263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80808"/>
                </a:solidFill>
              </a:rPr>
              <a:t>feature 01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gray">
          <a:xfrm>
            <a:off x="6240463" y="2701925"/>
            <a:ext cx="1263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080808"/>
                </a:solidFill>
              </a:rPr>
              <a:t>feature 02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gray">
          <a:xfrm>
            <a:off x="1131888" y="3327400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5490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3" name="Arc 11"/>
          <p:cNvSpPr>
            <a:spLocks/>
          </p:cNvSpPr>
          <p:nvPr/>
        </p:nvSpPr>
        <p:spPr bwMode="ltGray">
          <a:xfrm>
            <a:off x="2457450" y="3338513"/>
            <a:ext cx="1185863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4" name="Arc 12"/>
          <p:cNvSpPr>
            <a:spLocks/>
          </p:cNvSpPr>
          <p:nvPr/>
        </p:nvSpPr>
        <p:spPr bwMode="ltGray">
          <a:xfrm rot="5400000" flipH="1" flipV="1">
            <a:off x="496887" y="3973513"/>
            <a:ext cx="2682875" cy="140335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8 w 43197"/>
              <a:gd name="T1" fmla="*/ 22479 h 22479"/>
              <a:gd name="T2" fmla="*/ 43197 w 43197"/>
              <a:gd name="T3" fmla="*/ 21211 h 22479"/>
              <a:gd name="T4" fmla="*/ 21600 w 43197"/>
              <a:gd name="T5" fmla="*/ 21600 h 22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7" h="22479" fill="none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</a:path>
              <a:path w="43197" h="22479" stroke="0" extrusionOk="0">
                <a:moveTo>
                  <a:pt x="17" y="22479"/>
                </a:moveTo>
                <a:cubicBezTo>
                  <a:pt x="5" y="22186"/>
                  <a:pt x="0" y="2189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377" y="-1"/>
                  <a:pt x="42984" y="9435"/>
                  <a:pt x="43196" y="21211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5" name="Arc 13"/>
          <p:cNvSpPr>
            <a:spLocks/>
          </p:cNvSpPr>
          <p:nvPr/>
        </p:nvSpPr>
        <p:spPr bwMode="ltGray">
          <a:xfrm rot="9670427">
            <a:off x="2246313" y="4229100"/>
            <a:ext cx="17287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27700"/>
              <a:gd name="T1" fmla="*/ 25655 h 25655"/>
              <a:gd name="T2" fmla="*/ 27700 w 27700"/>
              <a:gd name="T3" fmla="*/ 879 h 25655"/>
              <a:gd name="T4" fmla="*/ 21600 w 27700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700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</a:path>
              <a:path w="27700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3664" y="-1"/>
                  <a:pt x="25719" y="296"/>
                  <a:pt x="27699" y="87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gray">
          <a:xfrm>
            <a:off x="2124075" y="4337050"/>
            <a:ext cx="708025" cy="708025"/>
          </a:xfrm>
          <a:prstGeom prst="ellipse">
            <a:avLst/>
          </a:prstGeom>
          <a:solidFill>
            <a:srgbClr val="FEFEFE"/>
          </a:solidFill>
          <a:ln w="254000">
            <a:solidFill>
              <a:srgbClr val="FEFEFE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 rot="14245961" flipV="1">
            <a:off x="2085182" y="3559968"/>
            <a:ext cx="2006600" cy="442913"/>
            <a:chOff x="2532" y="1051"/>
            <a:chExt cx="893" cy="246"/>
          </a:xfrm>
        </p:grpSpPr>
        <p:grpSp>
          <p:nvGrpSpPr>
            <p:cNvPr id="13328" name="Group 16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13329" name="AutoShape 17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0" name="AutoShape 18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1" name="AutoShape 19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2" name="AutoShape 20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3333" name="Group 21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3334" name="AutoShape 22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5" name="AutoShape 23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6" name="AutoShape 24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37" name="AutoShape 25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13338" name="Group 26"/>
          <p:cNvGrpSpPr>
            <a:grpSpLocks/>
          </p:cNvGrpSpPr>
          <p:nvPr/>
        </p:nvGrpSpPr>
        <p:grpSpPr bwMode="auto">
          <a:xfrm rot="3173304" flipV="1">
            <a:off x="970756" y="5330032"/>
            <a:ext cx="1658937" cy="330200"/>
            <a:chOff x="1565" y="2568"/>
            <a:chExt cx="1118" cy="279"/>
          </a:xfrm>
        </p:grpSpPr>
        <p:sp>
          <p:nvSpPr>
            <p:cNvPr id="13339" name="AutoShape 27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0" name="AutoShape 28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1" name="AutoShape 29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42" name="AutoShape 30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43" name="Text Box 31"/>
          <p:cNvSpPr txBox="1">
            <a:spLocks noChangeArrowheads="1"/>
          </p:cNvSpPr>
          <p:nvPr/>
        </p:nvSpPr>
        <p:spPr bwMode="black">
          <a:xfrm>
            <a:off x="1173163" y="4445000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55%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black">
          <a:xfrm>
            <a:off x="2422525" y="372427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16%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black">
          <a:xfrm>
            <a:off x="2874963" y="4811713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45%</a:t>
            </a:r>
          </a:p>
        </p:txBody>
      </p:sp>
      <p:sp>
        <p:nvSpPr>
          <p:cNvPr id="13346" name="Oval 34"/>
          <p:cNvSpPr>
            <a:spLocks noChangeArrowheads="1"/>
          </p:cNvSpPr>
          <p:nvPr/>
        </p:nvSpPr>
        <p:spPr bwMode="gray">
          <a:xfrm>
            <a:off x="5514975" y="3327400"/>
            <a:ext cx="2698750" cy="2679700"/>
          </a:xfrm>
          <a:prstGeom prst="ellipse">
            <a:avLst/>
          </a:prstGeom>
          <a:gradFill rotWithShape="1">
            <a:gsLst>
              <a:gs pos="0">
                <a:srgbClr val="080808"/>
              </a:gs>
              <a:gs pos="50000">
                <a:srgbClr val="080808">
                  <a:gamma/>
                  <a:tint val="42353"/>
                  <a:invGamma/>
                </a:srgbClr>
              </a:gs>
              <a:gs pos="100000">
                <a:srgbClr val="080808"/>
              </a:gs>
            </a:gsLst>
            <a:lin ang="2700000" scaled="1"/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7" name="Arc 35"/>
          <p:cNvSpPr>
            <a:spLocks/>
          </p:cNvSpPr>
          <p:nvPr/>
        </p:nvSpPr>
        <p:spPr bwMode="ltGray">
          <a:xfrm>
            <a:off x="6840538" y="3338513"/>
            <a:ext cx="1185862" cy="1336675"/>
          </a:xfrm>
          <a:custGeom>
            <a:avLst/>
            <a:gdLst>
              <a:gd name="G0" fmla="+- 322 0 0"/>
              <a:gd name="G1" fmla="+- 21600 0 0"/>
              <a:gd name="G2" fmla="+- 21600 0 0"/>
              <a:gd name="T0" fmla="*/ 0 w 18999"/>
              <a:gd name="T1" fmla="*/ 2 h 21600"/>
              <a:gd name="T2" fmla="*/ 18999 w 18999"/>
              <a:gd name="T3" fmla="*/ 10750 h 21600"/>
              <a:gd name="T4" fmla="*/ 322 w 189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99" h="21600" fill="none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</a:path>
              <a:path w="18999" h="21600" stroke="0" extrusionOk="0">
                <a:moveTo>
                  <a:pt x="0" y="2"/>
                </a:moveTo>
                <a:cubicBezTo>
                  <a:pt x="107" y="0"/>
                  <a:pt x="214" y="-1"/>
                  <a:pt x="322" y="0"/>
                </a:cubicBezTo>
                <a:cubicBezTo>
                  <a:pt x="8018" y="0"/>
                  <a:pt x="15133" y="4095"/>
                  <a:pt x="18999" y="10749"/>
                </a:cubicBezTo>
                <a:lnTo>
                  <a:pt x="322" y="21600"/>
                </a:lnTo>
                <a:close/>
              </a:path>
            </a:pathLst>
          </a:custGeom>
          <a:solidFill>
            <a:schemeClr val="accent2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8" name="Arc 36"/>
          <p:cNvSpPr>
            <a:spLocks/>
          </p:cNvSpPr>
          <p:nvPr/>
        </p:nvSpPr>
        <p:spPr bwMode="ltGray">
          <a:xfrm rot="5400000" flipH="1" flipV="1">
            <a:off x="5175250" y="3684588"/>
            <a:ext cx="2046287" cy="1347788"/>
          </a:xfrm>
          <a:custGeom>
            <a:avLst/>
            <a:gdLst>
              <a:gd name="G0" fmla="+- 11342 0 0"/>
              <a:gd name="G1" fmla="+- 21600 0 0"/>
              <a:gd name="G2" fmla="+- 21600 0 0"/>
              <a:gd name="T0" fmla="*/ 0 w 32939"/>
              <a:gd name="T1" fmla="*/ 3217 h 21600"/>
              <a:gd name="T2" fmla="*/ 32939 w 32939"/>
              <a:gd name="T3" fmla="*/ 21211 h 21600"/>
              <a:gd name="T4" fmla="*/ 11342 w 3293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939" h="21600" fill="none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</a:path>
              <a:path w="32939" h="21600" stroke="0" extrusionOk="0">
                <a:moveTo>
                  <a:pt x="0" y="3217"/>
                </a:moveTo>
                <a:cubicBezTo>
                  <a:pt x="3409" y="1113"/>
                  <a:pt x="7336" y="-1"/>
                  <a:pt x="11342" y="0"/>
                </a:cubicBezTo>
                <a:cubicBezTo>
                  <a:pt x="23119" y="0"/>
                  <a:pt x="32726" y="9435"/>
                  <a:pt x="32938" y="21211"/>
                </a:cubicBezTo>
                <a:lnTo>
                  <a:pt x="11342" y="21600"/>
                </a:lnTo>
                <a:close/>
              </a:path>
            </a:pathLst>
          </a:custGeom>
          <a:solidFill>
            <a:schemeClr val="folHlink"/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49" name="Arc 37"/>
          <p:cNvSpPr>
            <a:spLocks/>
          </p:cNvSpPr>
          <p:nvPr/>
        </p:nvSpPr>
        <p:spPr bwMode="ltGray">
          <a:xfrm rot="9670427">
            <a:off x="5726113" y="4375150"/>
            <a:ext cx="2655887" cy="1601788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84 w 42617"/>
              <a:gd name="T1" fmla="*/ 25655 h 25655"/>
              <a:gd name="T2" fmla="*/ 42617 w 42617"/>
              <a:gd name="T3" fmla="*/ 16614 h 25655"/>
              <a:gd name="T4" fmla="*/ 21600 w 42617"/>
              <a:gd name="T5" fmla="*/ 21600 h 25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617" h="25655" fill="none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</a:path>
              <a:path w="42617" h="25655" stroke="0" extrusionOk="0">
                <a:moveTo>
                  <a:pt x="384" y="25654"/>
                </a:moveTo>
                <a:cubicBezTo>
                  <a:pt x="128" y="24318"/>
                  <a:pt x="0" y="2296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1608" y="-1"/>
                  <a:pt x="40306" y="6875"/>
                  <a:pt x="42616" y="16614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76200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3350" name="Oval 38"/>
          <p:cNvSpPr>
            <a:spLocks noChangeArrowheads="1"/>
          </p:cNvSpPr>
          <p:nvPr/>
        </p:nvSpPr>
        <p:spPr bwMode="gray">
          <a:xfrm>
            <a:off x="6507163" y="4337050"/>
            <a:ext cx="708025" cy="708025"/>
          </a:xfrm>
          <a:prstGeom prst="ellipse">
            <a:avLst/>
          </a:prstGeom>
          <a:solidFill>
            <a:srgbClr val="FEFEFE"/>
          </a:solidFill>
          <a:ln w="254000">
            <a:solidFill>
              <a:srgbClr val="FEFEFE">
                <a:alpha val="5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 rot="14245961" flipV="1">
            <a:off x="6468269" y="3559969"/>
            <a:ext cx="2006600" cy="442912"/>
            <a:chOff x="2532" y="1051"/>
            <a:chExt cx="893" cy="246"/>
          </a:xfrm>
        </p:grpSpPr>
        <p:grpSp>
          <p:nvGrpSpPr>
            <p:cNvPr id="13352" name="Group 40"/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13353" name="AutoShape 41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4" name="AutoShape 42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5" name="AutoShape 43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6" name="AutoShape 44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13357" name="Group 45"/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13358" name="AutoShape 46"/>
              <p:cNvSpPr>
                <a:spLocks noChangeArrowheads="1"/>
              </p:cNvSpPr>
              <p:nvPr/>
            </p:nvSpPr>
            <p:spPr bwMode="gray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59" name="AutoShape 47"/>
              <p:cNvSpPr>
                <a:spLocks noChangeArrowheads="1"/>
              </p:cNvSpPr>
              <p:nvPr/>
            </p:nvSpPr>
            <p:spPr bwMode="gray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60" name="AutoShape 48"/>
              <p:cNvSpPr>
                <a:spLocks noChangeArrowheads="1"/>
              </p:cNvSpPr>
              <p:nvPr/>
            </p:nvSpPr>
            <p:spPr bwMode="gray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13361" name="AutoShape 49"/>
              <p:cNvSpPr>
                <a:spLocks noChangeArrowheads="1"/>
              </p:cNvSpPr>
              <p:nvPr/>
            </p:nvSpPr>
            <p:spPr bwMode="gray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7001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13362" name="Group 50"/>
          <p:cNvGrpSpPr>
            <a:grpSpLocks/>
          </p:cNvGrpSpPr>
          <p:nvPr/>
        </p:nvGrpSpPr>
        <p:grpSpPr bwMode="auto">
          <a:xfrm rot="3173304" flipV="1">
            <a:off x="5353050" y="5329238"/>
            <a:ext cx="1658938" cy="328612"/>
            <a:chOff x="1565" y="2568"/>
            <a:chExt cx="1118" cy="279"/>
          </a:xfrm>
        </p:grpSpPr>
        <p:sp>
          <p:nvSpPr>
            <p:cNvPr id="13363" name="AutoShape 51"/>
            <p:cNvSpPr>
              <a:spLocks noChangeArrowheads="1"/>
            </p:cNvSpPr>
            <p:nvPr/>
          </p:nvSpPr>
          <p:spPr bwMode="gray">
            <a:xfrm rot="5263130">
              <a:off x="1859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4" name="AutoShape 52"/>
            <p:cNvSpPr>
              <a:spLocks noChangeArrowheads="1"/>
            </p:cNvSpPr>
            <p:nvPr/>
          </p:nvSpPr>
          <p:spPr bwMode="gray">
            <a:xfrm rot="6078281">
              <a:off x="1995" y="2274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5" name="AutoShape 53"/>
            <p:cNvSpPr>
              <a:spLocks noChangeArrowheads="1"/>
            </p:cNvSpPr>
            <p:nvPr/>
          </p:nvSpPr>
          <p:spPr bwMode="gray">
            <a:xfrm rot="6373927">
              <a:off x="2071" y="229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3366" name="AutoShape 54"/>
            <p:cNvSpPr>
              <a:spLocks noChangeArrowheads="1"/>
            </p:cNvSpPr>
            <p:nvPr/>
          </p:nvSpPr>
          <p:spPr bwMode="gray">
            <a:xfrm rot="6906312">
              <a:off x="2161" y="2326"/>
              <a:ext cx="227" cy="816"/>
            </a:xfrm>
            <a:prstGeom prst="moon">
              <a:avLst>
                <a:gd name="adj" fmla="val 49773"/>
              </a:avLst>
            </a:prstGeom>
            <a:solidFill>
              <a:srgbClr val="FFFFFF">
                <a:alpha val="6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3367" name="Text Box 55"/>
          <p:cNvSpPr txBox="1">
            <a:spLocks noChangeArrowheads="1"/>
          </p:cNvSpPr>
          <p:nvPr/>
        </p:nvSpPr>
        <p:spPr bwMode="black">
          <a:xfrm>
            <a:off x="5745163" y="4002088"/>
            <a:ext cx="863600" cy="334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41%</a:t>
            </a:r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black">
          <a:xfrm>
            <a:off x="6805613" y="372427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16%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black">
          <a:xfrm>
            <a:off x="6980238" y="5102225"/>
            <a:ext cx="8636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50%</a:t>
            </a:r>
          </a:p>
        </p:txBody>
      </p:sp>
      <p:grpSp>
        <p:nvGrpSpPr>
          <p:cNvPr id="13370" name="Group 58"/>
          <p:cNvGrpSpPr>
            <a:grpSpLocks/>
          </p:cNvGrpSpPr>
          <p:nvPr/>
        </p:nvGrpSpPr>
        <p:grpSpPr bwMode="auto">
          <a:xfrm>
            <a:off x="3992563" y="4203700"/>
            <a:ext cx="219075" cy="219075"/>
            <a:chOff x="1021" y="2525"/>
            <a:chExt cx="416" cy="414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folHlink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2" name="Picture 60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13373" name="Group 61"/>
          <p:cNvGrpSpPr>
            <a:grpSpLocks/>
          </p:cNvGrpSpPr>
          <p:nvPr/>
        </p:nvGrpSpPr>
        <p:grpSpPr bwMode="auto">
          <a:xfrm>
            <a:off x="3992563" y="4595813"/>
            <a:ext cx="219075" cy="219075"/>
            <a:chOff x="1021" y="2525"/>
            <a:chExt cx="416" cy="414"/>
          </a:xfrm>
        </p:grpSpPr>
        <p:sp>
          <p:nvSpPr>
            <p:cNvPr id="13374" name="Oval 62"/>
            <p:cNvSpPr>
              <a:spLocks noChangeArrowheads="1"/>
            </p:cNvSpPr>
            <p:nvPr/>
          </p:nvSpPr>
          <p:spPr bwMode="lt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accent2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5" name="Picture 63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lt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grpSp>
        <p:nvGrpSpPr>
          <p:cNvPr id="13376" name="Group 64"/>
          <p:cNvGrpSpPr>
            <a:grpSpLocks/>
          </p:cNvGrpSpPr>
          <p:nvPr/>
        </p:nvGrpSpPr>
        <p:grpSpPr bwMode="auto">
          <a:xfrm>
            <a:off x="3992563" y="4987925"/>
            <a:ext cx="219075" cy="219075"/>
            <a:chOff x="1021" y="2525"/>
            <a:chExt cx="416" cy="414"/>
          </a:xfrm>
        </p:grpSpPr>
        <p:sp>
          <p:nvSpPr>
            <p:cNvPr id="13377" name="Oval 65"/>
            <p:cNvSpPr>
              <a:spLocks noChangeArrowheads="1"/>
            </p:cNvSpPr>
            <p:nvPr/>
          </p:nvSpPr>
          <p:spPr bwMode="gray">
            <a:xfrm>
              <a:off x="1021" y="2527"/>
              <a:ext cx="416" cy="412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3378" name="Picture 66" descr="cir_lighteffect0"/>
            <p:cNvPicPr>
              <a:picLocks noChangeAspect="1" noChangeArrowheads="1"/>
            </p:cNvPicPr>
            <p:nvPr/>
          </p:nvPicPr>
          <p:blipFill>
            <a:blip r:embed="rId2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056" y="2525"/>
              <a:ext cx="344" cy="344"/>
            </a:xfrm>
            <a:prstGeom prst="rect">
              <a:avLst/>
            </a:prstGeom>
            <a:noFill/>
          </p:spPr>
        </p:pic>
      </p:grpSp>
      <p:sp>
        <p:nvSpPr>
          <p:cNvPr id="13379" name="Text Box 67"/>
          <p:cNvSpPr txBox="1">
            <a:spLocks noChangeArrowheads="1"/>
          </p:cNvSpPr>
          <p:nvPr/>
        </p:nvSpPr>
        <p:spPr bwMode="gray">
          <a:xfrm>
            <a:off x="4170363" y="4157663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A product</a:t>
            </a:r>
          </a:p>
        </p:txBody>
      </p:sp>
      <p:sp>
        <p:nvSpPr>
          <p:cNvPr id="13380" name="Text Box 68"/>
          <p:cNvSpPr txBox="1">
            <a:spLocks noChangeArrowheads="1"/>
          </p:cNvSpPr>
          <p:nvPr/>
        </p:nvSpPr>
        <p:spPr bwMode="gray">
          <a:xfrm>
            <a:off x="4170363" y="4549775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B product</a:t>
            </a:r>
          </a:p>
        </p:txBody>
      </p:sp>
      <p:sp>
        <p:nvSpPr>
          <p:cNvPr id="13381" name="Text Box 69"/>
          <p:cNvSpPr txBox="1">
            <a:spLocks noChangeArrowheads="1"/>
          </p:cNvSpPr>
          <p:nvPr/>
        </p:nvSpPr>
        <p:spPr bwMode="gray">
          <a:xfrm>
            <a:off x="4170363" y="4951413"/>
            <a:ext cx="13223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80808"/>
                </a:solidFill>
              </a:rPr>
              <a:t>C product</a:t>
            </a:r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gray">
          <a:xfrm>
            <a:off x="1216025" y="1539875"/>
            <a:ext cx="6734175" cy="963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sz="2000" b="1">
                <a:solidFill>
                  <a:srgbClr val="CC0000"/>
                </a:solidFill>
              </a:rPr>
              <a:t> Contents</a:t>
            </a:r>
          </a:p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80808"/>
                </a:solidFill>
              </a:rPr>
              <a:t>ThemeGallery</a:t>
            </a:r>
            <a:r>
              <a:rPr lang="en-US" sz="1600" b="1">
                <a:solidFill>
                  <a:srgbClr val="080808"/>
                </a:solidFill>
              </a:rPr>
              <a:t>  </a:t>
            </a:r>
            <a:r>
              <a:rPr lang="en-US" sz="1600">
                <a:solidFill>
                  <a:srgbClr val="080808"/>
                </a:solidFill>
              </a:rPr>
              <a:t>is a Design Digital Content &amp; Contents mall developed by Guild Design Inc.</a:t>
            </a:r>
          </a:p>
        </p:txBody>
      </p:sp>
      <p:sp>
        <p:nvSpPr>
          <p:cNvPr id="13383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black">
          <a:xfrm>
            <a:off x="1203325" y="1481138"/>
            <a:ext cx="6477000" cy="628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 b="1"/>
              <a:t>ThemeGallery  is a Design Digital Content &amp; Contents mall developed by Guild Design Inc.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086475" y="5483225"/>
            <a:ext cx="159543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black">
          <a:xfrm>
            <a:off x="5705475" y="5102225"/>
            <a:ext cx="2286000" cy="423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02.Text in here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507163" y="2582863"/>
            <a:ext cx="1595437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black">
          <a:xfrm>
            <a:off x="6197600" y="2224088"/>
            <a:ext cx="2028825" cy="4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03.Text in here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68363" y="5283200"/>
            <a:ext cx="1595437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  <a:p>
            <a:pPr>
              <a:buFontTx/>
              <a:buChar char="•"/>
            </a:pPr>
            <a:r>
              <a:rPr lang="en-US" sz="1400"/>
              <a:t> Your text in here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black">
          <a:xfrm>
            <a:off x="711200" y="4854575"/>
            <a:ext cx="17383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01.Text in here</a:t>
            </a:r>
          </a:p>
        </p:txBody>
      </p:sp>
      <p:sp>
        <p:nvSpPr>
          <p:cNvPr id="16393" name="Arc 9"/>
          <p:cNvSpPr>
            <a:spLocks/>
          </p:cNvSpPr>
          <p:nvPr/>
        </p:nvSpPr>
        <p:spPr bwMode="gray">
          <a:xfrm rot="16200000">
            <a:off x="3343275" y="1725613"/>
            <a:ext cx="1908175" cy="5038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3380 w 43200"/>
              <a:gd name="T1" fmla="*/ 39705 h 43200"/>
              <a:gd name="T2" fmla="*/ 38438 w 43200"/>
              <a:gd name="T3" fmla="*/ 35129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</a:path>
              <a:path w="43200" h="43200" stroke="0" extrusionOk="0">
                <a:moveTo>
                  <a:pt x="33380" y="39705"/>
                </a:moveTo>
                <a:cubicBezTo>
                  <a:pt x="29874" y="41985"/>
                  <a:pt x="25782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520"/>
                  <a:pt x="41520" y="31293"/>
                  <a:pt x="38438" y="35129"/>
                </a:cubicBezTo>
                <a:lnTo>
                  <a:pt x="21600" y="2160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6394" name="Group 10"/>
          <p:cNvGrpSpPr>
            <a:grpSpLocks/>
          </p:cNvGrpSpPr>
          <p:nvPr/>
        </p:nvGrpSpPr>
        <p:grpSpPr bwMode="auto">
          <a:xfrm>
            <a:off x="1652588" y="2954338"/>
            <a:ext cx="5688012" cy="2360612"/>
            <a:chOff x="919" y="1946"/>
            <a:chExt cx="3497" cy="1441"/>
          </a:xfrm>
        </p:grpSpPr>
        <p:sp>
          <p:nvSpPr>
            <p:cNvPr id="16395" name="Arc 11"/>
            <p:cNvSpPr>
              <a:spLocks/>
            </p:cNvSpPr>
            <p:nvPr/>
          </p:nvSpPr>
          <p:spPr bwMode="gray">
            <a:xfrm rot="16200000">
              <a:off x="1971" y="935"/>
              <a:ext cx="1433" cy="345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1301 w 43200"/>
                <a:gd name="T1" fmla="*/ 40899 h 43200"/>
                <a:gd name="T2" fmla="*/ 33169 w 43200"/>
                <a:gd name="T3" fmla="*/ 3984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31300" y="40898"/>
                  </a:moveTo>
                  <a:cubicBezTo>
                    <a:pt x="28291" y="42412"/>
                    <a:pt x="249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96"/>
                    <a:pt x="39415" y="35878"/>
                    <a:pt x="33169" y="39840"/>
                  </a:cubicBezTo>
                </a:path>
                <a:path w="43200" h="43200" stroke="0" extrusionOk="0">
                  <a:moveTo>
                    <a:pt x="31300" y="40898"/>
                  </a:moveTo>
                  <a:cubicBezTo>
                    <a:pt x="28291" y="42412"/>
                    <a:pt x="249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96"/>
                    <a:pt x="39415" y="35878"/>
                    <a:pt x="33169" y="3984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42353"/>
                    <a:invGamma/>
                  </a:schemeClr>
                </a:gs>
              </a:gsLst>
              <a:lin ang="2700000" scaled="1"/>
            </a:gradFill>
            <a:ln w="38100">
              <a:noFill/>
              <a:round/>
              <a:headEnd/>
              <a:tailEnd type="arrow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6396" name="Arc 12"/>
            <p:cNvSpPr>
              <a:spLocks/>
            </p:cNvSpPr>
            <p:nvPr/>
          </p:nvSpPr>
          <p:spPr bwMode="gray">
            <a:xfrm rot="16200000">
              <a:off x="1893" y="976"/>
              <a:ext cx="1437" cy="33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124 w 43200"/>
                <a:gd name="T1" fmla="*/ 41865 h 41865"/>
                <a:gd name="T2" fmla="*/ 34560 w 43200"/>
                <a:gd name="T3" fmla="*/ 38880 h 41865"/>
                <a:gd name="T4" fmla="*/ 21600 w 43200"/>
                <a:gd name="T5" fmla="*/ 21600 h 4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865" fill="none" extrusionOk="0">
                  <a:moveTo>
                    <a:pt x="14124" y="41864"/>
                  </a:moveTo>
                  <a:cubicBezTo>
                    <a:pt x="5636" y="38734"/>
                    <a:pt x="0" y="30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398"/>
                    <a:pt x="39999" y="34800"/>
                    <a:pt x="34560" y="38879"/>
                  </a:cubicBezTo>
                </a:path>
                <a:path w="43200" h="41865" stroke="0" extrusionOk="0">
                  <a:moveTo>
                    <a:pt x="14124" y="41864"/>
                  </a:moveTo>
                  <a:cubicBezTo>
                    <a:pt x="5636" y="38734"/>
                    <a:pt x="0" y="3064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398"/>
                    <a:pt x="39999" y="34800"/>
                    <a:pt x="34560" y="3887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40392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  <a:headEnd/>
              <a:tailEnd type="arrow" w="med" len="med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197600" y="3976688"/>
            <a:ext cx="75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1C1C1C"/>
                </a:solidFill>
              </a:rPr>
              <a:t>10%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gray">
          <a:xfrm flipH="1">
            <a:off x="3290888" y="4079875"/>
            <a:ext cx="1258887" cy="1030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399" name="Arc 15"/>
          <p:cNvSpPr>
            <a:spLocks/>
          </p:cNvSpPr>
          <p:nvPr/>
        </p:nvSpPr>
        <p:spPr bwMode="gray">
          <a:xfrm rot="16200000">
            <a:off x="3340893" y="1320007"/>
            <a:ext cx="2195513" cy="5626100"/>
          </a:xfrm>
          <a:custGeom>
            <a:avLst/>
            <a:gdLst>
              <a:gd name="G0" fmla="+- 19812 0 0"/>
              <a:gd name="G1" fmla="+- 21600 0 0"/>
              <a:gd name="G2" fmla="+- 21600 0 0"/>
              <a:gd name="T0" fmla="*/ 0 w 41412"/>
              <a:gd name="T1" fmla="*/ 12994 h 41573"/>
              <a:gd name="T2" fmla="*/ 28035 w 41412"/>
              <a:gd name="T3" fmla="*/ 41573 h 41573"/>
              <a:gd name="T4" fmla="*/ 19812 w 41412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12" h="41573" fill="none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</a:path>
              <a:path w="41412" h="41573" stroke="0" extrusionOk="0">
                <a:moveTo>
                  <a:pt x="0" y="12994"/>
                </a:moveTo>
                <a:cubicBezTo>
                  <a:pt x="3427" y="5104"/>
                  <a:pt x="11209" y="-1"/>
                  <a:pt x="19812" y="0"/>
                </a:cubicBezTo>
                <a:cubicBezTo>
                  <a:pt x="31741" y="0"/>
                  <a:pt x="41412" y="9670"/>
                  <a:pt x="41412" y="21600"/>
                </a:cubicBezTo>
                <a:cubicBezTo>
                  <a:pt x="41412" y="30353"/>
                  <a:pt x="36129" y="38241"/>
                  <a:pt x="28035" y="41573"/>
                </a:cubicBezTo>
                <a:lnTo>
                  <a:pt x="19812" y="21600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51373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38100">
            <a:noFill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0" name="Freeform 16"/>
          <p:cNvSpPr>
            <a:spLocks/>
          </p:cNvSpPr>
          <p:nvPr/>
        </p:nvSpPr>
        <p:spPr bwMode="gray">
          <a:xfrm>
            <a:off x="7027863" y="3406775"/>
            <a:ext cx="277812" cy="366713"/>
          </a:xfrm>
          <a:custGeom>
            <a:avLst/>
            <a:gdLst/>
            <a:ahLst/>
            <a:cxnLst>
              <a:cxn ang="0">
                <a:pos x="133" y="72"/>
              </a:cxn>
              <a:cxn ang="0">
                <a:pos x="141" y="161"/>
              </a:cxn>
              <a:cxn ang="0">
                <a:pos x="15" y="186"/>
              </a:cxn>
              <a:cxn ang="0">
                <a:pos x="0" y="0"/>
              </a:cxn>
              <a:cxn ang="0">
                <a:pos x="133" y="72"/>
              </a:cxn>
            </a:cxnLst>
            <a:rect l="0" t="0" r="r" b="b"/>
            <a:pathLst>
              <a:path w="141" h="186">
                <a:moveTo>
                  <a:pt x="133" y="72"/>
                </a:moveTo>
                <a:lnTo>
                  <a:pt x="141" y="161"/>
                </a:lnTo>
                <a:lnTo>
                  <a:pt x="15" y="186"/>
                </a:lnTo>
                <a:lnTo>
                  <a:pt x="0" y="0"/>
                </a:lnTo>
                <a:lnTo>
                  <a:pt x="133" y="72"/>
                </a:lnTo>
                <a:close/>
              </a:path>
            </a:pathLst>
          </a:custGeom>
          <a:solidFill>
            <a:schemeClr val="folHlink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1" name="Arc 17"/>
          <p:cNvSpPr>
            <a:spLocks/>
          </p:cNvSpPr>
          <p:nvPr/>
        </p:nvSpPr>
        <p:spPr bwMode="gray">
          <a:xfrm rot="16200000">
            <a:off x="3359944" y="1108869"/>
            <a:ext cx="2182812" cy="5632450"/>
          </a:xfrm>
          <a:custGeom>
            <a:avLst/>
            <a:gdLst>
              <a:gd name="G0" fmla="+- 19534 0 0"/>
              <a:gd name="G1" fmla="+- 21600 0 0"/>
              <a:gd name="G2" fmla="+- 21600 0 0"/>
              <a:gd name="T0" fmla="*/ 0 w 41134"/>
              <a:gd name="T1" fmla="*/ 12382 h 41573"/>
              <a:gd name="T2" fmla="*/ 27757 w 41134"/>
              <a:gd name="T3" fmla="*/ 41573 h 41573"/>
              <a:gd name="T4" fmla="*/ 19534 w 41134"/>
              <a:gd name="T5" fmla="*/ 21600 h 4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134" h="41573" fill="none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</a:path>
              <a:path w="41134" h="41573" stroke="0" extrusionOk="0">
                <a:moveTo>
                  <a:pt x="-1" y="12381"/>
                </a:moveTo>
                <a:cubicBezTo>
                  <a:pt x="3566" y="4822"/>
                  <a:pt x="11175" y="-1"/>
                  <a:pt x="19534" y="0"/>
                </a:cubicBezTo>
                <a:cubicBezTo>
                  <a:pt x="31463" y="0"/>
                  <a:pt x="41134" y="9670"/>
                  <a:pt x="41134" y="21600"/>
                </a:cubicBezTo>
                <a:cubicBezTo>
                  <a:pt x="41134" y="30353"/>
                  <a:pt x="35851" y="38241"/>
                  <a:pt x="27757" y="41573"/>
                </a:cubicBezTo>
                <a:lnTo>
                  <a:pt x="19534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0000"/>
                  <a:invGamma/>
                </a:schemeClr>
              </a:gs>
            </a:gsLst>
            <a:lin ang="5400000" scaled="1"/>
          </a:gradFill>
          <a:ln w="19050">
            <a:noFill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683000" y="3062288"/>
            <a:ext cx="11636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00"/>
                </a:solidFill>
              </a:rPr>
              <a:t>60%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4597400" y="4586288"/>
            <a:ext cx="823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1C1C1C"/>
                </a:solidFill>
              </a:rPr>
              <a:t>30%</a:t>
            </a: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gray">
          <a:xfrm>
            <a:off x="3549650" y="3563938"/>
            <a:ext cx="16970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Click to add Text</a:t>
            </a:r>
          </a:p>
        </p:txBody>
      </p:sp>
      <p:pic>
        <p:nvPicPr>
          <p:cNvPr id="16405" name="Picture 21" descr="num-1_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5" y="2300288"/>
            <a:ext cx="1501775" cy="1695450"/>
          </a:xfrm>
          <a:prstGeom prst="rect">
            <a:avLst/>
          </a:prstGeom>
          <a:noFill/>
        </p:spPr>
      </p:pic>
      <p:sp>
        <p:nvSpPr>
          <p:cNvPr id="164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AutoShape 26"/>
          <p:cNvSpPr>
            <a:spLocks noChangeArrowheads="1"/>
          </p:cNvSpPr>
          <p:nvPr/>
        </p:nvSpPr>
        <p:spPr bwMode="ltGray">
          <a:xfrm>
            <a:off x="1447800" y="4918075"/>
            <a:ext cx="6248400" cy="1211263"/>
          </a:xfrm>
          <a:prstGeom prst="roundRect">
            <a:avLst>
              <a:gd name="adj" fmla="val 17509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ltGray">
          <a:xfrm>
            <a:off x="1447800" y="1604963"/>
            <a:ext cx="6248400" cy="1222375"/>
          </a:xfrm>
          <a:prstGeom prst="roundRect">
            <a:avLst>
              <a:gd name="adj" fmla="val 16625"/>
            </a:avLst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ltGray">
          <a:xfrm>
            <a:off x="1447800" y="3270250"/>
            <a:ext cx="6248400" cy="1231900"/>
          </a:xfrm>
          <a:prstGeom prst="roundRect">
            <a:avLst>
              <a:gd name="adj" fmla="val 17509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ltGray">
          <a:xfrm>
            <a:off x="1460500" y="2497138"/>
            <a:ext cx="6226175" cy="307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rgbClr val="DCECA7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ltGray">
          <a:xfrm>
            <a:off x="1460500" y="1616075"/>
            <a:ext cx="6226175" cy="307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2F0B8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183063" y="1309688"/>
            <a:ext cx="611187" cy="608012"/>
            <a:chOff x="579" y="1386"/>
            <a:chExt cx="385" cy="383"/>
          </a:xfrm>
        </p:grpSpPr>
        <p:sp>
          <p:nvSpPr>
            <p:cNvPr id="7175" name="Oval 7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176" name="Group 8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177" name="Oval 9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79" name="Oval 11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80" name="Oval 12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181" name="Text Box 13"/>
          <p:cNvSpPr txBox="1">
            <a:spLocks noChangeArrowheads="1"/>
          </p:cNvSpPr>
          <p:nvPr/>
        </p:nvSpPr>
        <p:spPr bwMode="gray">
          <a:xfrm>
            <a:off x="4291013" y="13795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ltGray">
          <a:xfrm>
            <a:off x="1463675" y="4168775"/>
            <a:ext cx="6224588" cy="3095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4117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ltGray">
          <a:xfrm>
            <a:off x="1463675" y="3286125"/>
            <a:ext cx="6224588" cy="3095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9E5FF"/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4183063" y="2965450"/>
            <a:ext cx="611187" cy="608013"/>
            <a:chOff x="579" y="1386"/>
            <a:chExt cx="385" cy="383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188" name="Group 2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189" name="Oval 2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0" name="Oval 2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1" name="Oval 2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192" name="Oval 2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193" name="Text Box 25"/>
          <p:cNvSpPr txBox="1">
            <a:spLocks noChangeArrowheads="1"/>
          </p:cNvSpPr>
          <p:nvPr/>
        </p:nvSpPr>
        <p:spPr bwMode="gray">
          <a:xfrm>
            <a:off x="4291013" y="3035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ltGray">
          <a:xfrm>
            <a:off x="1463675" y="5802313"/>
            <a:ext cx="6224588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rgbClr val="FFBEBE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ltGray">
          <a:xfrm>
            <a:off x="1463675" y="4927600"/>
            <a:ext cx="6224588" cy="304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CBCB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7198" name="Group 30"/>
          <p:cNvGrpSpPr>
            <a:grpSpLocks/>
          </p:cNvGrpSpPr>
          <p:nvPr/>
        </p:nvGrpSpPr>
        <p:grpSpPr bwMode="auto">
          <a:xfrm>
            <a:off x="4183063" y="4622800"/>
            <a:ext cx="611187" cy="608013"/>
            <a:chOff x="579" y="1386"/>
            <a:chExt cx="385" cy="383"/>
          </a:xfrm>
        </p:grpSpPr>
        <p:sp>
          <p:nvSpPr>
            <p:cNvPr id="7199" name="Oval 31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7200" name="Group 32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7201" name="Oval 33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2" name="Oval 34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3" name="Oval 35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7204" name="Oval 36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7205" name="Text Box 37"/>
          <p:cNvSpPr txBox="1">
            <a:spLocks noChangeArrowheads="1"/>
          </p:cNvSpPr>
          <p:nvPr/>
        </p:nvSpPr>
        <p:spPr bwMode="gray">
          <a:xfrm>
            <a:off x="4291013" y="46926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black">
          <a:xfrm>
            <a:off x="1762125" y="1936750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black">
          <a:xfrm>
            <a:off x="1806575" y="3635375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7208" name="Text Box 40"/>
          <p:cNvSpPr txBox="1">
            <a:spLocks noChangeArrowheads="1"/>
          </p:cNvSpPr>
          <p:nvPr/>
        </p:nvSpPr>
        <p:spPr bwMode="black">
          <a:xfrm>
            <a:off x="1811338" y="5270500"/>
            <a:ext cx="5638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FFFFFF"/>
                </a:solidFill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smtClean="0"/>
              <a:t>Nội dung</a:t>
            </a:r>
            <a:endParaRPr lang="en-US" sz="4500"/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gray">
          <a:xfrm>
            <a:off x="1403648" y="190986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gray">
          <a:xfrm>
            <a:off x="1403648" y="12145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1556048" y="1551087"/>
            <a:ext cx="187325" cy="601663"/>
            <a:chOff x="960" y="1764"/>
            <a:chExt cx="130" cy="418"/>
          </a:xfrm>
        </p:grpSpPr>
        <p:sp>
          <p:nvSpPr>
            <p:cNvPr id="5130" name="Oval 10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32" name="AutoShape 12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33" name="Text Box 13"/>
          <p:cNvSpPr txBox="1">
            <a:spLocks noChangeArrowheads="1"/>
          </p:cNvSpPr>
          <p:nvPr/>
        </p:nvSpPr>
        <p:spPr bwMode="white">
          <a:xfrm>
            <a:off x="2241848" y="12796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chemeClr val="bg1"/>
                </a:solidFill>
              </a:rPr>
              <a:t>1. Mô tả dự án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134" name="AutoShape 14"/>
          <p:cNvSpPr>
            <a:spLocks noChangeArrowheads="1"/>
          </p:cNvSpPr>
          <p:nvPr/>
        </p:nvSpPr>
        <p:spPr bwMode="gray">
          <a:xfrm>
            <a:off x="1403648" y="263535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35" name="AutoShape 15"/>
          <p:cNvSpPr>
            <a:spLocks noChangeArrowheads="1"/>
          </p:cNvSpPr>
          <p:nvPr/>
        </p:nvSpPr>
        <p:spPr bwMode="gray">
          <a:xfrm>
            <a:off x="1403648" y="3349725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140" name="Group 20"/>
          <p:cNvGrpSpPr>
            <a:grpSpLocks/>
          </p:cNvGrpSpPr>
          <p:nvPr/>
        </p:nvGrpSpPr>
        <p:grpSpPr bwMode="auto">
          <a:xfrm>
            <a:off x="1556048" y="2990950"/>
            <a:ext cx="187325" cy="601662"/>
            <a:chOff x="960" y="1764"/>
            <a:chExt cx="130" cy="418"/>
          </a:xfrm>
        </p:grpSpPr>
        <p:sp>
          <p:nvSpPr>
            <p:cNvPr id="5141" name="Oval 21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43" name="AutoShape 23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5144" name="AutoShape 24"/>
          <p:cNvSpPr>
            <a:spLocks noChangeArrowheads="1"/>
          </p:cNvSpPr>
          <p:nvPr/>
        </p:nvSpPr>
        <p:spPr bwMode="gray">
          <a:xfrm>
            <a:off x="1403648" y="4075212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white">
          <a:xfrm>
            <a:off x="2241848" y="19828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2. Các yêu cầu cấp cao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white">
          <a:xfrm>
            <a:off x="2241848" y="270678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3. User profile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white">
          <a:xfrm>
            <a:off x="2241848" y="3411637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4. Task analysis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white">
          <a:xfrm>
            <a:off x="2241848" y="413712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5. Tổng quan prototype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gray">
          <a:xfrm>
            <a:off x="1403648" y="4834037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white">
          <a:xfrm>
            <a:off x="2241848" y="489595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6. Demo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7740352" y="3717032"/>
            <a:ext cx="187325" cy="601663"/>
            <a:chOff x="960" y="1764"/>
            <a:chExt cx="130" cy="418"/>
          </a:xfrm>
        </p:grpSpPr>
        <p:sp>
          <p:nvSpPr>
            <p:cNvPr id="51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55" name="Group 35"/>
          <p:cNvGrpSpPr>
            <a:grpSpLocks/>
          </p:cNvGrpSpPr>
          <p:nvPr/>
        </p:nvGrpSpPr>
        <p:grpSpPr bwMode="auto">
          <a:xfrm>
            <a:off x="1556048" y="4433987"/>
            <a:ext cx="187325" cy="601663"/>
            <a:chOff x="960" y="1764"/>
            <a:chExt cx="130" cy="418"/>
          </a:xfrm>
        </p:grpSpPr>
        <p:sp>
          <p:nvSpPr>
            <p:cNvPr id="5156" name="Oval 3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58" name="AutoShape 3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0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9" name="AutoShape 24"/>
          <p:cNvSpPr>
            <a:spLocks noChangeArrowheads="1"/>
          </p:cNvSpPr>
          <p:nvPr/>
        </p:nvSpPr>
        <p:spPr bwMode="gray">
          <a:xfrm>
            <a:off x="1403648" y="5589240"/>
            <a:ext cx="6705600" cy="5937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28575" algn="ctr">
            <a:solidFill>
              <a:srgbClr val="FCFCFC"/>
            </a:solidFill>
            <a:round/>
            <a:headEnd/>
            <a:tailEnd/>
          </a:ln>
          <a:effectLst>
            <a:outerShdw dist="35921" dir="2700000" algn="ctr" rotWithShape="0">
              <a:srgbClr val="001D3A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white">
          <a:xfrm>
            <a:off x="2241848" y="5651153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1"/>
              </a:buClr>
            </a:pPr>
            <a:r>
              <a:rPr lang="en-US" sz="2400" b="1" smtClean="0">
                <a:solidFill>
                  <a:srgbClr val="FFFFFF"/>
                </a:solidFill>
              </a:rPr>
              <a:t>7. Tổng kết</a:t>
            </a:r>
            <a:endParaRPr lang="en-US" sz="2400" b="1">
              <a:solidFill>
                <a:srgbClr val="FFFFFF"/>
              </a:solidFill>
            </a:endParaRP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7740352" y="2276872"/>
            <a:ext cx="187325" cy="601663"/>
            <a:chOff x="960" y="1764"/>
            <a:chExt cx="130" cy="418"/>
          </a:xfrm>
        </p:grpSpPr>
        <p:sp>
          <p:nvSpPr>
            <p:cNvPr id="5126" name="Oval 6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7668344" y="5229200"/>
            <a:ext cx="187325" cy="601663"/>
            <a:chOff x="960" y="1764"/>
            <a:chExt cx="130" cy="418"/>
          </a:xfrm>
        </p:grpSpPr>
        <p:sp>
          <p:nvSpPr>
            <p:cNvPr id="52" name="Oval 32"/>
            <p:cNvSpPr>
              <a:spLocks noChangeArrowheads="1"/>
            </p:cNvSpPr>
            <p:nvPr/>
          </p:nvSpPr>
          <p:spPr bwMode="gray">
            <a:xfrm>
              <a:off x="960" y="1764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3" name="Oval 33"/>
            <p:cNvSpPr>
              <a:spLocks noChangeArrowheads="1"/>
            </p:cNvSpPr>
            <p:nvPr/>
          </p:nvSpPr>
          <p:spPr bwMode="gray">
            <a:xfrm>
              <a:off x="964" y="2062"/>
              <a:ext cx="126" cy="120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54" name="AutoShape 34"/>
            <p:cNvSpPr>
              <a:spLocks noChangeArrowheads="1"/>
            </p:cNvSpPr>
            <p:nvPr/>
          </p:nvSpPr>
          <p:spPr bwMode="gray">
            <a:xfrm>
              <a:off x="996" y="1836"/>
              <a:ext cx="62" cy="30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2B2B2"/>
                </a:gs>
                <a:gs pos="50000">
                  <a:srgbClr val="B2B2B2">
                    <a:gamma/>
                    <a:tint val="27451"/>
                    <a:invGamma/>
                  </a:srgbClr>
                </a:gs>
                <a:gs pos="100000">
                  <a:srgbClr val="B2B2B2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2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/>
          <p:cNvSpPr>
            <a:spLocks/>
          </p:cNvSpPr>
          <p:nvPr/>
        </p:nvSpPr>
        <p:spPr bwMode="gray">
          <a:xfrm>
            <a:off x="1214438" y="3717925"/>
            <a:ext cx="7015162" cy="1785938"/>
          </a:xfrm>
          <a:custGeom>
            <a:avLst/>
            <a:gdLst/>
            <a:ahLst/>
            <a:cxnLst>
              <a:cxn ang="0">
                <a:pos x="2216" y="584"/>
              </a:cxn>
              <a:cxn ang="0">
                <a:pos x="963" y="122"/>
              </a:cxn>
              <a:cxn ang="0">
                <a:pos x="1" y="550"/>
              </a:cxn>
              <a:cxn ang="0">
                <a:pos x="888" y="1038"/>
              </a:cxn>
              <a:cxn ang="0">
                <a:pos x="2216" y="645"/>
              </a:cxn>
              <a:cxn ang="0">
                <a:pos x="3443" y="1057"/>
              </a:cxn>
              <a:cxn ang="0">
                <a:pos x="4405" y="590"/>
              </a:cxn>
              <a:cxn ang="0">
                <a:pos x="3497" y="129"/>
              </a:cxn>
              <a:cxn ang="0">
                <a:pos x="2216" y="584"/>
              </a:cxn>
            </a:cxnLst>
            <a:rect l="0" t="0" r="r" b="b"/>
            <a:pathLst>
              <a:path w="4419" h="1125">
                <a:moveTo>
                  <a:pt x="2216" y="584"/>
                </a:moveTo>
                <a:cubicBezTo>
                  <a:pt x="1769" y="582"/>
                  <a:pt x="1490" y="244"/>
                  <a:pt x="963" y="122"/>
                </a:cubicBezTo>
                <a:cubicBezTo>
                  <a:pt x="437" y="0"/>
                  <a:pt x="0" y="204"/>
                  <a:pt x="1" y="550"/>
                </a:cubicBezTo>
                <a:cubicBezTo>
                  <a:pt x="2" y="896"/>
                  <a:pt x="389" y="1066"/>
                  <a:pt x="888" y="1038"/>
                </a:cubicBezTo>
                <a:cubicBezTo>
                  <a:pt x="1387" y="1010"/>
                  <a:pt x="1756" y="644"/>
                  <a:pt x="2216" y="645"/>
                </a:cubicBezTo>
                <a:cubicBezTo>
                  <a:pt x="2676" y="646"/>
                  <a:pt x="2908" y="989"/>
                  <a:pt x="3443" y="1057"/>
                </a:cubicBezTo>
                <a:cubicBezTo>
                  <a:pt x="3978" y="1125"/>
                  <a:pt x="4391" y="936"/>
                  <a:pt x="4405" y="590"/>
                </a:cubicBezTo>
                <a:cubicBezTo>
                  <a:pt x="4419" y="244"/>
                  <a:pt x="3937" y="34"/>
                  <a:pt x="3497" y="129"/>
                </a:cubicBezTo>
                <a:cubicBezTo>
                  <a:pt x="3057" y="224"/>
                  <a:pt x="2663" y="586"/>
                  <a:pt x="2216" y="584"/>
                </a:cubicBezTo>
                <a:close/>
              </a:path>
            </a:pathLst>
          </a:custGeom>
          <a:gradFill rotWithShape="1">
            <a:gsLst>
              <a:gs pos="0">
                <a:srgbClr val="DDDDDD">
                  <a:gamma/>
                  <a:shade val="76078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76078"/>
                  <a:invGamma/>
                </a:srgbClr>
              </a:gs>
            </a:gsLst>
            <a:lin ang="5400000" scaled="1"/>
          </a:gradFill>
          <a:ln w="9525">
            <a:round/>
            <a:headEnd/>
            <a:tailEnd/>
          </a:ln>
          <a:effectLst/>
          <a:scene3d>
            <a:camera prst="legacyObliqueBottom">
              <a:rot lat="18900000" lon="0" rev="0"/>
            </a:camera>
            <a:lightRig rig="legacyNormal2" dir="b"/>
          </a:scene3d>
          <a:sp3d extrusionH="430200" prstMaterial="legacyMetal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endParaRPr lang="vi-VN"/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gray">
          <a:xfrm>
            <a:off x="2838450" y="451167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gray">
          <a:xfrm>
            <a:off x="2854325" y="4095750"/>
            <a:ext cx="463550" cy="1936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8874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gray">
          <a:xfrm>
            <a:off x="2184400" y="4398963"/>
            <a:ext cx="504825" cy="217487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ltGray">
          <a:xfrm>
            <a:off x="2208213" y="1881188"/>
            <a:ext cx="463550" cy="1936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50530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gray">
          <a:xfrm>
            <a:off x="1538288" y="4460875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gray">
          <a:xfrm>
            <a:off x="1562100" y="3548063"/>
            <a:ext cx="463550" cy="193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18780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gray">
          <a:xfrm>
            <a:off x="7416800" y="44894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gray">
          <a:xfrm>
            <a:off x="7443788" y="3268663"/>
            <a:ext cx="463550" cy="19367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25130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gray">
          <a:xfrm>
            <a:off x="6762750" y="4344988"/>
            <a:ext cx="504825" cy="249237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ltGray">
          <a:xfrm>
            <a:off x="6786563" y="3475038"/>
            <a:ext cx="463550" cy="19367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18018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gray">
          <a:xfrm>
            <a:off x="6116638" y="4438650"/>
            <a:ext cx="504825" cy="249238"/>
          </a:xfrm>
          <a:prstGeom prst="ellipse">
            <a:avLst/>
          </a:prstGeom>
          <a:solidFill>
            <a:srgbClr val="161614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gray">
          <a:xfrm>
            <a:off x="6138863" y="4249738"/>
            <a:ext cx="463550" cy="193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  <a:scene3d>
            <a:camera prst="legacyObliqueBottom"/>
            <a:lightRig rig="legacyNormal3" dir="l"/>
          </a:scene3d>
          <a:sp3d extrusionH="430200" prstMaterial="legacyPlastic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gray">
          <a:xfrm>
            <a:off x="1506538" y="4905375"/>
            <a:ext cx="185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gray">
          <a:xfrm>
            <a:off x="6113463" y="4927600"/>
            <a:ext cx="185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8F8F8"/>
                </a:solidFill>
              </a:rPr>
              <a:t>Title in here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427163" y="31940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$40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033588" y="15335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$100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763838" y="374015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$25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6022975" y="3925888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$10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650038" y="3127375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$45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7318375" y="29257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161614"/>
                </a:solidFill>
              </a:rPr>
              <a:t>$55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black">
          <a:xfrm>
            <a:off x="1425575" y="5476875"/>
            <a:ext cx="6489700" cy="695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b="1">
                <a:solidFill>
                  <a:schemeClr val="tx2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18456" name="Freeform 24"/>
          <p:cNvSpPr>
            <a:spLocks/>
          </p:cNvSpPr>
          <p:nvPr/>
        </p:nvSpPr>
        <p:spPr bwMode="gray">
          <a:xfrm>
            <a:off x="3743325" y="1763713"/>
            <a:ext cx="2097088" cy="1250950"/>
          </a:xfrm>
          <a:custGeom>
            <a:avLst/>
            <a:gdLst/>
            <a:ahLst/>
            <a:cxnLst>
              <a:cxn ang="0">
                <a:pos x="4" y="391"/>
              </a:cxn>
              <a:cxn ang="0">
                <a:pos x="6" y="788"/>
              </a:cxn>
              <a:cxn ang="0">
                <a:pos x="1098" y="782"/>
              </a:cxn>
              <a:cxn ang="0">
                <a:pos x="1314" y="388"/>
              </a:cxn>
              <a:cxn ang="0">
                <a:pos x="1315" y="0"/>
              </a:cxn>
              <a:cxn ang="0">
                <a:pos x="244" y="3"/>
              </a:cxn>
              <a:cxn ang="0">
                <a:pos x="4" y="391"/>
              </a:cxn>
            </a:cxnLst>
            <a:rect l="0" t="0" r="r" b="b"/>
            <a:pathLst>
              <a:path w="1321" h="788">
                <a:moveTo>
                  <a:pt x="4" y="391"/>
                </a:moveTo>
                <a:cubicBezTo>
                  <a:pt x="5" y="589"/>
                  <a:pt x="6" y="788"/>
                  <a:pt x="6" y="788"/>
                </a:cubicBezTo>
                <a:lnTo>
                  <a:pt x="1098" y="782"/>
                </a:lnTo>
                <a:cubicBezTo>
                  <a:pt x="1321" y="782"/>
                  <a:pt x="1315" y="667"/>
                  <a:pt x="1314" y="388"/>
                </a:cubicBezTo>
                <a:cubicBezTo>
                  <a:pt x="1314" y="193"/>
                  <a:pt x="1315" y="0"/>
                  <a:pt x="1315" y="0"/>
                </a:cubicBezTo>
                <a:lnTo>
                  <a:pt x="244" y="3"/>
                </a:lnTo>
                <a:cubicBezTo>
                  <a:pt x="0" y="3"/>
                  <a:pt x="5" y="138"/>
                  <a:pt x="4" y="391"/>
                </a:cubicBezTo>
                <a:close/>
              </a:path>
            </a:pathLst>
          </a:custGeom>
          <a:solidFill>
            <a:srgbClr val="DDDDDD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endParaRPr lang="vi-V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gray">
          <a:xfrm>
            <a:off x="4068763" y="1876425"/>
            <a:ext cx="225425" cy="225425"/>
          </a:xfrm>
          <a:prstGeom prst="ellipse">
            <a:avLst/>
          </a:prstGeom>
          <a:solidFill>
            <a:schemeClr val="hlink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gray">
          <a:xfrm>
            <a:off x="4068763" y="2259013"/>
            <a:ext cx="225425" cy="225425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gray">
          <a:xfrm>
            <a:off x="4068763" y="2652713"/>
            <a:ext cx="225425" cy="2254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379913" y="1831975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379913" y="2214563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4379913" y="2619375"/>
            <a:ext cx="150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161614"/>
                </a:solidFill>
              </a:rPr>
              <a:t>Text in here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 flipV="1">
            <a:off x="3730625" y="3886200"/>
            <a:ext cx="2259013" cy="252413"/>
          </a:xfrm>
          <a:prstGeom prst="accentCallout1">
            <a:avLst>
              <a:gd name="adj1" fmla="val 54713"/>
              <a:gd name="adj2" fmla="val -3375"/>
              <a:gd name="adj3" fmla="val -3778"/>
              <a:gd name="adj4" fmla="val -13565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r>
              <a:rPr lang="en-US" sz="1000">
                <a:solidFill>
                  <a:srgbClr val="1C1C1C"/>
                </a:solidFill>
              </a:rPr>
              <a:t>Coordinate Depth in </a:t>
            </a:r>
            <a:r>
              <a:rPr lang="en-US" sz="1000" b="1">
                <a:solidFill>
                  <a:srgbClr val="1C1C1C"/>
                </a:solidFill>
              </a:rPr>
              <a:t>3-D Settings</a:t>
            </a:r>
            <a:r>
              <a:rPr lang="en-US" sz="1000">
                <a:solidFill>
                  <a:srgbClr val="1C1C1C"/>
                </a:solidFill>
              </a:rPr>
              <a:t>.</a:t>
            </a:r>
          </a:p>
        </p:txBody>
      </p:sp>
      <p:sp>
        <p:nvSpPr>
          <p:cNvPr id="1846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ltGray">
          <a:xfrm>
            <a:off x="4764088" y="1971675"/>
            <a:ext cx="3352800" cy="3449638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accent1">
                  <a:gamma/>
                  <a:shade val="69804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ltGray">
          <a:xfrm>
            <a:off x="1079500" y="1960563"/>
            <a:ext cx="3352800" cy="3448050"/>
          </a:xfrm>
          <a:prstGeom prst="roundRect">
            <a:avLst>
              <a:gd name="adj" fmla="val 4134"/>
            </a:avLst>
          </a:prstGeom>
          <a:gradFill rotWithShape="1">
            <a:gsLst>
              <a:gs pos="0">
                <a:schemeClr val="folHlink">
                  <a:gamma/>
                  <a:shade val="6980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69804"/>
                  <a:invGamma/>
                </a:schemeClr>
              </a:gs>
            </a:gsLst>
            <a:lin ang="5400000" scaled="1"/>
          </a:gradFill>
          <a:ln w="12700" algn="ctr">
            <a:noFill/>
            <a:round/>
            <a:headEnd/>
            <a:tailEnd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19463" name="Group 7"/>
          <p:cNvGrpSpPr>
            <a:grpSpLocks/>
          </p:cNvGrpSpPr>
          <p:nvPr/>
        </p:nvGrpSpPr>
        <p:grpSpPr bwMode="auto">
          <a:xfrm>
            <a:off x="4951413" y="1706563"/>
            <a:ext cx="2963862" cy="527050"/>
            <a:chOff x="3166" y="618"/>
            <a:chExt cx="2042" cy="363"/>
          </a:xfrm>
        </p:grpSpPr>
        <p:sp>
          <p:nvSpPr>
            <p:cNvPr id="19464" name="AutoShape 8"/>
            <p:cNvSpPr>
              <a:spLocks noChangeArrowheads="1"/>
            </p:cNvSpPr>
            <p:nvPr/>
          </p:nvSpPr>
          <p:spPr bwMode="gray">
            <a:xfrm>
              <a:off x="3166" y="618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5" name="AutoShape 9"/>
            <p:cNvSpPr>
              <a:spLocks noChangeArrowheads="1"/>
            </p:cNvSpPr>
            <p:nvPr/>
          </p:nvSpPr>
          <p:spPr bwMode="gray">
            <a:xfrm>
              <a:off x="3178" y="878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3333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gray">
            <a:xfrm>
              <a:off x="3178" y="629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>
                    <a:gamma/>
                    <a:tint val="24314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1262063" y="1698625"/>
            <a:ext cx="2963862" cy="527050"/>
            <a:chOff x="497" y="1093"/>
            <a:chExt cx="2042" cy="363"/>
          </a:xfrm>
        </p:grpSpPr>
        <p:sp>
          <p:nvSpPr>
            <p:cNvPr id="19468" name="AutoShape 12"/>
            <p:cNvSpPr>
              <a:spLocks noChangeArrowheads="1"/>
            </p:cNvSpPr>
            <p:nvPr/>
          </p:nvSpPr>
          <p:spPr bwMode="gray">
            <a:xfrm>
              <a:off x="497" y="1093"/>
              <a:ext cx="2042" cy="363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gray">
            <a:xfrm>
              <a:off x="509" y="1353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gray">
            <a:xfrm>
              <a:off x="509" y="1104"/>
              <a:ext cx="2007" cy="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9471" name="Text Box 15"/>
          <p:cNvSpPr txBox="1">
            <a:spLocks noChangeArrowheads="1"/>
          </p:cNvSpPr>
          <p:nvPr/>
        </p:nvSpPr>
        <p:spPr bwMode="white">
          <a:xfrm>
            <a:off x="1373188" y="1663700"/>
            <a:ext cx="2716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EFFFF"/>
                </a:solidFill>
              </a:rPr>
              <a:t> Content Title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white">
          <a:xfrm>
            <a:off x="5062538" y="1701800"/>
            <a:ext cx="27162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EFFFF"/>
                </a:solidFill>
              </a:rPr>
              <a:t> Content Title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195388" y="2243138"/>
          <a:ext cx="3132137" cy="3044825"/>
        </p:xfrm>
        <a:graphic>
          <a:graphicData uri="http://schemas.openxmlformats.org/presentationml/2006/ole">
            <p:oleObj spid="_x0000_s19473" name="Chart" r:id="rId3" imgW="4171950" imgH="4057498" progId="MSGraph.Chart.8">
              <p:embed followColorScheme="full"/>
            </p:oleObj>
          </a:graphicData>
        </a:graphic>
      </p:graphicFrame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277938" y="5503863"/>
            <a:ext cx="300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932363" y="5503863"/>
            <a:ext cx="300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1C1C1C"/>
                </a:solidFill>
              </a:rPr>
              <a:t>Description of the company’s sub contents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gray">
          <a:xfrm>
            <a:off x="5068888" y="2320925"/>
            <a:ext cx="0" cy="2946400"/>
          </a:xfrm>
          <a:prstGeom prst="line">
            <a:avLst/>
          </a:prstGeom>
          <a:noFill/>
          <a:ln w="12700">
            <a:solidFill>
              <a:srgbClr val="FEFFFF">
                <a:alpha val="5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19477" name="Group 21"/>
          <p:cNvGrpSpPr>
            <a:grpSpLocks/>
          </p:cNvGrpSpPr>
          <p:nvPr/>
        </p:nvGrpSpPr>
        <p:grpSpPr bwMode="auto">
          <a:xfrm>
            <a:off x="4992688" y="2517775"/>
            <a:ext cx="153987" cy="152400"/>
            <a:chOff x="2928" y="2208"/>
            <a:chExt cx="262" cy="262"/>
          </a:xfrm>
        </p:grpSpPr>
        <p:sp>
          <p:nvSpPr>
            <p:cNvPr id="19478" name="Oval 2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79" name="Oval 2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4992688" y="3506788"/>
            <a:ext cx="153987" cy="153987"/>
            <a:chOff x="2928" y="2208"/>
            <a:chExt cx="262" cy="262"/>
          </a:xfrm>
        </p:grpSpPr>
        <p:sp>
          <p:nvSpPr>
            <p:cNvPr id="19481" name="Oval 2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82" name="Oval 2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19483" name="Group 27"/>
          <p:cNvGrpSpPr>
            <a:grpSpLocks/>
          </p:cNvGrpSpPr>
          <p:nvPr/>
        </p:nvGrpSpPr>
        <p:grpSpPr bwMode="auto">
          <a:xfrm>
            <a:off x="4992688" y="4451350"/>
            <a:ext cx="153987" cy="153988"/>
            <a:chOff x="2928" y="2208"/>
            <a:chExt cx="262" cy="262"/>
          </a:xfrm>
        </p:grpSpPr>
        <p:sp>
          <p:nvSpPr>
            <p:cNvPr id="19484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rgbClr val="223864">
                    <a:gamma/>
                    <a:tint val="28627"/>
                    <a:invGamma/>
                  </a:srgbClr>
                </a:gs>
                <a:gs pos="100000">
                  <a:srgbClr val="223864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9485" name="Oval 2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rgbClr val="686620"/>
                </a:gs>
                <a:gs pos="100000">
                  <a:srgbClr val="686620">
                    <a:gamma/>
                    <a:tint val="63529"/>
                    <a:invGamma/>
                  </a:srgbClr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5114925" y="2411413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5103813" y="3397250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5103813" y="4335463"/>
            <a:ext cx="1355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FFFF99"/>
                </a:solidFill>
              </a:rPr>
              <a:t> Contents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black">
          <a:xfrm>
            <a:off x="5243513" y="2682875"/>
            <a:ext cx="2797175" cy="639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black">
          <a:xfrm>
            <a:off x="5243513" y="3665538"/>
            <a:ext cx="2797175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black">
          <a:xfrm>
            <a:off x="5243513" y="4618038"/>
            <a:ext cx="2797175" cy="639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200" b="1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3122613"/>
            <a:ext cx="9144000" cy="142875"/>
            <a:chOff x="0" y="1824"/>
            <a:chExt cx="5760" cy="9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gray">
            <a:xfrm>
              <a:off x="0" y="1824"/>
              <a:ext cx="5760" cy="90"/>
            </a:xfrm>
            <a:prstGeom prst="rect">
              <a:avLst/>
            </a:prstGeom>
            <a:gradFill rotWithShape="1">
              <a:gsLst>
                <a:gs pos="0">
                  <a:srgbClr val="5F5F5F"/>
                </a:gs>
                <a:gs pos="50000">
                  <a:srgbClr val="5F5F5F">
                    <a:gamma/>
                    <a:tint val="45490"/>
                    <a:invGamma/>
                  </a:srgbClr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gray">
            <a:xfrm>
              <a:off x="0" y="1872"/>
              <a:ext cx="5760" cy="34"/>
            </a:xfrm>
            <a:prstGeom prst="rect">
              <a:avLst/>
            </a:prstGeom>
            <a:gradFill rotWithShape="1">
              <a:gsLst>
                <a:gs pos="0">
                  <a:srgbClr val="808080">
                    <a:gamma/>
                    <a:tint val="30196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1051" name="Group 91"/>
          <p:cNvGrpSpPr>
            <a:grpSpLocks/>
          </p:cNvGrpSpPr>
          <p:nvPr/>
        </p:nvGrpSpPr>
        <p:grpSpPr bwMode="auto">
          <a:xfrm>
            <a:off x="6462713" y="2351088"/>
            <a:ext cx="2139950" cy="3744912"/>
            <a:chOff x="4071" y="1385"/>
            <a:chExt cx="1348" cy="2359"/>
          </a:xfrm>
        </p:grpSpPr>
        <p:grpSp>
          <p:nvGrpSpPr>
            <p:cNvPr id="40966" name="Group 6"/>
            <p:cNvGrpSpPr>
              <a:grpSpLocks/>
            </p:cNvGrpSpPr>
            <p:nvPr/>
          </p:nvGrpSpPr>
          <p:grpSpPr bwMode="auto">
            <a:xfrm rot="3877067">
              <a:off x="4323" y="2649"/>
              <a:ext cx="1577" cy="614"/>
              <a:chOff x="2290" y="2725"/>
              <a:chExt cx="1832" cy="713"/>
            </a:xfrm>
          </p:grpSpPr>
          <p:grpSp>
            <p:nvGrpSpPr>
              <p:cNvPr id="40967" name="Group 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968" name="Freeform 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69" name="Freeform 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0970" name="Group 1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971" name="Freeform 1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shade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72" name="Freeform 1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0973" name="Oval 13"/>
            <p:cNvSpPr>
              <a:spLocks noChangeArrowheads="1"/>
            </p:cNvSpPr>
            <p:nvPr/>
          </p:nvSpPr>
          <p:spPr bwMode="gray">
            <a:xfrm>
              <a:off x="4071" y="1385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74" name="Oval 14"/>
            <p:cNvSpPr>
              <a:spLocks noChangeArrowheads="1"/>
            </p:cNvSpPr>
            <p:nvPr/>
          </p:nvSpPr>
          <p:spPr bwMode="gray">
            <a:xfrm>
              <a:off x="4073" y="1388"/>
              <a:ext cx="1090" cy="1088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gray">
            <a:xfrm>
              <a:off x="4131" y="1456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76" name="Oval 16"/>
            <p:cNvSpPr>
              <a:spLocks noChangeArrowheads="1"/>
            </p:cNvSpPr>
            <p:nvPr/>
          </p:nvSpPr>
          <p:spPr bwMode="gray">
            <a:xfrm>
              <a:off x="4128" y="1451"/>
              <a:ext cx="946" cy="945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77" name="Oval 17"/>
            <p:cNvSpPr>
              <a:spLocks noChangeArrowheads="1"/>
            </p:cNvSpPr>
            <p:nvPr/>
          </p:nvSpPr>
          <p:spPr bwMode="gray">
            <a:xfrm>
              <a:off x="4178" y="1504"/>
              <a:ext cx="852" cy="850"/>
            </a:xfrm>
            <a:prstGeom prst="ellipse">
              <a:avLst/>
            </a:prstGeom>
            <a:solidFill>
              <a:srgbClr val="000000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4197" y="1517"/>
              <a:ext cx="826" cy="825"/>
              <a:chOff x="4166" y="1706"/>
              <a:chExt cx="1252" cy="1252"/>
            </a:xfrm>
          </p:grpSpPr>
          <p:sp>
            <p:nvSpPr>
              <p:cNvPr id="40979" name="Oval 19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0" name="Oval 20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1" name="Oval 21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0982" name="Oval 22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  <p:sp>
          <p:nvSpPr>
            <p:cNvPr id="40983" name="Text Box 23"/>
            <p:cNvSpPr txBox="1">
              <a:spLocks noChangeArrowheads="1"/>
            </p:cNvSpPr>
            <p:nvPr/>
          </p:nvSpPr>
          <p:spPr bwMode="gray">
            <a:xfrm rot="3925970">
              <a:off x="4501" y="2810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gray">
            <a:xfrm rot="3925970">
              <a:off x="4820" y="2629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</p:grpSp>
      <p:grpSp>
        <p:nvGrpSpPr>
          <p:cNvPr id="40985" name="Group 25"/>
          <p:cNvGrpSpPr>
            <a:grpSpLocks/>
          </p:cNvGrpSpPr>
          <p:nvPr/>
        </p:nvGrpSpPr>
        <p:grpSpPr bwMode="auto">
          <a:xfrm>
            <a:off x="4495800" y="2479675"/>
            <a:ext cx="1905000" cy="3417888"/>
            <a:chOff x="2832" y="1665"/>
            <a:chExt cx="1200" cy="2153"/>
          </a:xfrm>
        </p:grpSpPr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40987" name="Group 27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0988" name="Freeform 28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89" name="Freeform 29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0990" name="Group 30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0991" name="Freeform 31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0992" name="Freeform 32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0993" name="Text Box 33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0994" name="Text Box 34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0995" name="Oval 35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96" name="Oval 36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0997" name="Oval 37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98" name="Oval 38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0999" name="Oval 39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41001" name="Oval 4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2" name="Oval 42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3" name="Oval 43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04" name="Oval 44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4100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grpSp>
        <p:nvGrpSpPr>
          <p:cNvPr id="41006" name="Group 46"/>
          <p:cNvGrpSpPr>
            <a:grpSpLocks/>
          </p:cNvGrpSpPr>
          <p:nvPr/>
        </p:nvGrpSpPr>
        <p:grpSpPr bwMode="auto">
          <a:xfrm>
            <a:off x="2438400" y="2479675"/>
            <a:ext cx="1905000" cy="3417888"/>
            <a:chOff x="2832" y="1665"/>
            <a:chExt cx="1200" cy="2153"/>
          </a:xfrm>
        </p:grpSpPr>
        <p:grpSp>
          <p:nvGrpSpPr>
            <p:cNvPr id="41007" name="Group 47"/>
            <p:cNvGrpSpPr>
              <a:grpSpLocks/>
            </p:cNvGrpSpPr>
            <p:nvPr/>
          </p:nvGrpSpPr>
          <p:grpSpPr bwMode="auto">
            <a:xfrm rot="3877067">
              <a:off x="2936" y="2723"/>
              <a:ext cx="1577" cy="614"/>
              <a:chOff x="2290" y="2725"/>
              <a:chExt cx="1832" cy="713"/>
            </a:xfrm>
          </p:grpSpPr>
          <p:grpSp>
            <p:nvGrpSpPr>
              <p:cNvPr id="41008" name="Group 48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1009" name="Freeform 4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10" name="Freeform 5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1011" name="Group 51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1012" name="Freeform 52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13" name="Freeform 53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1014" name="Text Box 54"/>
            <p:cNvSpPr txBox="1">
              <a:spLocks noChangeArrowheads="1"/>
            </p:cNvSpPr>
            <p:nvPr/>
          </p:nvSpPr>
          <p:spPr bwMode="gray">
            <a:xfrm rot="3925970">
              <a:off x="3109" y="2834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1015" name="Text Box 55"/>
            <p:cNvSpPr txBox="1">
              <a:spLocks noChangeArrowheads="1"/>
            </p:cNvSpPr>
            <p:nvPr/>
          </p:nvSpPr>
          <p:spPr bwMode="gray">
            <a:xfrm rot="3925970">
              <a:off x="3428" y="2653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1016" name="Oval 56"/>
            <p:cNvSpPr>
              <a:spLocks noChangeArrowheads="1"/>
            </p:cNvSpPr>
            <p:nvPr/>
          </p:nvSpPr>
          <p:spPr bwMode="gray">
            <a:xfrm>
              <a:off x="2832" y="1665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17" name="Oval 57"/>
            <p:cNvSpPr>
              <a:spLocks noChangeArrowheads="1"/>
            </p:cNvSpPr>
            <p:nvPr/>
          </p:nvSpPr>
          <p:spPr bwMode="gray">
            <a:xfrm>
              <a:off x="2832" y="1680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18" name="Oval 58"/>
            <p:cNvSpPr>
              <a:spLocks noChangeArrowheads="1"/>
            </p:cNvSpPr>
            <p:nvPr/>
          </p:nvSpPr>
          <p:spPr bwMode="gray">
            <a:xfrm>
              <a:off x="2889" y="1725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19" name="Oval 59"/>
            <p:cNvSpPr>
              <a:spLocks noChangeArrowheads="1"/>
            </p:cNvSpPr>
            <p:nvPr/>
          </p:nvSpPr>
          <p:spPr bwMode="gray">
            <a:xfrm>
              <a:off x="2880" y="1731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20" name="Oval 60"/>
            <p:cNvSpPr>
              <a:spLocks noChangeArrowheads="1"/>
            </p:cNvSpPr>
            <p:nvPr/>
          </p:nvSpPr>
          <p:spPr bwMode="gray">
            <a:xfrm>
              <a:off x="2928" y="1770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21" name="Group 61"/>
            <p:cNvGrpSpPr>
              <a:grpSpLocks/>
            </p:cNvGrpSpPr>
            <p:nvPr/>
          </p:nvGrpSpPr>
          <p:grpSpPr bwMode="auto">
            <a:xfrm>
              <a:off x="2943" y="1775"/>
              <a:ext cx="687" cy="697"/>
              <a:chOff x="4166" y="1706"/>
              <a:chExt cx="1252" cy="1252"/>
            </a:xfrm>
          </p:grpSpPr>
          <p:sp>
            <p:nvSpPr>
              <p:cNvPr id="41022" name="Oval 6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3" name="Oval 6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4" name="Oval 6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25" name="Oval 6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grpSp>
        <p:nvGrpSpPr>
          <p:cNvPr id="41052" name="Group 92"/>
          <p:cNvGrpSpPr>
            <a:grpSpLocks/>
          </p:cNvGrpSpPr>
          <p:nvPr/>
        </p:nvGrpSpPr>
        <p:grpSpPr bwMode="auto">
          <a:xfrm>
            <a:off x="457200" y="2479675"/>
            <a:ext cx="1905000" cy="3417888"/>
            <a:chOff x="288" y="1466"/>
            <a:chExt cx="1200" cy="2153"/>
          </a:xfrm>
        </p:grpSpPr>
        <p:grpSp>
          <p:nvGrpSpPr>
            <p:cNvPr id="41027" name="Group 67"/>
            <p:cNvGrpSpPr>
              <a:grpSpLocks/>
            </p:cNvGrpSpPr>
            <p:nvPr/>
          </p:nvGrpSpPr>
          <p:grpSpPr bwMode="auto">
            <a:xfrm rot="3877067">
              <a:off x="392" y="2524"/>
              <a:ext cx="1577" cy="614"/>
              <a:chOff x="2290" y="2725"/>
              <a:chExt cx="1832" cy="713"/>
            </a:xfrm>
          </p:grpSpPr>
          <p:grpSp>
            <p:nvGrpSpPr>
              <p:cNvPr id="41028" name="Group 68"/>
              <p:cNvGrpSpPr>
                <a:grpSpLocks/>
              </p:cNvGrpSpPr>
              <p:nvPr/>
            </p:nvGrpSpPr>
            <p:grpSpPr bwMode="auto">
              <a:xfrm>
                <a:off x="2290" y="3030"/>
                <a:ext cx="1832" cy="408"/>
                <a:chOff x="2290" y="3030"/>
                <a:chExt cx="1832" cy="408"/>
              </a:xfrm>
            </p:grpSpPr>
            <p:sp>
              <p:nvSpPr>
                <p:cNvPr id="41029" name="Freeform 69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30" name="Freeform 70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  <p:grpSp>
            <p:nvGrpSpPr>
              <p:cNvPr id="41031" name="Group 71"/>
              <p:cNvGrpSpPr>
                <a:grpSpLocks/>
              </p:cNvGrpSpPr>
              <p:nvPr/>
            </p:nvGrpSpPr>
            <p:grpSpPr bwMode="auto">
              <a:xfrm flipV="1">
                <a:off x="2290" y="2725"/>
                <a:ext cx="1406" cy="313"/>
                <a:chOff x="2290" y="3030"/>
                <a:chExt cx="1832" cy="408"/>
              </a:xfrm>
            </p:grpSpPr>
            <p:sp>
              <p:nvSpPr>
                <p:cNvPr id="41032" name="Freeform 72"/>
                <p:cNvSpPr>
                  <a:spLocks/>
                </p:cNvSpPr>
                <p:nvPr/>
              </p:nvSpPr>
              <p:spPr bwMode="gray">
                <a:xfrm>
                  <a:off x="2290" y="3030"/>
                  <a:ext cx="1832" cy="408"/>
                </a:xfrm>
                <a:custGeom>
                  <a:avLst/>
                  <a:gdLst/>
                  <a:ahLst/>
                  <a:cxnLst>
                    <a:cxn ang="0">
                      <a:pos x="1832" y="32"/>
                    </a:cxn>
                    <a:cxn ang="0">
                      <a:pos x="1830" y="66"/>
                    </a:cxn>
                    <a:cxn ang="0">
                      <a:pos x="1814" y="128"/>
                    </a:cxn>
                    <a:cxn ang="0">
                      <a:pos x="1788" y="188"/>
                    </a:cxn>
                    <a:cxn ang="0">
                      <a:pos x="1754" y="240"/>
                    </a:cxn>
                    <a:cxn ang="0">
                      <a:pos x="1712" y="288"/>
                    </a:cxn>
                    <a:cxn ang="0">
                      <a:pos x="1664" y="330"/>
                    </a:cxn>
                    <a:cxn ang="0">
                      <a:pos x="1610" y="362"/>
                    </a:cxn>
                    <a:cxn ang="0">
                      <a:pos x="1550" y="388"/>
                    </a:cxn>
                    <a:cxn ang="0">
                      <a:pos x="1486" y="402"/>
                    </a:cxn>
                    <a:cxn ang="0">
                      <a:pos x="1418" y="408"/>
                    </a:cxn>
                    <a:cxn ang="0">
                      <a:pos x="0" y="408"/>
                    </a:cxn>
                    <a:cxn ang="0">
                      <a:pos x="0" y="0"/>
                    </a:cxn>
                    <a:cxn ang="0">
                      <a:pos x="1832" y="0"/>
                    </a:cxn>
                    <a:cxn ang="0">
                      <a:pos x="1832" y="32"/>
                    </a:cxn>
                    <a:cxn ang="0">
                      <a:pos x="1832" y="32"/>
                    </a:cxn>
                  </a:cxnLst>
                  <a:rect l="0" t="0" r="r" b="b"/>
                  <a:pathLst>
                    <a:path w="1832" h="408">
                      <a:moveTo>
                        <a:pt x="1832" y="32"/>
                      </a:moveTo>
                      <a:lnTo>
                        <a:pt x="1830" y="66"/>
                      </a:lnTo>
                      <a:lnTo>
                        <a:pt x="1814" y="128"/>
                      </a:lnTo>
                      <a:lnTo>
                        <a:pt x="1788" y="188"/>
                      </a:lnTo>
                      <a:lnTo>
                        <a:pt x="1754" y="240"/>
                      </a:lnTo>
                      <a:lnTo>
                        <a:pt x="1712" y="288"/>
                      </a:lnTo>
                      <a:lnTo>
                        <a:pt x="1664" y="330"/>
                      </a:lnTo>
                      <a:lnTo>
                        <a:pt x="1610" y="362"/>
                      </a:lnTo>
                      <a:lnTo>
                        <a:pt x="1550" y="388"/>
                      </a:lnTo>
                      <a:lnTo>
                        <a:pt x="1486" y="402"/>
                      </a:lnTo>
                      <a:lnTo>
                        <a:pt x="1418" y="408"/>
                      </a:lnTo>
                      <a:lnTo>
                        <a:pt x="0" y="408"/>
                      </a:lnTo>
                      <a:lnTo>
                        <a:pt x="0" y="0"/>
                      </a:lnTo>
                      <a:lnTo>
                        <a:pt x="1832" y="0"/>
                      </a:lnTo>
                      <a:lnTo>
                        <a:pt x="1832" y="32"/>
                      </a:lnTo>
                      <a:lnTo>
                        <a:pt x="1832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shade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1033" name="Freeform 73"/>
                <p:cNvSpPr>
                  <a:spLocks/>
                </p:cNvSpPr>
                <p:nvPr/>
              </p:nvSpPr>
              <p:spPr bwMode="gray">
                <a:xfrm>
                  <a:off x="3810" y="3058"/>
                  <a:ext cx="288" cy="334"/>
                </a:xfrm>
                <a:custGeom>
                  <a:avLst/>
                  <a:gdLst/>
                  <a:ahLst/>
                  <a:cxnLst>
                    <a:cxn ang="0">
                      <a:pos x="288" y="0"/>
                    </a:cxn>
                    <a:cxn ang="0">
                      <a:pos x="284" y="52"/>
                    </a:cxn>
                    <a:cxn ang="0">
                      <a:pos x="272" y="98"/>
                    </a:cxn>
                    <a:cxn ang="0">
                      <a:pos x="254" y="140"/>
                    </a:cxn>
                    <a:cxn ang="0">
                      <a:pos x="230" y="176"/>
                    </a:cxn>
                    <a:cxn ang="0">
                      <a:pos x="204" y="208"/>
                    </a:cxn>
                    <a:cxn ang="0">
                      <a:pos x="174" y="238"/>
                    </a:cxn>
                    <a:cxn ang="0">
                      <a:pos x="144" y="262"/>
                    </a:cxn>
                    <a:cxn ang="0">
                      <a:pos x="112" y="282"/>
                    </a:cxn>
                    <a:cxn ang="0">
                      <a:pos x="84" y="298"/>
                    </a:cxn>
                    <a:cxn ang="0">
                      <a:pos x="56" y="312"/>
                    </a:cxn>
                    <a:cxn ang="0">
                      <a:pos x="34" y="322"/>
                    </a:cxn>
                    <a:cxn ang="0">
                      <a:pos x="16" y="328"/>
                    </a:cxn>
                    <a:cxn ang="0">
                      <a:pos x="4" y="332"/>
                    </a:cxn>
                    <a:cxn ang="0">
                      <a:pos x="0" y="334"/>
                    </a:cxn>
                    <a:cxn ang="0">
                      <a:pos x="4" y="332"/>
                    </a:cxn>
                    <a:cxn ang="0">
                      <a:pos x="16" y="326"/>
                    </a:cxn>
                    <a:cxn ang="0">
                      <a:pos x="34" y="318"/>
                    </a:cxn>
                    <a:cxn ang="0">
                      <a:pos x="56" y="304"/>
                    </a:cxn>
                    <a:cxn ang="0">
                      <a:pos x="84" y="288"/>
                    </a:cxn>
                    <a:cxn ang="0">
                      <a:pos x="112" y="266"/>
                    </a:cxn>
                    <a:cxn ang="0">
                      <a:pos x="142" y="242"/>
                    </a:cxn>
                    <a:cxn ang="0">
                      <a:pos x="170" y="212"/>
                    </a:cxn>
                    <a:cxn ang="0">
                      <a:pos x="196" y="180"/>
                    </a:cxn>
                    <a:cxn ang="0">
                      <a:pos x="220" y="142"/>
                    </a:cxn>
                    <a:cxn ang="0">
                      <a:pos x="238" y="100"/>
                    </a:cxn>
                    <a:cxn ang="0">
                      <a:pos x="250" y="54"/>
                    </a:cxn>
                    <a:cxn ang="0">
                      <a:pos x="254" y="2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288" h="334">
                      <a:moveTo>
                        <a:pt x="288" y="0"/>
                      </a:moveTo>
                      <a:lnTo>
                        <a:pt x="284" y="52"/>
                      </a:lnTo>
                      <a:lnTo>
                        <a:pt x="272" y="98"/>
                      </a:lnTo>
                      <a:lnTo>
                        <a:pt x="254" y="140"/>
                      </a:lnTo>
                      <a:lnTo>
                        <a:pt x="230" y="176"/>
                      </a:lnTo>
                      <a:lnTo>
                        <a:pt x="204" y="208"/>
                      </a:lnTo>
                      <a:lnTo>
                        <a:pt x="174" y="238"/>
                      </a:lnTo>
                      <a:lnTo>
                        <a:pt x="144" y="262"/>
                      </a:lnTo>
                      <a:lnTo>
                        <a:pt x="112" y="282"/>
                      </a:lnTo>
                      <a:lnTo>
                        <a:pt x="84" y="298"/>
                      </a:lnTo>
                      <a:lnTo>
                        <a:pt x="56" y="312"/>
                      </a:lnTo>
                      <a:lnTo>
                        <a:pt x="34" y="322"/>
                      </a:lnTo>
                      <a:lnTo>
                        <a:pt x="16" y="328"/>
                      </a:lnTo>
                      <a:lnTo>
                        <a:pt x="4" y="332"/>
                      </a:lnTo>
                      <a:lnTo>
                        <a:pt x="0" y="334"/>
                      </a:lnTo>
                      <a:lnTo>
                        <a:pt x="4" y="332"/>
                      </a:lnTo>
                      <a:lnTo>
                        <a:pt x="16" y="326"/>
                      </a:lnTo>
                      <a:lnTo>
                        <a:pt x="34" y="318"/>
                      </a:lnTo>
                      <a:lnTo>
                        <a:pt x="56" y="304"/>
                      </a:lnTo>
                      <a:lnTo>
                        <a:pt x="84" y="288"/>
                      </a:lnTo>
                      <a:lnTo>
                        <a:pt x="112" y="266"/>
                      </a:lnTo>
                      <a:lnTo>
                        <a:pt x="142" y="242"/>
                      </a:lnTo>
                      <a:lnTo>
                        <a:pt x="170" y="212"/>
                      </a:lnTo>
                      <a:lnTo>
                        <a:pt x="196" y="180"/>
                      </a:lnTo>
                      <a:lnTo>
                        <a:pt x="220" y="142"/>
                      </a:lnTo>
                      <a:lnTo>
                        <a:pt x="238" y="100"/>
                      </a:lnTo>
                      <a:lnTo>
                        <a:pt x="250" y="54"/>
                      </a:lnTo>
                      <a:lnTo>
                        <a:pt x="254" y="2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solidFill>
                  <a:srgbClr val="FFFFFF">
                    <a:alpha val="49001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</p:grpSp>
        </p:grpSp>
        <p:sp>
          <p:nvSpPr>
            <p:cNvPr id="41034" name="Text Box 74"/>
            <p:cNvSpPr txBox="1">
              <a:spLocks noChangeArrowheads="1"/>
            </p:cNvSpPr>
            <p:nvPr/>
          </p:nvSpPr>
          <p:spPr bwMode="gray">
            <a:xfrm rot="3925970">
              <a:off x="565" y="2635"/>
              <a:ext cx="8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Your Text</a:t>
              </a:r>
            </a:p>
          </p:txBody>
        </p:sp>
        <p:sp>
          <p:nvSpPr>
            <p:cNvPr id="41035" name="Text Box 75"/>
            <p:cNvSpPr txBox="1">
              <a:spLocks noChangeArrowheads="1"/>
            </p:cNvSpPr>
            <p:nvPr/>
          </p:nvSpPr>
          <p:spPr bwMode="gray">
            <a:xfrm rot="3925970">
              <a:off x="884" y="2454"/>
              <a:ext cx="6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FFFFFF"/>
                  </a:solidFill>
                </a:rPr>
                <a:t>Your Text</a:t>
              </a:r>
            </a:p>
          </p:txBody>
        </p:sp>
        <p:sp>
          <p:nvSpPr>
            <p:cNvPr id="41036" name="Oval 76"/>
            <p:cNvSpPr>
              <a:spLocks noChangeArrowheads="1"/>
            </p:cNvSpPr>
            <p:nvPr/>
          </p:nvSpPr>
          <p:spPr bwMode="gray">
            <a:xfrm>
              <a:off x="288" y="1466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37" name="Oval 77"/>
            <p:cNvSpPr>
              <a:spLocks noChangeArrowheads="1"/>
            </p:cNvSpPr>
            <p:nvPr/>
          </p:nvSpPr>
          <p:spPr bwMode="gray">
            <a:xfrm>
              <a:off x="288" y="1481"/>
              <a:ext cx="907" cy="90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vi-VN"/>
            </a:p>
          </p:txBody>
        </p:sp>
        <p:sp>
          <p:nvSpPr>
            <p:cNvPr id="41038" name="Oval 78"/>
            <p:cNvSpPr>
              <a:spLocks noChangeArrowheads="1"/>
            </p:cNvSpPr>
            <p:nvPr/>
          </p:nvSpPr>
          <p:spPr bwMode="gray">
            <a:xfrm>
              <a:off x="345" y="1526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39" name="Oval 79"/>
            <p:cNvSpPr>
              <a:spLocks noChangeArrowheads="1"/>
            </p:cNvSpPr>
            <p:nvPr/>
          </p:nvSpPr>
          <p:spPr bwMode="gray">
            <a:xfrm>
              <a:off x="336" y="1532"/>
              <a:ext cx="787" cy="78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6667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sp>
          <p:nvSpPr>
            <p:cNvPr id="41040" name="Oval 80"/>
            <p:cNvSpPr>
              <a:spLocks noChangeArrowheads="1"/>
            </p:cNvSpPr>
            <p:nvPr/>
          </p:nvSpPr>
          <p:spPr bwMode="gray">
            <a:xfrm>
              <a:off x="384" y="1571"/>
              <a:ext cx="709" cy="7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882"/>
                    <a:invGamma/>
                  </a:scheme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vi-VN"/>
            </a:p>
          </p:txBody>
        </p:sp>
        <p:grpSp>
          <p:nvGrpSpPr>
            <p:cNvPr id="41041" name="Group 81"/>
            <p:cNvGrpSpPr>
              <a:grpSpLocks/>
            </p:cNvGrpSpPr>
            <p:nvPr/>
          </p:nvGrpSpPr>
          <p:grpSpPr bwMode="auto">
            <a:xfrm>
              <a:off x="399" y="1576"/>
              <a:ext cx="687" cy="697"/>
              <a:chOff x="4166" y="1706"/>
              <a:chExt cx="1252" cy="1252"/>
            </a:xfrm>
          </p:grpSpPr>
          <p:sp>
            <p:nvSpPr>
              <p:cNvPr id="41042" name="Oval 82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3" name="Oval 83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4" name="Oval 84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  <p:sp>
            <p:nvSpPr>
              <p:cNvPr id="41045" name="Oval 85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vi-VN"/>
              </a:p>
            </p:txBody>
          </p:sp>
        </p:grpSp>
      </p:grpSp>
      <p:sp>
        <p:nvSpPr>
          <p:cNvPr id="41046" name="Text Box 86"/>
          <p:cNvSpPr txBox="1">
            <a:spLocks noChangeArrowheads="1"/>
          </p:cNvSpPr>
          <p:nvPr/>
        </p:nvSpPr>
        <p:spPr bwMode="auto">
          <a:xfrm>
            <a:off x="83185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2005</a:t>
            </a:r>
          </a:p>
        </p:txBody>
      </p:sp>
      <p:sp>
        <p:nvSpPr>
          <p:cNvPr id="41047" name="Text Box 87"/>
          <p:cNvSpPr txBox="1">
            <a:spLocks noChangeArrowheads="1"/>
          </p:cNvSpPr>
          <p:nvPr/>
        </p:nvSpPr>
        <p:spPr bwMode="auto">
          <a:xfrm>
            <a:off x="281940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2006</a:t>
            </a:r>
          </a:p>
        </p:txBody>
      </p:sp>
      <p:sp>
        <p:nvSpPr>
          <p:cNvPr id="41048" name="Text Box 88"/>
          <p:cNvSpPr txBox="1">
            <a:spLocks noChangeArrowheads="1"/>
          </p:cNvSpPr>
          <p:nvPr/>
        </p:nvSpPr>
        <p:spPr bwMode="auto">
          <a:xfrm>
            <a:off x="4914900" y="306863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080808"/>
                </a:solidFill>
              </a:rPr>
              <a:t>2007</a:t>
            </a:r>
          </a:p>
        </p:txBody>
      </p:sp>
      <p:sp>
        <p:nvSpPr>
          <p:cNvPr id="41049" name="Text Box 89"/>
          <p:cNvSpPr txBox="1">
            <a:spLocks noChangeArrowheads="1"/>
          </p:cNvSpPr>
          <p:nvPr/>
        </p:nvSpPr>
        <p:spPr bwMode="auto">
          <a:xfrm>
            <a:off x="6886575" y="30241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80808"/>
                </a:solidFill>
              </a:rPr>
              <a:t>2008</a:t>
            </a:r>
          </a:p>
        </p:txBody>
      </p:sp>
      <p:sp>
        <p:nvSpPr>
          <p:cNvPr id="41050" name="Rectangle 90"/>
          <p:cNvSpPr>
            <a:spLocks noChangeArrowheads="1"/>
          </p:cNvSpPr>
          <p:nvPr/>
        </p:nvSpPr>
        <p:spPr bwMode="auto">
          <a:xfrm>
            <a:off x="609600" y="1676400"/>
            <a:ext cx="5867400" cy="661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600">
                <a:solidFill>
                  <a:srgbClr val="000000"/>
                </a:solidFill>
                <a:cs typeface="Arial" charset="0"/>
              </a:rPr>
              <a:t>ThemeGallery</a:t>
            </a:r>
            <a:r>
              <a:rPr lang="en-US" sz="1600" b="1">
                <a:solidFill>
                  <a:srgbClr val="000000"/>
                </a:solidFill>
                <a:cs typeface="Arial" charset="0"/>
              </a:rPr>
              <a:t>  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is a </a:t>
            </a:r>
            <a:r>
              <a:rPr lang="en-US">
                <a:solidFill>
                  <a:srgbClr val="000000"/>
                </a:solidFill>
                <a:cs typeface="Arial" charset="0"/>
              </a:rPr>
              <a:t>Design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219200" y="2959100"/>
            <a:ext cx="6838950" cy="3365500"/>
            <a:chOff x="664" y="1951"/>
            <a:chExt cx="4308" cy="2120"/>
          </a:xfrm>
        </p:grpSpPr>
        <p:sp>
          <p:nvSpPr>
            <p:cNvPr id="23555" name="Freeform 3"/>
            <p:cNvSpPr>
              <a:spLocks/>
            </p:cNvSpPr>
            <p:nvPr/>
          </p:nvSpPr>
          <p:spPr bwMode="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7" name="Freeform 5"/>
            <p:cNvSpPr>
              <a:spLocks/>
            </p:cNvSpPr>
            <p:nvPr/>
          </p:nvSpPr>
          <p:spPr bwMode="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8" name="Freeform 6"/>
            <p:cNvSpPr>
              <a:spLocks/>
            </p:cNvSpPr>
            <p:nvPr/>
          </p:nvSpPr>
          <p:spPr bwMode="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2" name="Freeform 10"/>
            <p:cNvSpPr>
              <a:spLocks/>
            </p:cNvSpPr>
            <p:nvPr/>
          </p:nvSpPr>
          <p:spPr bwMode="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prstShdw prst="shdw17" dist="25400" dir="5400000">
                <a:srgbClr val="333333">
                  <a:alpha val="50000"/>
                </a:srgbClr>
              </a:prst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0" name="Freeform 48"/>
            <p:cNvSpPr>
              <a:spLocks/>
            </p:cNvSpPr>
            <p:nvPr/>
          </p:nvSpPr>
          <p:spPr bwMode="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0" name="Freeform 58"/>
            <p:cNvSpPr>
              <a:spLocks/>
            </p:cNvSpPr>
            <p:nvPr/>
          </p:nvSpPr>
          <p:spPr bwMode="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1" name="Freeform 59"/>
            <p:cNvSpPr>
              <a:spLocks/>
            </p:cNvSpPr>
            <p:nvPr/>
          </p:nvSpPr>
          <p:spPr bwMode="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2" name="Freeform 60"/>
            <p:cNvSpPr>
              <a:spLocks/>
            </p:cNvSpPr>
            <p:nvPr/>
          </p:nvSpPr>
          <p:spPr bwMode="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3" name="Freeform 61"/>
            <p:cNvSpPr>
              <a:spLocks/>
            </p:cNvSpPr>
            <p:nvPr/>
          </p:nvSpPr>
          <p:spPr bwMode="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4" name="Freeform 62"/>
            <p:cNvSpPr>
              <a:spLocks/>
            </p:cNvSpPr>
            <p:nvPr/>
          </p:nvSpPr>
          <p:spPr bwMode="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5" name="Freeform 63"/>
            <p:cNvSpPr>
              <a:spLocks/>
            </p:cNvSpPr>
            <p:nvPr/>
          </p:nvSpPr>
          <p:spPr bwMode="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6" name="Freeform 64"/>
            <p:cNvSpPr>
              <a:spLocks/>
            </p:cNvSpPr>
            <p:nvPr/>
          </p:nvSpPr>
          <p:spPr bwMode="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7" name="Freeform 65"/>
            <p:cNvSpPr>
              <a:spLocks/>
            </p:cNvSpPr>
            <p:nvPr/>
          </p:nvSpPr>
          <p:spPr bwMode="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8" name="Freeform 66"/>
            <p:cNvSpPr>
              <a:spLocks/>
            </p:cNvSpPr>
            <p:nvPr/>
          </p:nvSpPr>
          <p:spPr bwMode="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19" name="Freeform 67"/>
            <p:cNvSpPr>
              <a:spLocks/>
            </p:cNvSpPr>
            <p:nvPr/>
          </p:nvSpPr>
          <p:spPr bwMode="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0" name="Freeform 68"/>
            <p:cNvSpPr>
              <a:spLocks/>
            </p:cNvSpPr>
            <p:nvPr/>
          </p:nvSpPr>
          <p:spPr bwMode="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1" name="Freeform 69"/>
            <p:cNvSpPr>
              <a:spLocks/>
            </p:cNvSpPr>
            <p:nvPr/>
          </p:nvSpPr>
          <p:spPr bwMode="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2" name="Freeform 70"/>
            <p:cNvSpPr>
              <a:spLocks/>
            </p:cNvSpPr>
            <p:nvPr/>
          </p:nvSpPr>
          <p:spPr bwMode="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29" name="Freeform 77"/>
            <p:cNvSpPr>
              <a:spLocks/>
            </p:cNvSpPr>
            <p:nvPr/>
          </p:nvSpPr>
          <p:spPr bwMode="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0" name="Freeform 78"/>
            <p:cNvSpPr>
              <a:spLocks/>
            </p:cNvSpPr>
            <p:nvPr/>
          </p:nvSpPr>
          <p:spPr bwMode="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1" name="Freeform 79"/>
            <p:cNvSpPr>
              <a:spLocks/>
            </p:cNvSpPr>
            <p:nvPr/>
          </p:nvSpPr>
          <p:spPr bwMode="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2" name="Freeform 80"/>
            <p:cNvSpPr>
              <a:spLocks/>
            </p:cNvSpPr>
            <p:nvPr/>
          </p:nvSpPr>
          <p:spPr bwMode="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3" name="Freeform 81"/>
            <p:cNvSpPr>
              <a:spLocks/>
            </p:cNvSpPr>
            <p:nvPr/>
          </p:nvSpPr>
          <p:spPr bwMode="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4" name="Freeform 82"/>
            <p:cNvSpPr>
              <a:spLocks/>
            </p:cNvSpPr>
            <p:nvPr/>
          </p:nvSpPr>
          <p:spPr bwMode="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5" name="Freeform 83"/>
            <p:cNvSpPr>
              <a:spLocks/>
            </p:cNvSpPr>
            <p:nvPr/>
          </p:nvSpPr>
          <p:spPr bwMode="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6" name="Freeform 84"/>
            <p:cNvSpPr>
              <a:spLocks/>
            </p:cNvSpPr>
            <p:nvPr/>
          </p:nvSpPr>
          <p:spPr bwMode="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7" name="Freeform 85"/>
            <p:cNvSpPr>
              <a:spLocks/>
            </p:cNvSpPr>
            <p:nvPr/>
          </p:nvSpPr>
          <p:spPr bwMode="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8" name="Freeform 86"/>
            <p:cNvSpPr>
              <a:spLocks/>
            </p:cNvSpPr>
            <p:nvPr/>
          </p:nvSpPr>
          <p:spPr bwMode="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39" name="Freeform 87"/>
            <p:cNvSpPr>
              <a:spLocks/>
            </p:cNvSpPr>
            <p:nvPr/>
          </p:nvSpPr>
          <p:spPr bwMode="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0" name="Freeform 88"/>
            <p:cNvSpPr>
              <a:spLocks/>
            </p:cNvSpPr>
            <p:nvPr/>
          </p:nvSpPr>
          <p:spPr bwMode="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1" name="Freeform 89"/>
            <p:cNvSpPr>
              <a:spLocks/>
            </p:cNvSpPr>
            <p:nvPr/>
          </p:nvSpPr>
          <p:spPr bwMode="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2" name="Freeform 90"/>
            <p:cNvSpPr>
              <a:spLocks/>
            </p:cNvSpPr>
            <p:nvPr/>
          </p:nvSpPr>
          <p:spPr bwMode="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3" name="Freeform 91"/>
            <p:cNvSpPr>
              <a:spLocks/>
            </p:cNvSpPr>
            <p:nvPr/>
          </p:nvSpPr>
          <p:spPr bwMode="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4" name="Freeform 92"/>
            <p:cNvSpPr>
              <a:spLocks/>
            </p:cNvSpPr>
            <p:nvPr/>
          </p:nvSpPr>
          <p:spPr bwMode="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5" name="Freeform 93"/>
            <p:cNvSpPr>
              <a:spLocks/>
            </p:cNvSpPr>
            <p:nvPr/>
          </p:nvSpPr>
          <p:spPr bwMode="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6" name="Freeform 94"/>
            <p:cNvSpPr>
              <a:spLocks/>
            </p:cNvSpPr>
            <p:nvPr/>
          </p:nvSpPr>
          <p:spPr bwMode="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7" name="Freeform 95"/>
            <p:cNvSpPr>
              <a:spLocks/>
            </p:cNvSpPr>
            <p:nvPr/>
          </p:nvSpPr>
          <p:spPr bwMode="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8" name="Freeform 96"/>
            <p:cNvSpPr>
              <a:spLocks/>
            </p:cNvSpPr>
            <p:nvPr/>
          </p:nvSpPr>
          <p:spPr bwMode="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49" name="Freeform 97"/>
            <p:cNvSpPr>
              <a:spLocks/>
            </p:cNvSpPr>
            <p:nvPr/>
          </p:nvSpPr>
          <p:spPr bwMode="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0" name="Freeform 98"/>
            <p:cNvSpPr>
              <a:spLocks/>
            </p:cNvSpPr>
            <p:nvPr/>
          </p:nvSpPr>
          <p:spPr bwMode="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1" name="Freeform 99"/>
            <p:cNvSpPr>
              <a:spLocks/>
            </p:cNvSpPr>
            <p:nvPr/>
          </p:nvSpPr>
          <p:spPr bwMode="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2" name="Freeform 100"/>
            <p:cNvSpPr>
              <a:spLocks/>
            </p:cNvSpPr>
            <p:nvPr/>
          </p:nvSpPr>
          <p:spPr bwMode="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3" name="Freeform 101"/>
            <p:cNvSpPr>
              <a:spLocks/>
            </p:cNvSpPr>
            <p:nvPr/>
          </p:nvSpPr>
          <p:spPr bwMode="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4" name="Freeform 102"/>
            <p:cNvSpPr>
              <a:spLocks/>
            </p:cNvSpPr>
            <p:nvPr/>
          </p:nvSpPr>
          <p:spPr bwMode="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5" name="Freeform 103"/>
            <p:cNvSpPr>
              <a:spLocks/>
            </p:cNvSpPr>
            <p:nvPr/>
          </p:nvSpPr>
          <p:spPr bwMode="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6" name="Freeform 104"/>
            <p:cNvSpPr>
              <a:spLocks/>
            </p:cNvSpPr>
            <p:nvPr/>
          </p:nvSpPr>
          <p:spPr bwMode="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7" name="Freeform 105"/>
            <p:cNvSpPr>
              <a:spLocks/>
            </p:cNvSpPr>
            <p:nvPr/>
          </p:nvSpPr>
          <p:spPr bwMode="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8" name="Freeform 106"/>
            <p:cNvSpPr>
              <a:spLocks/>
            </p:cNvSpPr>
            <p:nvPr/>
          </p:nvSpPr>
          <p:spPr bwMode="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59" name="Freeform 107"/>
            <p:cNvSpPr>
              <a:spLocks/>
            </p:cNvSpPr>
            <p:nvPr/>
          </p:nvSpPr>
          <p:spPr bwMode="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0" name="Freeform 108"/>
            <p:cNvSpPr>
              <a:spLocks/>
            </p:cNvSpPr>
            <p:nvPr/>
          </p:nvSpPr>
          <p:spPr bwMode="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1" name="Freeform 109"/>
            <p:cNvSpPr>
              <a:spLocks/>
            </p:cNvSpPr>
            <p:nvPr/>
          </p:nvSpPr>
          <p:spPr bwMode="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23662" name="Freeform 110"/>
            <p:cNvSpPr>
              <a:spLocks/>
            </p:cNvSpPr>
            <p:nvPr/>
          </p:nvSpPr>
          <p:spPr bwMode="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adFill rotWithShape="1">
              <a:gsLst>
                <a:gs pos="0">
                  <a:srgbClr val="969696">
                    <a:gamma/>
                    <a:tint val="18039"/>
                    <a:invGamma/>
                  </a:srgbClr>
                </a:gs>
                <a:gs pos="100000">
                  <a:srgbClr val="969696"/>
                </a:gs>
              </a:gsLst>
              <a:lin ang="18900000" scaled="1"/>
            </a:gradFill>
            <a:ln w="6350" cap="flat" cmpd="sng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3663" name="Oval 111"/>
          <p:cNvSpPr>
            <a:spLocks noChangeArrowheads="1"/>
          </p:cNvSpPr>
          <p:nvPr/>
        </p:nvSpPr>
        <p:spPr bwMode="gray">
          <a:xfrm>
            <a:off x="2057400" y="3352800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4" name="Rectangle 112"/>
          <p:cNvSpPr>
            <a:spLocks noChangeArrowheads="1"/>
          </p:cNvSpPr>
          <p:nvPr/>
        </p:nvSpPr>
        <p:spPr bwMode="auto">
          <a:xfrm>
            <a:off x="4370388" y="1628775"/>
            <a:ext cx="4094162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000000"/>
                </a:solidFill>
              </a:rPr>
              <a:t>ThemeGallery  is a Design Digital Content &amp; Contents mall developed by Guild Design Inc.</a:t>
            </a:r>
          </a:p>
        </p:txBody>
      </p:sp>
      <p:sp>
        <p:nvSpPr>
          <p:cNvPr id="23665" name="Rectangle 113"/>
          <p:cNvSpPr>
            <a:spLocks noChangeArrowheads="1"/>
          </p:cNvSpPr>
          <p:nvPr/>
        </p:nvSpPr>
        <p:spPr bwMode="auto">
          <a:xfrm>
            <a:off x="685800" y="1628775"/>
            <a:ext cx="36687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D7181F"/>
                </a:solidFill>
              </a:rPr>
              <a:t>A title about content</a:t>
            </a:r>
          </a:p>
        </p:txBody>
      </p:sp>
      <p:sp>
        <p:nvSpPr>
          <p:cNvPr id="23666" name="Oval 114"/>
          <p:cNvSpPr>
            <a:spLocks noChangeArrowheads="1"/>
          </p:cNvSpPr>
          <p:nvPr/>
        </p:nvSpPr>
        <p:spPr bwMode="gray">
          <a:xfrm>
            <a:off x="4552950" y="4654550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7" name="Oval 115"/>
          <p:cNvSpPr>
            <a:spLocks noChangeArrowheads="1"/>
          </p:cNvSpPr>
          <p:nvPr/>
        </p:nvSpPr>
        <p:spPr bwMode="gray">
          <a:xfrm>
            <a:off x="6542088" y="380682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8" name="Oval 116"/>
          <p:cNvSpPr>
            <a:spLocks noChangeArrowheads="1"/>
          </p:cNvSpPr>
          <p:nvPr/>
        </p:nvSpPr>
        <p:spPr bwMode="gray">
          <a:xfrm>
            <a:off x="4975225" y="343217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69" name="Oval 117"/>
          <p:cNvSpPr>
            <a:spLocks noChangeArrowheads="1"/>
          </p:cNvSpPr>
          <p:nvPr/>
        </p:nvSpPr>
        <p:spPr bwMode="gray">
          <a:xfrm>
            <a:off x="2663825" y="5616575"/>
            <a:ext cx="260350" cy="260350"/>
          </a:xfrm>
          <a:prstGeom prst="ellipse">
            <a:avLst/>
          </a:prstGeom>
          <a:gradFill rotWithShape="1">
            <a:gsLst>
              <a:gs pos="0">
                <a:srgbClr val="CC0000">
                  <a:gamma/>
                  <a:shade val="46275"/>
                  <a:invGamma/>
                </a:srgbClr>
              </a:gs>
              <a:gs pos="100000">
                <a:srgbClr val="CC0000"/>
              </a:gs>
            </a:gsLst>
            <a:path path="shape">
              <a:fillToRect l="50000" t="50000" r="50000" b="50000"/>
            </a:path>
          </a:gradFill>
          <a:ln w="38100" cmpd="dbl" algn="ctr">
            <a:solidFill>
              <a:srgbClr val="EBFFF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3670" name="AutoShape 118"/>
          <p:cNvSpPr>
            <a:spLocks/>
          </p:cNvSpPr>
          <p:nvPr/>
        </p:nvSpPr>
        <p:spPr bwMode="black">
          <a:xfrm>
            <a:off x="5421313" y="2543175"/>
            <a:ext cx="3146425" cy="433388"/>
          </a:xfrm>
          <a:prstGeom prst="callout2">
            <a:avLst>
              <a:gd name="adj1" fmla="val 26375"/>
              <a:gd name="adj2" fmla="val -2421"/>
              <a:gd name="adj3" fmla="val 26375"/>
              <a:gd name="adj4" fmla="val -5347"/>
              <a:gd name="adj5" fmla="val 239194"/>
              <a:gd name="adj6" fmla="val -8426"/>
            </a:avLst>
          </a:prstGeom>
          <a:noFill/>
          <a:ln w="9525">
            <a:solidFill>
              <a:schemeClr val="tx2"/>
            </a:solidFill>
            <a:miter lim="800000"/>
            <a:headEnd type="diamond" w="med" len="med"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Describe a vision of company or strategic contents.</a:t>
            </a:r>
          </a:p>
        </p:txBody>
      </p:sp>
      <p:sp>
        <p:nvSpPr>
          <p:cNvPr id="23671" name="Rectangle 1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gray">
          <a:xfrm>
            <a:off x="2419350" y="2397125"/>
            <a:ext cx="4041775" cy="3690938"/>
          </a:xfrm>
          <a:prstGeom prst="diamond">
            <a:avLst/>
          </a:prstGeom>
          <a:noFill/>
          <a:ln w="57150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vi-VN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3676650" y="2106613"/>
            <a:ext cx="1771650" cy="1352550"/>
            <a:chOff x="2180" y="1267"/>
            <a:chExt cx="1350" cy="1030"/>
          </a:xfrm>
        </p:grpSpPr>
        <p:sp>
          <p:nvSpPr>
            <p:cNvPr id="24581" name="Oval 5"/>
            <p:cNvSpPr>
              <a:spLocks noChangeArrowheads="1"/>
            </p:cNvSpPr>
            <p:nvPr/>
          </p:nvSpPr>
          <p:spPr bwMode="gray">
            <a:xfrm>
              <a:off x="2301" y="1267"/>
              <a:ext cx="1021" cy="1030"/>
            </a:xfrm>
            <a:prstGeom prst="ellipse">
              <a:avLst/>
            </a:prstGeom>
            <a:gradFill rotWithShape="0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582" name="Group 6"/>
            <p:cNvGrpSpPr>
              <a:grpSpLocks/>
            </p:cNvGrpSpPr>
            <p:nvPr/>
          </p:nvGrpSpPr>
          <p:grpSpPr bwMode="auto">
            <a:xfrm rot="10082854">
              <a:off x="2180" y="2013"/>
              <a:ext cx="926" cy="237"/>
              <a:chOff x="2598" y="1026"/>
              <a:chExt cx="957" cy="242"/>
            </a:xfrm>
          </p:grpSpPr>
          <p:grpSp>
            <p:nvGrpSpPr>
              <p:cNvPr id="24583" name="Group 7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584" name="Group 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585" name="AutoShape 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6" name="AutoShape 1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7" name="AutoShape 1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88" name="AutoShape 1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589" name="Group 1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590" name="AutoShape 1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1" name="AutoShape 1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2" name="AutoShape 1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3" name="AutoShape 1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594" name="Group 18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595" name="Group 1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596" name="AutoShape 2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7" name="AutoShape 2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8" name="AutoShape 2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599" name="AutoShape 2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00" name="Group 2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01" name="AutoShape 2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2" name="AutoShape 2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3" name="AutoShape 2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4" name="AutoShape 2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605" name="Group 29"/>
            <p:cNvGrpSpPr>
              <a:grpSpLocks/>
            </p:cNvGrpSpPr>
            <p:nvPr/>
          </p:nvGrpSpPr>
          <p:grpSpPr bwMode="auto">
            <a:xfrm>
              <a:off x="2604" y="1361"/>
              <a:ext cx="926" cy="237"/>
              <a:chOff x="2598" y="1026"/>
              <a:chExt cx="957" cy="242"/>
            </a:xfrm>
          </p:grpSpPr>
          <p:grpSp>
            <p:nvGrpSpPr>
              <p:cNvPr id="24606" name="Group 30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07" name="Group 3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08" name="AutoShape 3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09" name="AutoShape 3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0" name="AutoShape 3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1" name="AutoShape 3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12" name="Group 3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13" name="AutoShape 3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4" name="AutoShape 3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5" name="AutoShape 3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16" name="AutoShape 4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17" name="Group 41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18" name="Group 42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19" name="AutoShape 43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0" name="AutoShape 44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1" name="AutoShape 45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2" name="AutoShape 46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23" name="Group 47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24" name="AutoShape 48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5" name="AutoShape 49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6" name="AutoShape 50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27" name="AutoShape 51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</p:grpSp>
      <p:grpSp>
        <p:nvGrpSpPr>
          <p:cNvPr id="24628" name="Group 52"/>
          <p:cNvGrpSpPr>
            <a:grpSpLocks/>
          </p:cNvGrpSpPr>
          <p:nvPr/>
        </p:nvGrpSpPr>
        <p:grpSpPr bwMode="auto">
          <a:xfrm>
            <a:off x="5233988" y="3532188"/>
            <a:ext cx="1778000" cy="1352550"/>
            <a:chOff x="3322" y="2165"/>
            <a:chExt cx="1354" cy="1031"/>
          </a:xfrm>
        </p:grpSpPr>
        <p:sp>
          <p:nvSpPr>
            <p:cNvPr id="24629" name="Oval 53"/>
            <p:cNvSpPr>
              <a:spLocks noChangeArrowheads="1"/>
            </p:cNvSpPr>
            <p:nvPr/>
          </p:nvSpPr>
          <p:spPr bwMode="ltGray">
            <a:xfrm>
              <a:off x="3426" y="2165"/>
              <a:ext cx="1023" cy="1031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30" name="Group 54"/>
            <p:cNvGrpSpPr>
              <a:grpSpLocks/>
            </p:cNvGrpSpPr>
            <p:nvPr/>
          </p:nvGrpSpPr>
          <p:grpSpPr bwMode="auto">
            <a:xfrm rot="10082854">
              <a:off x="3322" y="2916"/>
              <a:ext cx="926" cy="237"/>
              <a:chOff x="2598" y="1026"/>
              <a:chExt cx="957" cy="242"/>
            </a:xfrm>
          </p:grpSpPr>
          <p:grpSp>
            <p:nvGrpSpPr>
              <p:cNvPr id="24631" name="Group 55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32" name="Group 5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33" name="AutoShape 5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4" name="AutoShape 5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5" name="AutoShape 5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6" name="AutoShape 6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37" name="Group 6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38" name="AutoShape 6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39" name="AutoShape 6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0" name="AutoShape 6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1" name="AutoShape 6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42" name="Group 66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43" name="Group 6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44" name="AutoShape 68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5" name="AutoShape 69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6" name="AutoShape 70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47" name="AutoShape 71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48" name="Group 7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49" name="AutoShape 73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0" name="AutoShape 74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1" name="AutoShape 75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2" name="AutoShape 76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653" name="Group 77"/>
            <p:cNvGrpSpPr>
              <a:grpSpLocks/>
            </p:cNvGrpSpPr>
            <p:nvPr/>
          </p:nvGrpSpPr>
          <p:grpSpPr bwMode="auto">
            <a:xfrm rot="344040">
              <a:off x="3748" y="2277"/>
              <a:ext cx="928" cy="237"/>
              <a:chOff x="2598" y="1026"/>
              <a:chExt cx="957" cy="242"/>
            </a:xfrm>
          </p:grpSpPr>
          <p:grpSp>
            <p:nvGrpSpPr>
              <p:cNvPr id="24654" name="Group 78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55" name="Group 79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56" name="AutoShape 8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7" name="AutoShape 8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8" name="AutoShape 8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59" name="AutoShape 8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60" name="Group 84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61" name="AutoShape 8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2" name="AutoShape 8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3" name="AutoShape 8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4" name="AutoShape 8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65" name="Group 89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66" name="Group 9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67" name="AutoShape 9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8" name="AutoShape 9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69" name="AutoShape 9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0" name="AutoShape 9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71" name="Group 9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72" name="AutoShape 9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3" name="AutoShape 9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4" name="AutoShape 9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75" name="AutoShape 9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2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</p:grpSp>
      <p:grpSp>
        <p:nvGrpSpPr>
          <p:cNvPr id="24676" name="Group 100"/>
          <p:cNvGrpSpPr>
            <a:grpSpLocks/>
          </p:cNvGrpSpPr>
          <p:nvPr/>
        </p:nvGrpSpPr>
        <p:grpSpPr bwMode="auto">
          <a:xfrm>
            <a:off x="2070100" y="3521075"/>
            <a:ext cx="1784350" cy="1352550"/>
            <a:chOff x="990" y="2158"/>
            <a:chExt cx="1358" cy="1030"/>
          </a:xfrm>
        </p:grpSpPr>
        <p:sp>
          <p:nvSpPr>
            <p:cNvPr id="24677" name="Oval 101"/>
            <p:cNvSpPr>
              <a:spLocks noChangeArrowheads="1"/>
            </p:cNvSpPr>
            <p:nvPr/>
          </p:nvSpPr>
          <p:spPr bwMode="ltGray">
            <a:xfrm>
              <a:off x="1107" y="2158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0392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60392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678" name="Group 102"/>
            <p:cNvGrpSpPr>
              <a:grpSpLocks/>
            </p:cNvGrpSpPr>
            <p:nvPr/>
          </p:nvGrpSpPr>
          <p:grpSpPr bwMode="auto">
            <a:xfrm rot="10082854">
              <a:off x="990" y="2907"/>
              <a:ext cx="928" cy="236"/>
              <a:chOff x="2598" y="1026"/>
              <a:chExt cx="957" cy="242"/>
            </a:xfrm>
          </p:grpSpPr>
          <p:grpSp>
            <p:nvGrpSpPr>
              <p:cNvPr id="24679" name="Group 103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680" name="Group 10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81" name="AutoShape 105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2" name="AutoShape 106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3" name="AutoShape 107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4" name="AutoShape 108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85" name="Group 10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86" name="AutoShape 110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7" name="AutoShape 111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8" name="AutoShape 112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89" name="AutoShape 113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690" name="Group 114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691" name="Group 11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692" name="AutoShape 116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3" name="AutoShape 117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4" name="AutoShape 118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5" name="AutoShape 119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696" name="Group 12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697" name="AutoShape 121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8" name="AutoShape 122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699" name="AutoShape 123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00" name="AutoShape 124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701" name="Group 125"/>
            <p:cNvGrpSpPr>
              <a:grpSpLocks/>
            </p:cNvGrpSpPr>
            <p:nvPr/>
          </p:nvGrpSpPr>
          <p:grpSpPr bwMode="auto">
            <a:xfrm rot="-232145">
              <a:off x="1392" y="2245"/>
              <a:ext cx="956" cy="259"/>
              <a:chOff x="1824" y="2448"/>
              <a:chExt cx="987" cy="266"/>
            </a:xfrm>
          </p:grpSpPr>
          <p:grpSp>
            <p:nvGrpSpPr>
              <p:cNvPr id="24702" name="Group 126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24703" name="Group 127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04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05" name="AutoShape 129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6" name="AutoShape 130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7" name="AutoShape 131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08" name="AutoShape 132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09" name="Group 133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10" name="AutoShape 134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1" name="AutoShape 135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2" name="AutoShape 136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3" name="AutoShape 137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14" name="Group 138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15" name="Group 139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16" name="AutoShape 14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7" name="AutoShape 14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8" name="AutoShape 14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19" name="AutoShape 14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20" name="Group 144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21" name="AutoShape 14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2" name="AutoShape 14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3" name="AutoShape 14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4" name="AutoShape 14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  <p:grpSp>
            <p:nvGrpSpPr>
              <p:cNvPr id="24725" name="Group 149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24726" name="Group 15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27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28" name="AutoShape 15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29" name="AutoShape 15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0" name="AutoShape 15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1" name="AutoShape 15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32" name="Group 15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33" name="AutoShape 15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4" name="AutoShape 15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5" name="AutoShape 15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36" name="AutoShape 16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37" name="Group 161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38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39" name="AutoShape 163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0" name="AutoShape 164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1" name="AutoShape 165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2" name="AutoShape 166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43" name="Group 167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44" name="AutoShape 168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5" name="AutoShape 169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6" name="AutoShape 170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47" name="AutoShape 171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</p:grpSp>
      </p:grpSp>
      <p:grpSp>
        <p:nvGrpSpPr>
          <p:cNvPr id="24748" name="Group 172"/>
          <p:cNvGrpSpPr>
            <a:grpSpLocks/>
          </p:cNvGrpSpPr>
          <p:nvPr/>
        </p:nvGrpSpPr>
        <p:grpSpPr bwMode="auto">
          <a:xfrm>
            <a:off x="3735388" y="5048250"/>
            <a:ext cx="1784350" cy="1352550"/>
            <a:chOff x="2163" y="3120"/>
            <a:chExt cx="1358" cy="1030"/>
          </a:xfrm>
        </p:grpSpPr>
        <p:sp>
          <p:nvSpPr>
            <p:cNvPr id="24749" name="Oval 173"/>
            <p:cNvSpPr>
              <a:spLocks noChangeArrowheads="1"/>
            </p:cNvSpPr>
            <p:nvPr/>
          </p:nvSpPr>
          <p:spPr bwMode="ltGray">
            <a:xfrm>
              <a:off x="2280" y="3120"/>
              <a:ext cx="1022" cy="103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57150">
              <a:solidFill>
                <a:srgbClr val="EAEAE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4750" name="Group 174"/>
            <p:cNvGrpSpPr>
              <a:grpSpLocks/>
            </p:cNvGrpSpPr>
            <p:nvPr/>
          </p:nvGrpSpPr>
          <p:grpSpPr bwMode="auto">
            <a:xfrm rot="10082854">
              <a:off x="2163" y="3869"/>
              <a:ext cx="928" cy="236"/>
              <a:chOff x="2598" y="1026"/>
              <a:chExt cx="957" cy="242"/>
            </a:xfrm>
          </p:grpSpPr>
          <p:grpSp>
            <p:nvGrpSpPr>
              <p:cNvPr id="24751" name="Group 175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24752" name="Group 17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753" name="AutoShape 177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4" name="AutoShape 178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5" name="AutoShape 179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6" name="AutoShape 180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757" name="Group 18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758" name="AutoShape 182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59" name="AutoShape 183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0" name="AutoShape 184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1" name="AutoShape 185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  <p:grpSp>
            <p:nvGrpSpPr>
              <p:cNvPr id="24762" name="Group 186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24763" name="Group 18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4764" name="AutoShape 188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5" name="AutoShape 189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6" name="AutoShape 190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67" name="AutoShape 191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  <p:grpSp>
              <p:nvGrpSpPr>
                <p:cNvPr id="24768" name="Group 19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24769" name="AutoShape 193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0" name="AutoShape 194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1" name="AutoShape 195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  <p:sp>
                <p:nvSpPr>
                  <p:cNvPr id="24772" name="AutoShape 196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vi-VN"/>
                  </a:p>
                </p:txBody>
              </p:sp>
            </p:grpSp>
          </p:grpSp>
        </p:grpSp>
        <p:grpSp>
          <p:nvGrpSpPr>
            <p:cNvPr id="24773" name="Group 197"/>
            <p:cNvGrpSpPr>
              <a:grpSpLocks/>
            </p:cNvGrpSpPr>
            <p:nvPr/>
          </p:nvGrpSpPr>
          <p:grpSpPr bwMode="auto">
            <a:xfrm rot="-232145">
              <a:off x="2565" y="3207"/>
              <a:ext cx="956" cy="259"/>
              <a:chOff x="1824" y="2448"/>
              <a:chExt cx="987" cy="266"/>
            </a:xfrm>
          </p:grpSpPr>
          <p:grpSp>
            <p:nvGrpSpPr>
              <p:cNvPr id="24774" name="Group 198"/>
              <p:cNvGrpSpPr>
                <a:grpSpLocks/>
              </p:cNvGrpSpPr>
              <p:nvPr/>
            </p:nvGrpSpPr>
            <p:grpSpPr bwMode="auto">
              <a:xfrm rot="513316">
                <a:off x="1824" y="2448"/>
                <a:ext cx="957" cy="242"/>
                <a:chOff x="2598" y="1026"/>
                <a:chExt cx="957" cy="242"/>
              </a:xfrm>
            </p:grpSpPr>
            <p:grpSp>
              <p:nvGrpSpPr>
                <p:cNvPr id="24775" name="Group 199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76" name="Group 200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77" name="AutoShape 201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78" name="AutoShape 202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79" name="AutoShape 203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0" name="AutoShape 204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81" name="Group 205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82" name="AutoShape 206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3" name="AutoShape 207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4" name="AutoShape 208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5" name="AutoShape 209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786" name="Group 210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787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788" name="AutoShape 212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89" name="AutoShape 213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0" name="AutoShape 214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1" name="AutoShape 215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792" name="Group 216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793" name="AutoShape 217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4" name="AutoShape 218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5" name="AutoShape 219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796" name="AutoShape 220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3999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  <p:grpSp>
            <p:nvGrpSpPr>
              <p:cNvPr id="24797" name="Group 221"/>
              <p:cNvGrpSpPr>
                <a:grpSpLocks/>
              </p:cNvGrpSpPr>
              <p:nvPr/>
            </p:nvGrpSpPr>
            <p:grpSpPr bwMode="auto">
              <a:xfrm rot="513316">
                <a:off x="1854" y="2472"/>
                <a:ext cx="957" cy="242"/>
                <a:chOff x="2598" y="1026"/>
                <a:chExt cx="957" cy="242"/>
              </a:xfrm>
            </p:grpSpPr>
            <p:grpSp>
              <p:nvGrpSpPr>
                <p:cNvPr id="24798" name="Group 222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598" y="1026"/>
                  <a:ext cx="957" cy="242"/>
                  <a:chOff x="2532" y="1051"/>
                  <a:chExt cx="893" cy="246"/>
                </a:xfrm>
              </p:grpSpPr>
              <p:grpSp>
                <p:nvGrpSpPr>
                  <p:cNvPr id="24799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800" name="AutoShape 224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1" name="AutoShape 225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2" name="AutoShape 226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3" name="AutoShape 227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804" name="Group 228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805" name="AutoShape 229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6" name="AutoShape 230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7" name="AutoShape 231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08" name="AutoShape 232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  <p:grpSp>
              <p:nvGrpSpPr>
                <p:cNvPr id="24809" name="Group 233"/>
                <p:cNvGrpSpPr>
                  <a:grpSpLocks/>
                </p:cNvGrpSpPr>
                <p:nvPr/>
              </p:nvGrpSpPr>
              <p:grpSpPr bwMode="auto">
                <a:xfrm rot="-9970459" flipH="1" flipV="1">
                  <a:off x="2688" y="1056"/>
                  <a:ext cx="784" cy="198"/>
                  <a:chOff x="2532" y="1051"/>
                  <a:chExt cx="893" cy="246"/>
                </a:xfrm>
              </p:grpSpPr>
              <p:grpSp>
                <p:nvGrpSpPr>
                  <p:cNvPr id="24810" name="Group 234"/>
                  <p:cNvGrpSpPr>
                    <a:grpSpLocks/>
                  </p:cNvGrpSpPr>
                  <p:nvPr/>
                </p:nvGrpSpPr>
                <p:grpSpPr bwMode="auto">
                  <a:xfrm>
                    <a:off x="2532" y="1051"/>
                    <a:ext cx="743" cy="185"/>
                    <a:chOff x="1565" y="2568"/>
                    <a:chExt cx="1118" cy="279"/>
                  </a:xfrm>
                </p:grpSpPr>
                <p:sp>
                  <p:nvSpPr>
                    <p:cNvPr id="24811" name="AutoShape 235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2" name="AutoShape 236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3" name="AutoShape 237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4" name="AutoShape 238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  <p:grpSp>
                <p:nvGrpSpPr>
                  <p:cNvPr id="24815" name="Group 239"/>
                  <p:cNvGrpSpPr>
                    <a:grpSpLocks/>
                  </p:cNvGrpSpPr>
                  <p:nvPr/>
                </p:nvGrpSpPr>
                <p:grpSpPr bwMode="auto">
                  <a:xfrm rot="1353540">
                    <a:off x="2682" y="1111"/>
                    <a:ext cx="743" cy="186"/>
                    <a:chOff x="1565" y="2568"/>
                    <a:chExt cx="1118" cy="279"/>
                  </a:xfrm>
                </p:grpSpPr>
                <p:sp>
                  <p:nvSpPr>
                    <p:cNvPr id="24816" name="AutoShape 240"/>
                    <p:cNvSpPr>
                      <a:spLocks noChangeArrowheads="1"/>
                    </p:cNvSpPr>
                    <p:nvPr/>
                  </p:nvSpPr>
                  <p:spPr bwMode="ltGray">
                    <a:xfrm rot="5263130">
                      <a:off x="1859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7" name="AutoShape 241"/>
                    <p:cNvSpPr>
                      <a:spLocks noChangeArrowheads="1"/>
                    </p:cNvSpPr>
                    <p:nvPr/>
                  </p:nvSpPr>
                  <p:spPr bwMode="ltGray">
                    <a:xfrm rot="6078281">
                      <a:off x="1995" y="2274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8" name="AutoShape 242"/>
                    <p:cNvSpPr>
                      <a:spLocks noChangeArrowheads="1"/>
                    </p:cNvSpPr>
                    <p:nvPr/>
                  </p:nvSpPr>
                  <p:spPr bwMode="ltGray">
                    <a:xfrm rot="6373927">
                      <a:off x="2071" y="229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  <p:sp>
                  <p:nvSpPr>
                    <p:cNvPr id="24819" name="AutoShape 243"/>
                    <p:cNvSpPr>
                      <a:spLocks noChangeArrowheads="1"/>
                    </p:cNvSpPr>
                    <p:nvPr/>
                  </p:nvSpPr>
                  <p:spPr bwMode="ltGray">
                    <a:xfrm rot="6906312">
                      <a:off x="2161" y="2326"/>
                      <a:ext cx="227" cy="816"/>
                    </a:xfrm>
                    <a:prstGeom prst="moon">
                      <a:avLst>
                        <a:gd name="adj" fmla="val 49773"/>
                      </a:avLst>
                    </a:prstGeom>
                    <a:solidFill>
                      <a:srgbClr val="FFFFFF">
                        <a:alpha val="200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vi-VN"/>
                    </a:p>
                  </p:txBody>
                </p:sp>
              </p:grpSp>
            </p:grpSp>
          </p:grpSp>
        </p:grpSp>
      </p:grpSp>
      <p:sp>
        <p:nvSpPr>
          <p:cNvPr id="24820" name="Rectangle 244"/>
          <p:cNvSpPr>
            <a:spLocks noChangeArrowheads="1"/>
          </p:cNvSpPr>
          <p:nvPr/>
        </p:nvSpPr>
        <p:spPr bwMode="auto">
          <a:xfrm>
            <a:off x="3825875" y="24685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1" name="Rectangle 245"/>
          <p:cNvSpPr>
            <a:spLocks noChangeArrowheads="1"/>
          </p:cNvSpPr>
          <p:nvPr/>
        </p:nvSpPr>
        <p:spPr bwMode="auto">
          <a:xfrm>
            <a:off x="2203450" y="38401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2" name="Rectangle 246"/>
          <p:cNvSpPr>
            <a:spLocks noChangeArrowheads="1"/>
          </p:cNvSpPr>
          <p:nvPr/>
        </p:nvSpPr>
        <p:spPr bwMode="auto">
          <a:xfrm>
            <a:off x="5416550" y="3840163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3" name="Rectangle 247"/>
          <p:cNvSpPr>
            <a:spLocks noChangeArrowheads="1"/>
          </p:cNvSpPr>
          <p:nvPr/>
        </p:nvSpPr>
        <p:spPr bwMode="auto">
          <a:xfrm>
            <a:off x="3892550" y="54102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80808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/>
            <a:r>
              <a:rPr lang="en-US" b="1">
                <a:solidFill>
                  <a:srgbClr val="FEFEFE"/>
                </a:solidFill>
              </a:rPr>
              <a:t>Click to add Text</a:t>
            </a:r>
          </a:p>
        </p:txBody>
      </p:sp>
      <p:sp>
        <p:nvSpPr>
          <p:cNvPr id="24824" name="Text Box 248"/>
          <p:cNvSpPr txBox="1">
            <a:spLocks noChangeArrowheads="1"/>
          </p:cNvSpPr>
          <p:nvPr/>
        </p:nvSpPr>
        <p:spPr bwMode="gray">
          <a:xfrm>
            <a:off x="5426075" y="5440363"/>
            <a:ext cx="320040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US" sz="1400" b="1">
                <a:solidFill>
                  <a:srgbClr val="020202"/>
                </a:solidFill>
              </a:rPr>
              <a:t>ThemeGallery</a:t>
            </a:r>
            <a:r>
              <a:rPr lang="en-US" sz="1400">
                <a:solidFill>
                  <a:srgbClr val="020202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4825" name="Rectangle 249"/>
          <p:cNvSpPr>
            <a:spLocks noChangeArrowheads="1"/>
          </p:cNvSpPr>
          <p:nvPr/>
        </p:nvSpPr>
        <p:spPr bwMode="auto">
          <a:xfrm>
            <a:off x="609600" y="3990975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24826" name="Rectangle 250"/>
          <p:cNvSpPr>
            <a:spLocks noChangeArrowheads="1"/>
          </p:cNvSpPr>
          <p:nvPr/>
        </p:nvSpPr>
        <p:spPr bwMode="auto">
          <a:xfrm>
            <a:off x="6767513" y="3887788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  <p:sp>
        <p:nvSpPr>
          <p:cNvPr id="24827" name="Rectangle 251"/>
          <p:cNvSpPr>
            <a:spLocks noChangeArrowheads="1"/>
          </p:cNvSpPr>
          <p:nvPr/>
        </p:nvSpPr>
        <p:spPr bwMode="gray">
          <a:xfrm>
            <a:off x="2049463" y="1335088"/>
            <a:ext cx="48768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rgbClr val="DDDDD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200" b="1"/>
              <a:t>“A title about content”</a:t>
            </a:r>
          </a:p>
        </p:txBody>
      </p:sp>
      <p:sp>
        <p:nvSpPr>
          <p:cNvPr id="24828" name="Rectangle 252"/>
          <p:cNvSpPr>
            <a:spLocks noChangeArrowheads="1"/>
          </p:cNvSpPr>
          <p:nvPr/>
        </p:nvSpPr>
        <p:spPr bwMode="gray">
          <a:xfrm>
            <a:off x="3382963" y="3840163"/>
            <a:ext cx="2133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Company</a:t>
            </a:r>
          </a:p>
          <a:p>
            <a:pPr algn="ctr"/>
            <a:r>
              <a:rPr lang="en-US" sz="2400" b="1">
                <a:solidFill>
                  <a:schemeClr val="tx2"/>
                </a:solidFill>
              </a:rPr>
              <a:t>L/O/G/O</a:t>
            </a:r>
          </a:p>
        </p:txBody>
      </p:sp>
      <p:sp>
        <p:nvSpPr>
          <p:cNvPr id="24829" name="Rectangle 253"/>
          <p:cNvSpPr>
            <a:spLocks noChangeArrowheads="1"/>
          </p:cNvSpPr>
          <p:nvPr/>
        </p:nvSpPr>
        <p:spPr bwMode="auto">
          <a:xfrm>
            <a:off x="5337175" y="2324100"/>
            <a:ext cx="152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FF66"/>
              </a:buClr>
              <a:buFont typeface="Wingdings" pitchFamily="2" charset="2"/>
              <a:buNone/>
            </a:pPr>
            <a:r>
              <a:rPr lang="en-US" sz="1400">
                <a:solidFill>
                  <a:srgbClr val="010101"/>
                </a:solidFill>
              </a:rPr>
              <a:t>- Description of the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8675" name="AutoShape 3"/>
          <p:cNvSpPr>
            <a:spLocks noChangeArrowheads="1"/>
          </p:cNvSpPr>
          <p:nvPr/>
        </p:nvSpPr>
        <p:spPr bwMode="ltGray">
          <a:xfrm flipV="1">
            <a:off x="0" y="-1481138"/>
            <a:ext cx="9144000" cy="6248401"/>
          </a:xfrm>
          <a:custGeom>
            <a:avLst/>
            <a:gdLst>
              <a:gd name="G0" fmla="+- 7224 0 0"/>
              <a:gd name="G1" fmla="+- -9175604 0 0"/>
              <a:gd name="G2" fmla="+- 0 0 -9175604"/>
              <a:gd name="T0" fmla="*/ 0 256 1"/>
              <a:gd name="T1" fmla="*/ 180 256 1"/>
              <a:gd name="G3" fmla="+- -9175604 T0 T1"/>
              <a:gd name="T2" fmla="*/ 0 256 1"/>
              <a:gd name="T3" fmla="*/ 90 256 1"/>
              <a:gd name="G4" fmla="+- -9175604 T2 T3"/>
              <a:gd name="G5" fmla="*/ G4 2 1"/>
              <a:gd name="T4" fmla="*/ 90 256 1"/>
              <a:gd name="T5" fmla="*/ 0 256 1"/>
              <a:gd name="G6" fmla="+- -9175604 T4 T5"/>
              <a:gd name="G7" fmla="*/ G6 2 1"/>
              <a:gd name="G8" fmla="abs -917560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224"/>
              <a:gd name="G18" fmla="*/ 7224 1 2"/>
              <a:gd name="G19" fmla="+- G18 5400 0"/>
              <a:gd name="G20" fmla="cos G19 -9175604"/>
              <a:gd name="G21" fmla="sin G19 -9175604"/>
              <a:gd name="G22" fmla="+- G20 10800 0"/>
              <a:gd name="G23" fmla="+- G21 10800 0"/>
              <a:gd name="G24" fmla="+- 10800 0 G20"/>
              <a:gd name="G25" fmla="+- 7224 10800 0"/>
              <a:gd name="G26" fmla="?: G9 G17 G25"/>
              <a:gd name="G27" fmla="?: G9 0 21600"/>
              <a:gd name="G28" fmla="cos 10800 -9175604"/>
              <a:gd name="G29" fmla="sin 10800 -9175604"/>
              <a:gd name="G30" fmla="sin 7224 -9175604"/>
              <a:gd name="G31" fmla="+- G28 10800 0"/>
              <a:gd name="G32" fmla="+- G29 10800 0"/>
              <a:gd name="G33" fmla="+- G30 10800 0"/>
              <a:gd name="G34" fmla="?: G4 0 G31"/>
              <a:gd name="G35" fmla="?: -9175604 G34 0"/>
              <a:gd name="G36" fmla="?: G6 G35 G31"/>
              <a:gd name="G37" fmla="+- 21600 0 G36"/>
              <a:gd name="G38" fmla="?: G4 0 G33"/>
              <a:gd name="G39" fmla="?: -917560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895 w 21600"/>
              <a:gd name="T15" fmla="*/ 5008 h 21600"/>
              <a:gd name="T16" fmla="*/ 10800 w 21600"/>
              <a:gd name="T17" fmla="*/ 3576 h 21600"/>
              <a:gd name="T18" fmla="*/ 17705 w 21600"/>
              <a:gd name="T19" fmla="*/ 500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265" y="6157"/>
                </a:moveTo>
                <a:cubicBezTo>
                  <a:pt x="6637" y="4521"/>
                  <a:pt x="8664" y="3575"/>
                  <a:pt x="10800" y="3576"/>
                </a:cubicBezTo>
                <a:cubicBezTo>
                  <a:pt x="12935" y="3576"/>
                  <a:pt x="14962" y="4521"/>
                  <a:pt x="16334" y="6157"/>
                </a:cubicBezTo>
                <a:lnTo>
                  <a:pt x="19074" y="3859"/>
                </a:lnTo>
                <a:cubicBezTo>
                  <a:pt x="17022" y="1412"/>
                  <a:pt x="13992" y="-1"/>
                  <a:pt x="10799" y="0"/>
                </a:cubicBezTo>
                <a:cubicBezTo>
                  <a:pt x="7607" y="0"/>
                  <a:pt x="4577" y="1412"/>
                  <a:pt x="2525" y="3859"/>
                </a:cubicBezTo>
                <a:close/>
              </a:path>
            </a:pathLst>
          </a:custGeom>
          <a:gradFill rotWithShape="1">
            <a:gsLst>
              <a:gs pos="0">
                <a:srgbClr val="006699"/>
              </a:gs>
              <a:gs pos="100000">
                <a:srgbClr val="BDCBDB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Bottom">
              <a:rot lat="20099999" lon="0" rev="0"/>
            </a:camera>
            <a:lightRig rig="legacyHarsh3" dir="l"/>
          </a:scene3d>
          <a:sp3d extrusionH="2259000" prstMaterial="legacyPlastic">
            <a:bevelT w="13500" h="13500" prst="angle"/>
            <a:bevelB w="13500" h="13500" prst="angle"/>
            <a:extrusionClr>
              <a:srgbClr val="003366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28676" name="Freeform 4"/>
          <p:cNvSpPr>
            <a:spLocks/>
          </p:cNvSpPr>
          <p:nvPr/>
        </p:nvSpPr>
        <p:spPr bwMode="ltGray">
          <a:xfrm>
            <a:off x="692150" y="3205163"/>
            <a:ext cx="7767638" cy="3043237"/>
          </a:xfrm>
          <a:custGeom>
            <a:avLst/>
            <a:gdLst/>
            <a:ahLst/>
            <a:cxnLst>
              <a:cxn ang="0">
                <a:pos x="4878" y="0"/>
              </a:cxn>
              <a:cxn ang="0">
                <a:pos x="4893" y="440"/>
              </a:cxn>
              <a:cxn ang="0">
                <a:pos x="2467" y="1917"/>
              </a:cxn>
              <a:cxn ang="0">
                <a:pos x="21" y="500"/>
              </a:cxn>
              <a:cxn ang="0">
                <a:pos x="0" y="2"/>
              </a:cxn>
              <a:cxn ang="0">
                <a:pos x="2461" y="667"/>
              </a:cxn>
              <a:cxn ang="0">
                <a:pos x="4878" y="0"/>
              </a:cxn>
            </a:cxnLst>
            <a:rect l="0" t="0" r="r" b="b"/>
            <a:pathLst>
              <a:path w="4893" h="1917">
                <a:moveTo>
                  <a:pt x="4878" y="0"/>
                </a:moveTo>
                <a:cubicBezTo>
                  <a:pt x="4878" y="0"/>
                  <a:pt x="4891" y="226"/>
                  <a:pt x="4893" y="440"/>
                </a:cubicBezTo>
                <a:cubicBezTo>
                  <a:pt x="3867" y="440"/>
                  <a:pt x="3815" y="1811"/>
                  <a:pt x="2467" y="1917"/>
                </a:cubicBezTo>
                <a:cubicBezTo>
                  <a:pt x="1073" y="1877"/>
                  <a:pt x="1309" y="493"/>
                  <a:pt x="21" y="500"/>
                </a:cubicBezTo>
                <a:lnTo>
                  <a:pt x="0" y="2"/>
                </a:lnTo>
                <a:cubicBezTo>
                  <a:pt x="620" y="518"/>
                  <a:pt x="1873" y="671"/>
                  <a:pt x="2461" y="667"/>
                </a:cubicBezTo>
                <a:cubicBezTo>
                  <a:pt x="2461" y="667"/>
                  <a:pt x="4076" y="668"/>
                  <a:pt x="4878" y="0"/>
                </a:cubicBezTo>
                <a:close/>
              </a:path>
            </a:pathLst>
          </a:custGeom>
          <a:gradFill rotWithShape="1">
            <a:gsLst>
              <a:gs pos="0">
                <a:srgbClr val="0D2D47"/>
              </a:gs>
              <a:gs pos="50000">
                <a:srgbClr val="0F5C83"/>
              </a:gs>
              <a:gs pos="100000">
                <a:srgbClr val="0D2D47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gray">
          <a:xfrm flipH="1">
            <a:off x="2216150" y="5172075"/>
            <a:ext cx="874713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gray">
          <a:xfrm>
            <a:off x="5970588" y="5187950"/>
            <a:ext cx="874712" cy="712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gray">
          <a:xfrm flipH="1">
            <a:off x="666750" y="4827588"/>
            <a:ext cx="1143000" cy="331787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gray">
          <a:xfrm>
            <a:off x="7362825" y="4822825"/>
            <a:ext cx="1103313" cy="331788"/>
          </a:xfrm>
          <a:prstGeom prst="line">
            <a:avLst/>
          </a:prstGeom>
          <a:noFill/>
          <a:ln w="9525">
            <a:solidFill>
              <a:srgbClr val="F8F8F8">
                <a:alpha val="10001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white">
          <a:xfrm>
            <a:off x="2732088" y="4584700"/>
            <a:ext cx="36687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rgbClr val="FEFFFF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gray">
          <a:xfrm flipH="1">
            <a:off x="2227263" y="3182938"/>
            <a:ext cx="874712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gray">
          <a:xfrm>
            <a:off x="5981700" y="3198813"/>
            <a:ext cx="874713" cy="712787"/>
          </a:xfrm>
          <a:prstGeom prst="line">
            <a:avLst/>
          </a:prstGeom>
          <a:noFill/>
          <a:ln w="9525">
            <a:solidFill>
              <a:srgbClr val="F8F8F8">
                <a:alpha val="39999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gray">
          <a:xfrm>
            <a:off x="4575175" y="3381375"/>
            <a:ext cx="0" cy="825500"/>
          </a:xfrm>
          <a:prstGeom prst="line">
            <a:avLst/>
          </a:prstGeom>
          <a:noFill/>
          <a:ln w="9525">
            <a:solidFill>
              <a:srgbClr val="F8F8F8">
                <a:alpha val="3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8685" name="Freeform 13"/>
          <p:cNvSpPr>
            <a:spLocks/>
          </p:cNvSpPr>
          <p:nvPr/>
        </p:nvSpPr>
        <p:spPr bwMode="gray">
          <a:xfrm>
            <a:off x="685800" y="3187700"/>
            <a:ext cx="7743825" cy="1036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43" y="649"/>
              </a:cxn>
              <a:cxn ang="0">
                <a:pos x="4878" y="17"/>
              </a:cxn>
            </a:cxnLst>
            <a:rect l="0" t="0" r="r" b="b"/>
            <a:pathLst>
              <a:path w="4878" h="653">
                <a:moveTo>
                  <a:pt x="0" y="0"/>
                </a:moveTo>
                <a:cubicBezTo>
                  <a:pt x="522" y="422"/>
                  <a:pt x="1577" y="653"/>
                  <a:pt x="2443" y="649"/>
                </a:cubicBezTo>
                <a:cubicBezTo>
                  <a:pt x="3387" y="645"/>
                  <a:pt x="4229" y="447"/>
                  <a:pt x="4878" y="17"/>
                </a:cubicBezTo>
              </a:path>
            </a:pathLst>
          </a:custGeom>
          <a:noFill/>
          <a:ln w="28575" cmpd="sng">
            <a:solidFill>
              <a:srgbClr val="FFFFFF">
                <a:alpha val="80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vi-VN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1109663" y="1931988"/>
            <a:ext cx="1425575" cy="1508125"/>
            <a:chOff x="699" y="1238"/>
            <a:chExt cx="898" cy="950"/>
          </a:xfrm>
        </p:grpSpPr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699" y="1238"/>
              <a:ext cx="898" cy="950"/>
              <a:chOff x="192" y="1917"/>
              <a:chExt cx="1042" cy="1102"/>
            </a:xfrm>
          </p:grpSpPr>
          <p:pic>
            <p:nvPicPr>
              <p:cNvPr id="28688" name="Picture 16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689" name="Picture 17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690" name="Oval 18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rgbClr val="FF66FF">
                      <a:gamma/>
                      <a:shade val="63529"/>
                      <a:invGamma/>
                      <a:alpha val="89999"/>
                    </a:srgbClr>
                  </a:gs>
                  <a:gs pos="50000">
                    <a:srgbClr val="FF66FF">
                      <a:alpha val="55000"/>
                    </a:srgbClr>
                  </a:gs>
                  <a:gs pos="100000">
                    <a:srgbClr val="FF66FF">
                      <a:gamma/>
                      <a:shade val="63529"/>
                      <a:invGamma/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691" name="Picture 1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789" y="1247"/>
              <a:ext cx="709" cy="310"/>
            </a:xfrm>
            <a:prstGeom prst="rect">
              <a:avLst/>
            </a:prstGeom>
            <a:noFill/>
          </p:spPr>
        </p:pic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6553200" y="1931988"/>
            <a:ext cx="1425575" cy="1508125"/>
            <a:chOff x="192" y="1917"/>
            <a:chExt cx="1042" cy="1102"/>
          </a:xfrm>
        </p:grpSpPr>
        <p:grpSp>
          <p:nvGrpSpPr>
            <p:cNvPr id="28693" name="Group 21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694" name="Picture 22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695" name="Picture 23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696" name="Oval 24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697" name="Picture 25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8698" name="Rectangle 26"/>
          <p:cNvSpPr>
            <a:spLocks noChangeArrowheads="1"/>
          </p:cNvSpPr>
          <p:nvPr/>
        </p:nvSpPr>
        <p:spPr bwMode="gray">
          <a:xfrm>
            <a:off x="1169988" y="241300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gray">
          <a:xfrm>
            <a:off x="6635750" y="2420938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grpSp>
        <p:nvGrpSpPr>
          <p:cNvPr id="28700" name="Group 28"/>
          <p:cNvGrpSpPr>
            <a:grpSpLocks/>
          </p:cNvGrpSpPr>
          <p:nvPr/>
        </p:nvGrpSpPr>
        <p:grpSpPr bwMode="auto">
          <a:xfrm>
            <a:off x="2743200" y="2195513"/>
            <a:ext cx="1654175" cy="1749425"/>
            <a:chOff x="192" y="1917"/>
            <a:chExt cx="1042" cy="1102"/>
          </a:xfrm>
        </p:grpSpPr>
        <p:grpSp>
          <p:nvGrpSpPr>
            <p:cNvPr id="28701" name="Group 29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702" name="Picture 30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703" name="Picture 31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704" name="Oval 32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705" name="Picture 33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grpSp>
        <p:nvGrpSpPr>
          <p:cNvPr id="28706" name="Group 34"/>
          <p:cNvGrpSpPr>
            <a:grpSpLocks/>
          </p:cNvGrpSpPr>
          <p:nvPr/>
        </p:nvGrpSpPr>
        <p:grpSpPr bwMode="auto">
          <a:xfrm>
            <a:off x="4638675" y="2122488"/>
            <a:ext cx="1654175" cy="1749425"/>
            <a:chOff x="192" y="1917"/>
            <a:chExt cx="1042" cy="1102"/>
          </a:xfrm>
        </p:grpSpPr>
        <p:grpSp>
          <p:nvGrpSpPr>
            <p:cNvPr id="28707" name="Group 35"/>
            <p:cNvGrpSpPr>
              <a:grpSpLocks/>
            </p:cNvGrpSpPr>
            <p:nvPr/>
          </p:nvGrpSpPr>
          <p:grpSpPr bwMode="auto">
            <a:xfrm>
              <a:off x="192" y="1917"/>
              <a:ext cx="1042" cy="1102"/>
              <a:chOff x="192" y="1917"/>
              <a:chExt cx="1042" cy="1102"/>
            </a:xfrm>
          </p:grpSpPr>
          <p:pic>
            <p:nvPicPr>
              <p:cNvPr id="28708" name="Picture 36" descr="light_shadow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78000" contrast="-78000"/>
              </a:blip>
              <a:srcRect/>
              <a:stretch>
                <a:fillRect/>
              </a:stretch>
            </p:blipFill>
            <p:spPr bwMode="lt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28709" name="Picture 37" descr="circuler_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lt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28710" name="Oval 38"/>
              <p:cNvSpPr>
                <a:spLocks noChangeArrowheads="1"/>
              </p:cNvSpPr>
              <p:nvPr/>
            </p:nvSpPr>
            <p:spPr bwMode="lt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26275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26275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28711" name="Picture 39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ltGray">
            <a:xfrm>
              <a:off x="296" y="1927"/>
              <a:ext cx="823" cy="360"/>
            </a:xfrm>
            <a:prstGeom prst="rect">
              <a:avLst/>
            </a:prstGeom>
            <a:noFill/>
          </p:spPr>
        </p:pic>
      </p:grpSp>
      <p:sp>
        <p:nvSpPr>
          <p:cNvPr id="28712" name="Rectangle 40"/>
          <p:cNvSpPr>
            <a:spLocks noChangeArrowheads="1"/>
          </p:cNvSpPr>
          <p:nvPr/>
        </p:nvSpPr>
        <p:spPr bwMode="gray">
          <a:xfrm>
            <a:off x="2930525" y="285115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gray">
          <a:xfrm>
            <a:off x="4827588" y="2727325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0066"/>
              </a:buClr>
              <a:buSzPct val="75000"/>
              <a:buFont typeface="Arial" charset="0"/>
              <a:buNone/>
            </a:pPr>
            <a:r>
              <a:rPr lang="en-US" sz="2000" b="1">
                <a:solidFill>
                  <a:srgbClr val="080808"/>
                </a:solidFill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gray">
          <a:xfrm>
            <a:off x="3295650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gray">
          <a:xfrm>
            <a:off x="6059488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6199188" y="3116263"/>
            <a:ext cx="2355850" cy="523875"/>
            <a:chOff x="3964" y="2071"/>
            <a:chExt cx="1484" cy="330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ltGray">
            <a:xfrm>
              <a:off x="3964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ltGray">
            <a:xfrm>
              <a:off x="3987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accent2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4040" name="Rectangle 8"/>
          <p:cNvSpPr>
            <a:spLocks noChangeArrowheads="1"/>
          </p:cNvSpPr>
          <p:nvPr/>
        </p:nvSpPr>
        <p:spPr bwMode="black">
          <a:xfrm>
            <a:off x="6627813" y="3167063"/>
            <a:ext cx="14970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03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3406775" y="3116263"/>
            <a:ext cx="2355850" cy="523875"/>
            <a:chOff x="2140" y="2071"/>
            <a:chExt cx="1484" cy="330"/>
          </a:xfrm>
        </p:grpSpPr>
        <p:sp>
          <p:nvSpPr>
            <p:cNvPr id="44042" name="AutoShape 10"/>
            <p:cNvSpPr>
              <a:spLocks noChangeArrowheads="1"/>
            </p:cNvSpPr>
            <p:nvPr/>
          </p:nvSpPr>
          <p:spPr bwMode="ltGray">
            <a:xfrm>
              <a:off x="2140" y="2071"/>
              <a:ext cx="1484" cy="330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38100" algn="ctr">
              <a:solidFill>
                <a:srgbClr val="FFFFFF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ltGray">
            <a:xfrm>
              <a:off x="2163" y="2091"/>
              <a:ext cx="1432" cy="134"/>
            </a:xfrm>
            <a:prstGeom prst="roundRect">
              <a:avLst>
                <a:gd name="adj" fmla="val 28356"/>
              </a:avLst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chemeClr val="folHlink">
                    <a:alpha val="70000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44044" name="Rectangle 12"/>
          <p:cNvSpPr>
            <a:spLocks noChangeArrowheads="1"/>
          </p:cNvSpPr>
          <p:nvPr/>
        </p:nvSpPr>
        <p:spPr bwMode="black">
          <a:xfrm>
            <a:off x="3829050" y="3167063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02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gray">
          <a:xfrm>
            <a:off x="533400" y="3367088"/>
            <a:ext cx="2587625" cy="2497137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D7D7D7">
                  <a:gamma/>
                  <a:tint val="4314"/>
                  <a:invGamma/>
                </a:srgbClr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44046" name="AutoShape 14"/>
          <p:cNvSpPr>
            <a:spLocks noChangeArrowheads="1"/>
          </p:cNvSpPr>
          <p:nvPr/>
        </p:nvSpPr>
        <p:spPr bwMode="ltGray">
          <a:xfrm>
            <a:off x="631825" y="3116263"/>
            <a:ext cx="2355850" cy="52387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38100" algn="ctr">
            <a:solidFill>
              <a:srgbClr val="FFFFFF">
                <a:alpha val="7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ltGray">
          <a:xfrm>
            <a:off x="668338" y="3148013"/>
            <a:ext cx="2273300" cy="125412"/>
          </a:xfrm>
          <a:prstGeom prst="roundRect">
            <a:avLst>
              <a:gd name="adj" fmla="val 28356"/>
            </a:avLst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hlink">
                  <a:alpha val="70000"/>
                </a:schemeClr>
              </a:gs>
            </a:gsLst>
            <a:lin ang="5400000" scaled="1"/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black">
          <a:xfrm>
            <a:off x="1054100" y="3167063"/>
            <a:ext cx="14970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cs typeface="Arial" charset="0"/>
              </a:rPr>
              <a:t>Content 01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gray">
          <a:xfrm>
            <a:off x="755650" y="2667000"/>
            <a:ext cx="3911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gray">
          <a:xfrm>
            <a:off x="677863" y="3910013"/>
            <a:ext cx="2262187" cy="1314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cs typeface="Arial" charset="0"/>
              </a:rPr>
              <a:t>ThemeGallery is a Design Digital Content &amp; Contents mall developed by Guild Design Inc.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gray">
          <a:xfrm>
            <a:off x="3367088" y="3943350"/>
            <a:ext cx="2506662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gray">
          <a:xfrm>
            <a:off x="6108700" y="3943350"/>
            <a:ext cx="2506663" cy="119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 Description of the contents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638175" y="1676400"/>
            <a:ext cx="77517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>
              <a:buClr>
                <a:schemeClr val="tx2"/>
              </a:buClr>
              <a:buSzPct val="95000"/>
              <a:buFont typeface="Arial" charset="0"/>
              <a:buChar char="●"/>
            </a:pPr>
            <a:r>
              <a:rPr lang="en-US" sz="2000" b="1">
                <a:cs typeface="Arial" charset="0"/>
              </a:rPr>
              <a:t>ThemeGallery  is a Design Digital Content &amp; Contents mall </a:t>
            </a:r>
          </a:p>
          <a:p>
            <a:pPr marL="231775" indent="-231775">
              <a:buClr>
                <a:schemeClr val="tx2"/>
              </a:buClr>
              <a:buSzPct val="95000"/>
              <a:buFont typeface="Arial" charset="0"/>
              <a:buNone/>
            </a:pPr>
            <a:r>
              <a:rPr lang="en-US" sz="2000" b="1">
                <a:cs typeface="Arial" charset="0"/>
              </a:rPr>
              <a:t>   developed by Guild Design Inc.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3838" y="1989138"/>
            <a:ext cx="3821112" cy="3311525"/>
          </a:xfrm>
          <a:prstGeom prst="rect">
            <a:avLst/>
          </a:prstGeom>
          <a:noFill/>
        </p:spPr>
      </p:pic>
      <p:grpSp>
        <p:nvGrpSpPr>
          <p:cNvPr id="29699" name="Group 3"/>
          <p:cNvGrpSpPr>
            <a:grpSpLocks/>
          </p:cNvGrpSpPr>
          <p:nvPr/>
        </p:nvGrpSpPr>
        <p:grpSpPr bwMode="auto">
          <a:xfrm rot="3394332">
            <a:off x="2451101" y="1838325"/>
            <a:ext cx="4024312" cy="3862387"/>
            <a:chOff x="1352" y="1125"/>
            <a:chExt cx="2727" cy="2618"/>
          </a:xfrm>
        </p:grpSpPr>
        <p:sp>
          <p:nvSpPr>
            <p:cNvPr id="29700" name="AutoShape 4"/>
            <p:cNvSpPr>
              <a:spLocks noChangeArrowheads="1"/>
            </p:cNvSpPr>
            <p:nvPr/>
          </p:nvSpPr>
          <p:spPr bwMode="gray">
            <a:xfrm rot="15973147">
              <a:off x="1449" y="1289"/>
              <a:ext cx="2551" cy="2357"/>
            </a:xfrm>
            <a:custGeom>
              <a:avLst/>
              <a:gdLst>
                <a:gd name="G0" fmla="+- 2978742 0 0"/>
                <a:gd name="G1" fmla="+- -2701147 0 0"/>
                <a:gd name="G2" fmla="+- 2978742 0 -2701147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147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147"/>
                <a:gd name="G36" fmla="sin G34 -2701147"/>
                <a:gd name="G37" fmla="+/ -2701147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9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8" y="5957"/>
                  </a:cubicBezTo>
                  <a:lnTo>
                    <a:pt x="18924" y="3683"/>
                  </a:lnTo>
                  <a:cubicBezTo>
                    <a:pt x="20649" y="5653"/>
                    <a:pt x="21600" y="8182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Flat3" dir="l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29701" name="AutoShape 5"/>
            <p:cNvSpPr>
              <a:spLocks noChangeArrowheads="1"/>
            </p:cNvSpPr>
            <p:nvPr/>
          </p:nvSpPr>
          <p:spPr bwMode="gray">
            <a:xfrm rot="23284065">
              <a:off x="1352" y="1140"/>
              <a:ext cx="2551" cy="2357"/>
            </a:xfrm>
            <a:custGeom>
              <a:avLst/>
              <a:gdLst>
                <a:gd name="G0" fmla="+- 2978742 0 0"/>
                <a:gd name="G1" fmla="+- -2701274 0 0"/>
                <a:gd name="G2" fmla="+- 2978742 0 -2701274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701274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701274"/>
                <a:gd name="G36" fmla="sin G34 -2701274"/>
                <a:gd name="G37" fmla="+/ -2701274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92 w 21600"/>
                <a:gd name="T5" fmla="*/ 11198 h 21600"/>
                <a:gd name="T6" fmla="*/ 17626 w 21600"/>
                <a:gd name="T7" fmla="*/ 4820 h 21600"/>
                <a:gd name="T8" fmla="*/ 18143 w 21600"/>
                <a:gd name="T9" fmla="*/ 11071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018"/>
                    <a:pt x="17501" y="7297"/>
                    <a:pt x="16327" y="5957"/>
                  </a:cubicBezTo>
                  <a:lnTo>
                    <a:pt x="18923" y="3683"/>
                  </a:lnTo>
                  <a:cubicBezTo>
                    <a:pt x="20648" y="5652"/>
                    <a:pt x="21600" y="8181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  <p:sp>
          <p:nvSpPr>
            <p:cNvPr id="29702" name="AutoShape 6"/>
            <p:cNvSpPr>
              <a:spLocks noChangeArrowheads="1"/>
            </p:cNvSpPr>
            <p:nvPr/>
          </p:nvSpPr>
          <p:spPr bwMode="gray">
            <a:xfrm rot="30352628">
              <a:off x="1528" y="1125"/>
              <a:ext cx="2551" cy="2357"/>
            </a:xfrm>
            <a:custGeom>
              <a:avLst/>
              <a:gdLst>
                <a:gd name="G0" fmla="+- 2978742 0 0"/>
                <a:gd name="G1" fmla="+- -2534030 0 0"/>
                <a:gd name="G2" fmla="+- 2978742 0 -2534030"/>
                <a:gd name="G3" fmla="+- 10800 0 0"/>
                <a:gd name="G4" fmla="+- 0 0 297874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349 0 0"/>
                <a:gd name="G9" fmla="+- 0 0 -2534030"/>
                <a:gd name="G10" fmla="+- 7349 0 2700"/>
                <a:gd name="G11" fmla="cos G10 2978742"/>
                <a:gd name="G12" fmla="sin G10 2978742"/>
                <a:gd name="G13" fmla="cos 13500 2978742"/>
                <a:gd name="G14" fmla="sin 13500 2978742"/>
                <a:gd name="G15" fmla="+- G11 10800 0"/>
                <a:gd name="G16" fmla="+- G12 10800 0"/>
                <a:gd name="G17" fmla="+- G13 10800 0"/>
                <a:gd name="G18" fmla="+- G14 10800 0"/>
                <a:gd name="G19" fmla="*/ 7349 1 2"/>
                <a:gd name="G20" fmla="+- G19 5400 0"/>
                <a:gd name="G21" fmla="cos G20 2978742"/>
                <a:gd name="G22" fmla="sin G20 2978742"/>
                <a:gd name="G23" fmla="+- G21 10800 0"/>
                <a:gd name="G24" fmla="+- G12 G23 G22"/>
                <a:gd name="G25" fmla="+- G22 G23 G11"/>
                <a:gd name="G26" fmla="cos 10800 2978742"/>
                <a:gd name="G27" fmla="sin 10800 2978742"/>
                <a:gd name="G28" fmla="cos 7349 2978742"/>
                <a:gd name="G29" fmla="sin 7349 297874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2534030"/>
                <a:gd name="G36" fmla="sin G34 -2534030"/>
                <a:gd name="G37" fmla="+/ -2534030 297874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349 G39"/>
                <a:gd name="G43" fmla="sin 734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21581 w 21600"/>
                <a:gd name="T5" fmla="*/ 11439 h 21600"/>
                <a:gd name="T6" fmla="*/ 17885 w 21600"/>
                <a:gd name="T7" fmla="*/ 5130 h 21600"/>
                <a:gd name="T8" fmla="*/ 18136 w 21600"/>
                <a:gd name="T9" fmla="*/ 11234 h 21600"/>
                <a:gd name="T10" fmla="*/ 20270 w 21600"/>
                <a:gd name="T11" fmla="*/ 20420 h 21600"/>
                <a:gd name="T12" fmla="*/ 14012 w 21600"/>
                <a:gd name="T13" fmla="*/ 20372 h 21600"/>
                <a:gd name="T14" fmla="*/ 14061 w 21600"/>
                <a:gd name="T15" fmla="*/ 1411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5955" y="16037"/>
                  </a:moveTo>
                  <a:cubicBezTo>
                    <a:pt x="17358" y="14655"/>
                    <a:pt x="18149" y="12769"/>
                    <a:pt x="18149" y="10800"/>
                  </a:cubicBezTo>
                  <a:cubicBezTo>
                    <a:pt x="18149" y="9130"/>
                    <a:pt x="17580" y="7511"/>
                    <a:pt x="16538" y="6208"/>
                  </a:cubicBezTo>
                  <a:lnTo>
                    <a:pt x="19232" y="4052"/>
                  </a:lnTo>
                  <a:cubicBezTo>
                    <a:pt x="20765" y="5967"/>
                    <a:pt x="21600" y="8347"/>
                    <a:pt x="21600" y="10800"/>
                  </a:cubicBezTo>
                  <a:cubicBezTo>
                    <a:pt x="21600" y="13693"/>
                    <a:pt x="20438" y="16466"/>
                    <a:pt x="18376" y="18496"/>
                  </a:cubicBezTo>
                  <a:lnTo>
                    <a:pt x="20270" y="20420"/>
                  </a:lnTo>
                  <a:lnTo>
                    <a:pt x="14012" y="20372"/>
                  </a:lnTo>
                  <a:lnTo>
                    <a:pt x="14061" y="14113"/>
                  </a:lnTo>
                  <a:lnTo>
                    <a:pt x="15955" y="16037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20999999" lon="300000" rev="0"/>
              </a:camera>
              <a:lightRig rig="legacyNormal3" dir="r"/>
            </a:scene3d>
            <a:sp3d extrusionH="2270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vi-VN"/>
            </a:p>
          </p:txBody>
        </p:sp>
      </p:grpSp>
      <p:sp>
        <p:nvSpPr>
          <p:cNvPr id="29703" name="WordArt 7"/>
          <p:cNvSpPr>
            <a:spLocks noChangeArrowheads="1" noChangeShapeType="1" noTextEdit="1"/>
          </p:cNvSpPr>
          <p:nvPr/>
        </p:nvSpPr>
        <p:spPr bwMode="gray">
          <a:xfrm rot="3394332">
            <a:off x="3921125" y="2551113"/>
            <a:ext cx="2105025" cy="177165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808676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4" name="WordArt 8"/>
          <p:cNvSpPr>
            <a:spLocks noChangeArrowheads="1" noChangeShapeType="1" noTextEdit="1"/>
          </p:cNvSpPr>
          <p:nvPr/>
        </p:nvSpPr>
        <p:spPr bwMode="gray">
          <a:xfrm rot="79672">
            <a:off x="3294063" y="3324225"/>
            <a:ext cx="2474912" cy="1771650"/>
          </a:xfrm>
          <a:prstGeom prst="rect">
            <a:avLst/>
          </a:prstGeom>
        </p:spPr>
        <p:txBody>
          <a:bodyPr spcFirstLastPara="1" wrap="none" fromWordArt="1">
            <a:prstTxWarp prst="textArchDown">
              <a:avLst>
                <a:gd name="adj" fmla="val 2320405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5" name="WordArt 9"/>
          <p:cNvSpPr>
            <a:spLocks noChangeArrowheads="1" noChangeShapeType="1" noTextEdit="1"/>
          </p:cNvSpPr>
          <p:nvPr/>
        </p:nvSpPr>
        <p:spPr bwMode="gray">
          <a:xfrm rot="-25215436">
            <a:off x="3032919" y="2610644"/>
            <a:ext cx="2105025" cy="1770063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807259"/>
              </a:avLst>
            </a:prstTxWarp>
          </a:bodyPr>
          <a:lstStyle/>
          <a:p>
            <a:pPr algn="ctr"/>
            <a:r>
              <a:rPr lang="vi-VN" sz="2000" kern="10">
                <a:ln w="63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"/>
                <a:cs typeface="Arial"/>
              </a:rPr>
              <a:t>Click to add Text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black">
          <a:xfrm>
            <a:off x="922338" y="2271713"/>
            <a:ext cx="18891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 Title in here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gray">
          <a:xfrm>
            <a:off x="774700" y="2619375"/>
            <a:ext cx="2365375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black">
          <a:xfrm>
            <a:off x="5748338" y="4924425"/>
            <a:ext cx="1993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folHlink"/>
                </a:solidFill>
              </a:rPr>
              <a:t> Title in here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gray">
          <a:xfrm>
            <a:off x="5561013" y="5314950"/>
            <a:ext cx="241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black">
          <a:xfrm>
            <a:off x="6189663" y="2265363"/>
            <a:ext cx="2063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hlink"/>
                </a:solidFill>
              </a:rPr>
              <a:t> Title in here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gray">
          <a:xfrm>
            <a:off x="5930900" y="2628900"/>
            <a:ext cx="2365375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r>
              <a:rPr lang="en-US" sz="1400" b="1">
                <a:solidFill>
                  <a:srgbClr val="080808"/>
                </a:solidFill>
              </a:rPr>
              <a:t>ThemeGallery</a:t>
            </a:r>
            <a:r>
              <a:rPr lang="en-US" sz="1400">
                <a:solidFill>
                  <a:srgbClr val="080808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877888" y="2595563"/>
            <a:ext cx="240506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5500688" y="5295900"/>
            <a:ext cx="24050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5883275" y="2595563"/>
            <a:ext cx="2403475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vi-VN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892550" y="3311525"/>
            <a:ext cx="1289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gray">
          <a:xfrm>
            <a:off x="738188" y="1833563"/>
            <a:ext cx="3652837" cy="1503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gray">
          <a:xfrm>
            <a:off x="2627313" y="19732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gray">
          <a:xfrm>
            <a:off x="4662488" y="1828800"/>
            <a:ext cx="3786187" cy="15033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gray">
          <a:xfrm>
            <a:off x="5192713" y="194945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gray">
          <a:xfrm>
            <a:off x="736600" y="3624263"/>
            <a:ext cx="3652838" cy="15033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gray">
          <a:xfrm>
            <a:off x="2597150" y="471963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gray">
          <a:xfrm>
            <a:off x="4667250" y="3625850"/>
            <a:ext cx="3790950" cy="14938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gray">
          <a:xfrm>
            <a:off x="5195888" y="4703763"/>
            <a:ext cx="1220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itchFamily="2" charset="2"/>
              <a:buNone/>
            </a:pPr>
            <a:r>
              <a:rPr lang="en-US" b="1">
                <a:solidFill>
                  <a:srgbClr val="F8F8F8"/>
                </a:solidFill>
              </a:rPr>
              <a:t>Contents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gray">
          <a:xfrm>
            <a:off x="785813" y="3803650"/>
            <a:ext cx="1773237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gray">
          <a:xfrm>
            <a:off x="800100" y="1952625"/>
            <a:ext cx="1701800" cy="1196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gray">
          <a:xfrm>
            <a:off x="6594475" y="1995488"/>
            <a:ext cx="1773238" cy="115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rgbClr val="F8F8F8"/>
                </a:solidFill>
              </a:rPr>
              <a:t>ThemeGallery is a Design Digital Content &amp; Contents mall developed by Guild Design Inc.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gray">
          <a:xfrm>
            <a:off x="6659563" y="3846513"/>
            <a:ext cx="1701800" cy="920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>
                <a:solidFill>
                  <a:srgbClr val="F8F8F8"/>
                </a:solidFill>
              </a:rPr>
              <a:t> Click to add Text</a:t>
            </a:r>
          </a:p>
        </p:txBody>
      </p:sp>
      <p:grpSp>
        <p:nvGrpSpPr>
          <p:cNvPr id="30734" name="Group 14"/>
          <p:cNvGrpSpPr>
            <a:grpSpLocks/>
          </p:cNvGrpSpPr>
          <p:nvPr/>
        </p:nvGrpSpPr>
        <p:grpSpPr bwMode="auto">
          <a:xfrm>
            <a:off x="5383213" y="3786188"/>
            <a:ext cx="812800" cy="812800"/>
            <a:chOff x="2430" y="1692"/>
            <a:chExt cx="339" cy="339"/>
          </a:xfrm>
        </p:grpSpPr>
        <p:sp>
          <p:nvSpPr>
            <p:cNvPr id="30735" name="Freeform 15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36" name="Freeform 16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37" name="Group 17"/>
          <p:cNvGrpSpPr>
            <a:grpSpLocks/>
          </p:cNvGrpSpPr>
          <p:nvPr/>
        </p:nvGrpSpPr>
        <p:grpSpPr bwMode="auto">
          <a:xfrm>
            <a:off x="2789238" y="2403475"/>
            <a:ext cx="835025" cy="819150"/>
            <a:chOff x="866" y="2169"/>
            <a:chExt cx="406" cy="405"/>
          </a:xfrm>
        </p:grpSpPr>
        <p:sp>
          <p:nvSpPr>
            <p:cNvPr id="30738" name="Freeform 18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40" y="17"/>
                </a:cxn>
                <a:cxn ang="0">
                  <a:pos x="46" y="18"/>
                </a:cxn>
                <a:cxn ang="0">
                  <a:pos x="51" y="23"/>
                </a:cxn>
                <a:cxn ang="0">
                  <a:pos x="55" y="27"/>
                </a:cxn>
                <a:cxn ang="0">
                  <a:pos x="57" y="33"/>
                </a:cxn>
                <a:cxn ang="0">
                  <a:pos x="58" y="39"/>
                </a:cxn>
                <a:cxn ang="0">
                  <a:pos x="58" y="51"/>
                </a:cxn>
                <a:cxn ang="0">
                  <a:pos x="58" y="57"/>
                </a:cxn>
                <a:cxn ang="0">
                  <a:pos x="55" y="62"/>
                </a:cxn>
                <a:cxn ang="0">
                  <a:pos x="54" y="66"/>
                </a:cxn>
                <a:cxn ang="0">
                  <a:pos x="60" y="69"/>
                </a:cxn>
                <a:cxn ang="0">
                  <a:pos x="66" y="72"/>
                </a:cxn>
                <a:cxn ang="0">
                  <a:pos x="70" y="72"/>
                </a:cxn>
                <a:cxn ang="0">
                  <a:pos x="73" y="72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7" y="75"/>
                </a:cxn>
                <a:cxn ang="0">
                  <a:pos x="93" y="78"/>
                </a:cxn>
                <a:cxn ang="0">
                  <a:pos x="96" y="83"/>
                </a:cxn>
                <a:cxn ang="0">
                  <a:pos x="99" y="89"/>
                </a:cxn>
                <a:cxn ang="0">
                  <a:pos x="99" y="95"/>
                </a:cxn>
                <a:cxn ang="0">
                  <a:pos x="99" y="96"/>
                </a:cxn>
                <a:cxn ang="0">
                  <a:pos x="118" y="119"/>
                </a:cxn>
                <a:cxn ang="0">
                  <a:pos x="132" y="146"/>
                </a:cxn>
                <a:cxn ang="0">
                  <a:pos x="145" y="146"/>
                </a:cxn>
                <a:cxn ang="0">
                  <a:pos x="156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60" y="146"/>
                </a:cxn>
                <a:cxn ang="0">
                  <a:pos x="175" y="147"/>
                </a:cxn>
                <a:cxn ang="0">
                  <a:pos x="190" y="152"/>
                </a:cxn>
                <a:cxn ang="0">
                  <a:pos x="180" y="116"/>
                </a:cxn>
                <a:cxn ang="0">
                  <a:pos x="162" y="84"/>
                </a:cxn>
                <a:cxn ang="0">
                  <a:pos x="139" y="56"/>
                </a:cxn>
                <a:cxn ang="0">
                  <a:pos x="111" y="33"/>
                </a:cxn>
                <a:cxn ang="0">
                  <a:pos x="79" y="15"/>
                </a:cxn>
                <a:cxn ang="0">
                  <a:pos x="43" y="5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9" y="15"/>
                </a:cxn>
                <a:cxn ang="0">
                  <a:pos x="19" y="15"/>
                </a:cxn>
                <a:cxn ang="0">
                  <a:pos x="30" y="15"/>
                </a:cxn>
                <a:cxn ang="0">
                  <a:pos x="34" y="15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39" name="Freeform 19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3" y="11"/>
                </a:cxn>
                <a:cxn ang="0">
                  <a:pos x="25" y="21"/>
                </a:cxn>
                <a:cxn ang="0">
                  <a:pos x="16" y="32"/>
                </a:cxn>
                <a:cxn ang="0">
                  <a:pos x="12" y="39"/>
                </a:cxn>
                <a:cxn ang="0">
                  <a:pos x="9" y="41"/>
                </a:cxn>
                <a:cxn ang="0">
                  <a:pos x="7" y="44"/>
                </a:cxn>
                <a:cxn ang="0">
                  <a:pos x="3" y="45"/>
                </a:cxn>
                <a:cxn ang="0">
                  <a:pos x="0" y="47"/>
                </a:cxn>
                <a:cxn ang="0">
                  <a:pos x="18" y="74"/>
                </a:cxn>
                <a:cxn ang="0">
                  <a:pos x="39" y="96"/>
                </a:cxn>
                <a:cxn ang="0">
                  <a:pos x="63" y="116"/>
                </a:cxn>
                <a:cxn ang="0">
                  <a:pos x="90" y="131"/>
                </a:cxn>
                <a:cxn ang="0">
                  <a:pos x="100" y="104"/>
                </a:cxn>
                <a:cxn ang="0">
                  <a:pos x="109" y="77"/>
                </a:cxn>
                <a:cxn ang="0">
                  <a:pos x="87" y="63"/>
                </a:cxn>
                <a:cxn ang="0">
                  <a:pos x="67" y="45"/>
                </a:cxn>
                <a:cxn ang="0">
                  <a:pos x="52" y="24"/>
                </a:cxn>
                <a:cxn ang="0">
                  <a:pos x="40" y="0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0" name="Freeform 20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/>
              <a:ahLst/>
              <a:cxnLst>
                <a:cxn ang="0">
                  <a:pos x="9" y="90"/>
                </a:cxn>
                <a:cxn ang="0">
                  <a:pos x="12" y="93"/>
                </a:cxn>
                <a:cxn ang="0">
                  <a:pos x="16" y="99"/>
                </a:cxn>
                <a:cxn ang="0">
                  <a:pos x="25" y="109"/>
                </a:cxn>
                <a:cxn ang="0">
                  <a:pos x="33" y="120"/>
                </a:cxn>
                <a:cxn ang="0">
                  <a:pos x="40" y="130"/>
                </a:cxn>
                <a:cxn ang="0">
                  <a:pos x="52" y="106"/>
                </a:cxn>
                <a:cxn ang="0">
                  <a:pos x="67" y="85"/>
                </a:cxn>
                <a:cxn ang="0">
                  <a:pos x="87" y="67"/>
                </a:cxn>
                <a:cxn ang="0">
                  <a:pos x="109" y="54"/>
                </a:cxn>
                <a:cxn ang="0">
                  <a:pos x="100" y="27"/>
                </a:cxn>
                <a:cxn ang="0">
                  <a:pos x="90" y="0"/>
                </a:cxn>
                <a:cxn ang="0">
                  <a:pos x="63" y="15"/>
                </a:cxn>
                <a:cxn ang="0">
                  <a:pos x="39" y="34"/>
                </a:cxn>
                <a:cxn ang="0">
                  <a:pos x="18" y="57"/>
                </a:cxn>
                <a:cxn ang="0">
                  <a:pos x="0" y="84"/>
                </a:cxn>
                <a:cxn ang="0">
                  <a:pos x="6" y="85"/>
                </a:cxn>
                <a:cxn ang="0">
                  <a:pos x="9" y="90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1" name="Freeform 21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/>
              <a:ahLst/>
              <a:cxnLst>
                <a:cxn ang="0">
                  <a:pos x="132" y="6"/>
                </a:cxn>
                <a:cxn ang="0">
                  <a:pos x="118" y="33"/>
                </a:cxn>
                <a:cxn ang="0">
                  <a:pos x="99" y="55"/>
                </a:cxn>
                <a:cxn ang="0">
                  <a:pos x="99" y="57"/>
                </a:cxn>
                <a:cxn ang="0">
                  <a:pos x="99" y="63"/>
                </a:cxn>
                <a:cxn ang="0">
                  <a:pos x="96" y="69"/>
                </a:cxn>
                <a:cxn ang="0">
                  <a:pos x="93" y="73"/>
                </a:cxn>
                <a:cxn ang="0">
                  <a:pos x="87" y="76"/>
                </a:cxn>
                <a:cxn ang="0">
                  <a:pos x="82" y="79"/>
                </a:cxn>
                <a:cxn ang="0">
                  <a:pos x="75" y="81"/>
                </a:cxn>
                <a:cxn ang="0">
                  <a:pos x="73" y="81"/>
                </a:cxn>
                <a:cxn ang="0">
                  <a:pos x="70" y="81"/>
                </a:cxn>
                <a:cxn ang="0">
                  <a:pos x="66" y="81"/>
                </a:cxn>
                <a:cxn ang="0">
                  <a:pos x="60" y="82"/>
                </a:cxn>
                <a:cxn ang="0">
                  <a:pos x="54" y="85"/>
                </a:cxn>
                <a:cxn ang="0">
                  <a:pos x="55" y="90"/>
                </a:cxn>
                <a:cxn ang="0">
                  <a:pos x="58" y="94"/>
                </a:cxn>
                <a:cxn ang="0">
                  <a:pos x="58" y="100"/>
                </a:cxn>
                <a:cxn ang="0">
                  <a:pos x="58" y="112"/>
                </a:cxn>
                <a:cxn ang="0">
                  <a:pos x="57" y="118"/>
                </a:cxn>
                <a:cxn ang="0">
                  <a:pos x="55" y="124"/>
                </a:cxn>
                <a:cxn ang="0">
                  <a:pos x="51" y="129"/>
                </a:cxn>
                <a:cxn ang="0">
                  <a:pos x="46" y="133"/>
                </a:cxn>
                <a:cxn ang="0">
                  <a:pos x="40" y="135"/>
                </a:cxn>
                <a:cxn ang="0">
                  <a:pos x="34" y="136"/>
                </a:cxn>
                <a:cxn ang="0">
                  <a:pos x="30" y="136"/>
                </a:cxn>
                <a:cxn ang="0">
                  <a:pos x="19" y="136"/>
                </a:cxn>
                <a:cxn ang="0">
                  <a:pos x="9" y="136"/>
                </a:cxn>
                <a:cxn ang="0">
                  <a:pos x="4" y="144"/>
                </a:cxn>
                <a:cxn ang="0">
                  <a:pos x="0" y="150"/>
                </a:cxn>
                <a:cxn ang="0">
                  <a:pos x="3" y="151"/>
                </a:cxn>
                <a:cxn ang="0">
                  <a:pos x="6" y="151"/>
                </a:cxn>
                <a:cxn ang="0">
                  <a:pos x="43" y="147"/>
                </a:cxn>
                <a:cxn ang="0">
                  <a:pos x="79" y="136"/>
                </a:cxn>
                <a:cxn ang="0">
                  <a:pos x="111" y="118"/>
                </a:cxn>
                <a:cxn ang="0">
                  <a:pos x="139" y="96"/>
                </a:cxn>
                <a:cxn ang="0">
                  <a:pos x="162" y="67"/>
                </a:cxn>
                <a:cxn ang="0">
                  <a:pos x="180" y="36"/>
                </a:cxn>
                <a:cxn ang="0">
                  <a:pos x="190" y="0"/>
                </a:cxn>
                <a:cxn ang="0">
                  <a:pos x="175" y="4"/>
                </a:cxn>
                <a:cxn ang="0">
                  <a:pos x="160" y="6"/>
                </a:cxn>
                <a:cxn ang="0">
                  <a:pos x="156" y="6"/>
                </a:cxn>
                <a:cxn ang="0">
                  <a:pos x="145" y="6"/>
                </a:cxn>
                <a:cxn ang="0">
                  <a:pos x="132" y="6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2" name="Freeform 22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/>
              <a:ahLst/>
              <a:cxnLst>
                <a:cxn ang="0">
                  <a:pos x="259" y="129"/>
                </a:cxn>
                <a:cxn ang="0">
                  <a:pos x="280" y="126"/>
                </a:cxn>
                <a:cxn ang="0">
                  <a:pos x="282" y="107"/>
                </a:cxn>
                <a:cxn ang="0">
                  <a:pos x="277" y="99"/>
                </a:cxn>
                <a:cxn ang="0">
                  <a:pos x="220" y="72"/>
                </a:cxn>
                <a:cxn ang="0">
                  <a:pos x="238" y="69"/>
                </a:cxn>
                <a:cxn ang="0">
                  <a:pos x="241" y="51"/>
                </a:cxn>
                <a:cxn ang="0">
                  <a:pos x="235" y="44"/>
                </a:cxn>
                <a:cxn ang="0">
                  <a:pos x="195" y="35"/>
                </a:cxn>
                <a:cxn ang="0">
                  <a:pos x="175" y="9"/>
                </a:cxn>
                <a:cxn ang="0">
                  <a:pos x="165" y="2"/>
                </a:cxn>
                <a:cxn ang="0">
                  <a:pos x="151" y="0"/>
                </a:cxn>
                <a:cxn ang="0">
                  <a:pos x="138" y="15"/>
                </a:cxn>
                <a:cxn ang="0">
                  <a:pos x="157" y="69"/>
                </a:cxn>
                <a:cxn ang="0">
                  <a:pos x="180" y="132"/>
                </a:cxn>
                <a:cxn ang="0">
                  <a:pos x="190" y="165"/>
                </a:cxn>
                <a:cxn ang="0">
                  <a:pos x="160" y="177"/>
                </a:cxn>
                <a:cxn ang="0">
                  <a:pos x="106" y="182"/>
                </a:cxn>
                <a:cxn ang="0">
                  <a:pos x="76" y="183"/>
                </a:cxn>
                <a:cxn ang="0">
                  <a:pos x="21" y="192"/>
                </a:cxn>
                <a:cxn ang="0">
                  <a:pos x="4" y="278"/>
                </a:cxn>
                <a:cxn ang="0">
                  <a:pos x="81" y="222"/>
                </a:cxn>
                <a:cxn ang="0">
                  <a:pos x="124" y="224"/>
                </a:cxn>
                <a:cxn ang="0">
                  <a:pos x="175" y="231"/>
                </a:cxn>
                <a:cxn ang="0">
                  <a:pos x="189" y="246"/>
                </a:cxn>
                <a:cxn ang="0">
                  <a:pos x="172" y="293"/>
                </a:cxn>
                <a:cxn ang="0">
                  <a:pos x="150" y="357"/>
                </a:cxn>
                <a:cxn ang="0">
                  <a:pos x="135" y="401"/>
                </a:cxn>
                <a:cxn ang="0">
                  <a:pos x="156" y="405"/>
                </a:cxn>
                <a:cxn ang="0">
                  <a:pos x="169" y="404"/>
                </a:cxn>
                <a:cxn ang="0">
                  <a:pos x="181" y="389"/>
                </a:cxn>
                <a:cxn ang="0">
                  <a:pos x="199" y="363"/>
                </a:cxn>
                <a:cxn ang="0">
                  <a:pos x="238" y="360"/>
                </a:cxn>
                <a:cxn ang="0">
                  <a:pos x="241" y="342"/>
                </a:cxn>
                <a:cxn ang="0">
                  <a:pos x="235" y="333"/>
                </a:cxn>
                <a:cxn ang="0">
                  <a:pos x="238" y="306"/>
                </a:cxn>
                <a:cxn ang="0">
                  <a:pos x="280" y="305"/>
                </a:cxn>
                <a:cxn ang="0">
                  <a:pos x="282" y="285"/>
                </a:cxn>
                <a:cxn ang="0">
                  <a:pos x="277" y="278"/>
                </a:cxn>
                <a:cxn ang="0">
                  <a:pos x="294" y="233"/>
                </a:cxn>
                <a:cxn ang="0">
                  <a:pos x="376" y="230"/>
                </a:cxn>
                <a:cxn ang="0">
                  <a:pos x="403" y="213"/>
                </a:cxn>
                <a:cxn ang="0">
                  <a:pos x="397" y="185"/>
                </a:cxn>
                <a:cxn ang="0">
                  <a:pos x="367" y="174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43" name="Group 23"/>
          <p:cNvGrpSpPr>
            <a:grpSpLocks/>
          </p:cNvGrpSpPr>
          <p:nvPr/>
        </p:nvGrpSpPr>
        <p:grpSpPr bwMode="auto">
          <a:xfrm>
            <a:off x="2776538" y="3795713"/>
            <a:ext cx="812800" cy="809625"/>
            <a:chOff x="1884" y="3188"/>
            <a:chExt cx="411" cy="409"/>
          </a:xfrm>
        </p:grpSpPr>
        <p:sp>
          <p:nvSpPr>
            <p:cNvPr id="30744" name="Freeform 24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5" y="246"/>
                </a:cxn>
                <a:cxn ang="0">
                  <a:pos x="17" y="285"/>
                </a:cxn>
                <a:cxn ang="0">
                  <a:pos x="36" y="319"/>
                </a:cxn>
                <a:cxn ang="0">
                  <a:pos x="60" y="349"/>
                </a:cxn>
                <a:cxn ang="0">
                  <a:pos x="92" y="375"/>
                </a:cxn>
                <a:cxn ang="0">
                  <a:pos x="126" y="393"/>
                </a:cxn>
                <a:cxn ang="0">
                  <a:pos x="165" y="405"/>
                </a:cxn>
                <a:cxn ang="0">
                  <a:pos x="206" y="409"/>
                </a:cxn>
                <a:cxn ang="0">
                  <a:pos x="248" y="405"/>
                </a:cxn>
                <a:cxn ang="0">
                  <a:pos x="285" y="393"/>
                </a:cxn>
                <a:cxn ang="0">
                  <a:pos x="321" y="375"/>
                </a:cxn>
                <a:cxn ang="0">
                  <a:pos x="351" y="349"/>
                </a:cxn>
                <a:cxn ang="0">
                  <a:pos x="375" y="319"/>
                </a:cxn>
                <a:cxn ang="0">
                  <a:pos x="395" y="285"/>
                </a:cxn>
                <a:cxn ang="0">
                  <a:pos x="407" y="246"/>
                </a:cxn>
                <a:cxn ang="0">
                  <a:pos x="411" y="204"/>
                </a:cxn>
                <a:cxn ang="0">
                  <a:pos x="407" y="163"/>
                </a:cxn>
                <a:cxn ang="0">
                  <a:pos x="395" y="124"/>
                </a:cxn>
                <a:cxn ang="0">
                  <a:pos x="375" y="90"/>
                </a:cxn>
                <a:cxn ang="0">
                  <a:pos x="351" y="60"/>
                </a:cxn>
                <a:cxn ang="0">
                  <a:pos x="321" y="34"/>
                </a:cxn>
                <a:cxn ang="0">
                  <a:pos x="285" y="15"/>
                </a:cxn>
                <a:cxn ang="0">
                  <a:pos x="248" y="3"/>
                </a:cxn>
                <a:cxn ang="0">
                  <a:pos x="206" y="0"/>
                </a:cxn>
                <a:cxn ang="0">
                  <a:pos x="165" y="3"/>
                </a:cxn>
                <a:cxn ang="0">
                  <a:pos x="126" y="15"/>
                </a:cxn>
                <a:cxn ang="0">
                  <a:pos x="92" y="34"/>
                </a:cxn>
                <a:cxn ang="0">
                  <a:pos x="60" y="60"/>
                </a:cxn>
                <a:cxn ang="0">
                  <a:pos x="36" y="90"/>
                </a:cxn>
                <a:cxn ang="0">
                  <a:pos x="17" y="124"/>
                </a:cxn>
                <a:cxn ang="0">
                  <a:pos x="5" y="163"/>
                </a:cxn>
                <a:cxn ang="0">
                  <a:pos x="0" y="204"/>
                </a:cxn>
                <a:cxn ang="0">
                  <a:pos x="42" y="204"/>
                </a:cxn>
                <a:cxn ang="0">
                  <a:pos x="47" y="166"/>
                </a:cxn>
                <a:cxn ang="0">
                  <a:pos x="59" y="133"/>
                </a:cxn>
                <a:cxn ang="0">
                  <a:pos x="78" y="102"/>
                </a:cxn>
                <a:cxn ang="0">
                  <a:pos x="104" y="76"/>
                </a:cxn>
                <a:cxn ang="0">
                  <a:pos x="134" y="58"/>
                </a:cxn>
                <a:cxn ang="0">
                  <a:pos x="168" y="45"/>
                </a:cxn>
                <a:cxn ang="0">
                  <a:pos x="206" y="42"/>
                </a:cxn>
                <a:cxn ang="0">
                  <a:pos x="243" y="45"/>
                </a:cxn>
                <a:cxn ang="0">
                  <a:pos x="278" y="58"/>
                </a:cxn>
                <a:cxn ang="0">
                  <a:pos x="308" y="76"/>
                </a:cxn>
                <a:cxn ang="0">
                  <a:pos x="333" y="102"/>
                </a:cxn>
                <a:cxn ang="0">
                  <a:pos x="353" y="133"/>
                </a:cxn>
                <a:cxn ang="0">
                  <a:pos x="365" y="166"/>
                </a:cxn>
                <a:cxn ang="0">
                  <a:pos x="369" y="204"/>
                </a:cxn>
                <a:cxn ang="0">
                  <a:pos x="365" y="241"/>
                </a:cxn>
                <a:cxn ang="0">
                  <a:pos x="353" y="276"/>
                </a:cxn>
                <a:cxn ang="0">
                  <a:pos x="333" y="306"/>
                </a:cxn>
                <a:cxn ang="0">
                  <a:pos x="308" y="331"/>
                </a:cxn>
                <a:cxn ang="0">
                  <a:pos x="278" y="351"/>
                </a:cxn>
                <a:cxn ang="0">
                  <a:pos x="243" y="363"/>
                </a:cxn>
                <a:cxn ang="0">
                  <a:pos x="206" y="367"/>
                </a:cxn>
                <a:cxn ang="0">
                  <a:pos x="168" y="363"/>
                </a:cxn>
                <a:cxn ang="0">
                  <a:pos x="134" y="351"/>
                </a:cxn>
                <a:cxn ang="0">
                  <a:pos x="104" y="331"/>
                </a:cxn>
                <a:cxn ang="0">
                  <a:pos x="78" y="306"/>
                </a:cxn>
                <a:cxn ang="0">
                  <a:pos x="59" y="276"/>
                </a:cxn>
                <a:cxn ang="0">
                  <a:pos x="47" y="241"/>
                </a:cxn>
                <a:cxn ang="0">
                  <a:pos x="42" y="204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5" name="Freeform 25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/>
              <a:ahLst/>
              <a:cxnLst>
                <a:cxn ang="0">
                  <a:pos x="32" y="229"/>
                </a:cxn>
                <a:cxn ang="0">
                  <a:pos x="24" y="229"/>
                </a:cxn>
                <a:cxn ang="0">
                  <a:pos x="18" y="228"/>
                </a:cxn>
                <a:cxn ang="0">
                  <a:pos x="12" y="225"/>
                </a:cxn>
                <a:cxn ang="0">
                  <a:pos x="8" y="222"/>
                </a:cxn>
                <a:cxn ang="0">
                  <a:pos x="5" y="217"/>
                </a:cxn>
                <a:cxn ang="0">
                  <a:pos x="3" y="213"/>
                </a:cxn>
                <a:cxn ang="0">
                  <a:pos x="2" y="207"/>
                </a:cxn>
                <a:cxn ang="0">
                  <a:pos x="0" y="199"/>
                </a:cxn>
                <a:cxn ang="0">
                  <a:pos x="2" y="190"/>
                </a:cxn>
                <a:cxn ang="0">
                  <a:pos x="5" y="181"/>
                </a:cxn>
                <a:cxn ang="0">
                  <a:pos x="11" y="172"/>
                </a:cxn>
                <a:cxn ang="0">
                  <a:pos x="18" y="162"/>
                </a:cxn>
                <a:cxn ang="0">
                  <a:pos x="80" y="88"/>
                </a:cxn>
                <a:cxn ang="0">
                  <a:pos x="83" y="84"/>
                </a:cxn>
                <a:cxn ang="0">
                  <a:pos x="86" y="79"/>
                </a:cxn>
                <a:cxn ang="0">
                  <a:pos x="87" y="73"/>
                </a:cxn>
                <a:cxn ang="0">
                  <a:pos x="89" y="69"/>
                </a:cxn>
                <a:cxn ang="0">
                  <a:pos x="87" y="63"/>
                </a:cxn>
                <a:cxn ang="0">
                  <a:pos x="86" y="58"/>
                </a:cxn>
                <a:cxn ang="0">
                  <a:pos x="83" y="55"/>
                </a:cxn>
                <a:cxn ang="0">
                  <a:pos x="78" y="51"/>
                </a:cxn>
                <a:cxn ang="0">
                  <a:pos x="74" y="49"/>
                </a:cxn>
                <a:cxn ang="0">
                  <a:pos x="68" y="49"/>
                </a:cxn>
                <a:cxn ang="0">
                  <a:pos x="63" y="49"/>
                </a:cxn>
                <a:cxn ang="0">
                  <a:pos x="59" y="51"/>
                </a:cxn>
                <a:cxn ang="0">
                  <a:pos x="56" y="55"/>
                </a:cxn>
                <a:cxn ang="0">
                  <a:pos x="53" y="58"/>
                </a:cxn>
                <a:cxn ang="0">
                  <a:pos x="51" y="64"/>
                </a:cxn>
                <a:cxn ang="0">
                  <a:pos x="50" y="69"/>
                </a:cxn>
                <a:cxn ang="0">
                  <a:pos x="51" y="75"/>
                </a:cxn>
                <a:cxn ang="0">
                  <a:pos x="53" y="81"/>
                </a:cxn>
                <a:cxn ang="0">
                  <a:pos x="56" y="85"/>
                </a:cxn>
                <a:cxn ang="0">
                  <a:pos x="62" y="91"/>
                </a:cxn>
                <a:cxn ang="0">
                  <a:pos x="30" y="129"/>
                </a:cxn>
                <a:cxn ang="0">
                  <a:pos x="17" y="115"/>
                </a:cxn>
                <a:cxn ang="0">
                  <a:pos x="9" y="102"/>
                </a:cxn>
                <a:cxn ang="0">
                  <a:pos x="3" y="87"/>
                </a:cxn>
                <a:cxn ang="0">
                  <a:pos x="2" y="70"/>
                </a:cxn>
                <a:cxn ang="0">
                  <a:pos x="5" y="51"/>
                </a:cxn>
                <a:cxn ang="0">
                  <a:pos x="11" y="34"/>
                </a:cxn>
                <a:cxn ang="0">
                  <a:pos x="21" y="19"/>
                </a:cxn>
                <a:cxn ang="0">
                  <a:pos x="35" y="9"/>
                </a:cxn>
                <a:cxn ang="0">
                  <a:pos x="51" y="1"/>
                </a:cxn>
                <a:cxn ang="0">
                  <a:pos x="71" y="0"/>
                </a:cxn>
                <a:cxn ang="0">
                  <a:pos x="89" y="1"/>
                </a:cxn>
                <a:cxn ang="0">
                  <a:pos x="105" y="7"/>
                </a:cxn>
                <a:cxn ang="0">
                  <a:pos x="119" y="19"/>
                </a:cxn>
                <a:cxn ang="0">
                  <a:pos x="129" y="33"/>
                </a:cxn>
                <a:cxn ang="0">
                  <a:pos x="135" y="49"/>
                </a:cxn>
                <a:cxn ang="0">
                  <a:pos x="137" y="69"/>
                </a:cxn>
                <a:cxn ang="0">
                  <a:pos x="134" y="91"/>
                </a:cxn>
                <a:cxn ang="0">
                  <a:pos x="122" y="115"/>
                </a:cxn>
                <a:cxn ang="0">
                  <a:pos x="101" y="139"/>
                </a:cxn>
                <a:cxn ang="0">
                  <a:pos x="99" y="142"/>
                </a:cxn>
                <a:cxn ang="0">
                  <a:pos x="66" y="177"/>
                </a:cxn>
                <a:cxn ang="0">
                  <a:pos x="141" y="177"/>
                </a:cxn>
                <a:cxn ang="0">
                  <a:pos x="141" y="229"/>
                </a:cxn>
                <a:cxn ang="0">
                  <a:pos x="32" y="229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6" name="Freeform 26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33" y="54"/>
                </a:cxn>
                <a:cxn ang="0">
                  <a:pos x="3" y="0"/>
                </a:cxn>
                <a:cxn ang="0">
                  <a:pos x="33" y="0"/>
                </a:cxn>
                <a:cxn ang="0">
                  <a:pos x="51" y="33"/>
                </a:cxn>
                <a:cxn ang="0">
                  <a:pos x="70" y="0"/>
                </a:cxn>
                <a:cxn ang="0">
                  <a:pos x="99" y="0"/>
                </a:cxn>
                <a:cxn ang="0">
                  <a:pos x="69" y="54"/>
                </a:cxn>
                <a:cxn ang="0">
                  <a:pos x="102" y="113"/>
                </a:cxn>
                <a:cxn ang="0">
                  <a:pos x="72" y="113"/>
                </a:cxn>
                <a:cxn ang="0">
                  <a:pos x="51" y="75"/>
                </a:cxn>
                <a:cxn ang="0">
                  <a:pos x="30" y="113"/>
                </a:cxn>
                <a:cxn ang="0">
                  <a:pos x="0" y="113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5373688" y="2413000"/>
            <a:ext cx="809625" cy="809625"/>
            <a:chOff x="3349" y="3250"/>
            <a:chExt cx="380" cy="380"/>
          </a:xfrm>
        </p:grpSpPr>
        <p:sp>
          <p:nvSpPr>
            <p:cNvPr id="30748" name="Freeform 28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246" y="5"/>
                </a:cxn>
                <a:cxn ang="0">
                  <a:pos x="285" y="17"/>
                </a:cxn>
                <a:cxn ang="0">
                  <a:pos x="319" y="36"/>
                </a:cxn>
                <a:cxn ang="0">
                  <a:pos x="349" y="60"/>
                </a:cxn>
                <a:cxn ang="0">
                  <a:pos x="375" y="92"/>
                </a:cxn>
                <a:cxn ang="0">
                  <a:pos x="393" y="126"/>
                </a:cxn>
                <a:cxn ang="0">
                  <a:pos x="405" y="164"/>
                </a:cxn>
                <a:cxn ang="0">
                  <a:pos x="409" y="206"/>
                </a:cxn>
                <a:cxn ang="0">
                  <a:pos x="409" y="207"/>
                </a:cxn>
                <a:cxn ang="0">
                  <a:pos x="409" y="207"/>
                </a:cxn>
                <a:cxn ang="0">
                  <a:pos x="358" y="207"/>
                </a:cxn>
                <a:cxn ang="0">
                  <a:pos x="270" y="69"/>
                </a:cxn>
                <a:cxn ang="0">
                  <a:pos x="270" y="108"/>
                </a:cxn>
                <a:cxn ang="0">
                  <a:pos x="204" y="108"/>
                </a:cxn>
                <a:cxn ang="0">
                  <a:pos x="204" y="42"/>
                </a:cxn>
                <a:cxn ang="0">
                  <a:pos x="168" y="47"/>
                </a:cxn>
                <a:cxn ang="0">
                  <a:pos x="133" y="59"/>
                </a:cxn>
                <a:cxn ang="0">
                  <a:pos x="102" y="78"/>
                </a:cxn>
                <a:cxn ang="0">
                  <a:pos x="78" y="104"/>
                </a:cxn>
                <a:cxn ang="0">
                  <a:pos x="58" y="134"/>
                </a:cxn>
                <a:cxn ang="0">
                  <a:pos x="46" y="168"/>
                </a:cxn>
                <a:cxn ang="0">
                  <a:pos x="42" y="206"/>
                </a:cxn>
                <a:cxn ang="0">
                  <a:pos x="42" y="207"/>
                </a:cxn>
                <a:cxn ang="0">
                  <a:pos x="42" y="207"/>
                </a:cxn>
                <a:cxn ang="0">
                  <a:pos x="0" y="207"/>
                </a:cxn>
                <a:cxn ang="0">
                  <a:pos x="0" y="207"/>
                </a:cxn>
                <a:cxn ang="0">
                  <a:pos x="0" y="206"/>
                </a:cxn>
                <a:cxn ang="0">
                  <a:pos x="3" y="164"/>
                </a:cxn>
                <a:cxn ang="0">
                  <a:pos x="15" y="126"/>
                </a:cxn>
                <a:cxn ang="0">
                  <a:pos x="34" y="92"/>
                </a:cxn>
                <a:cxn ang="0">
                  <a:pos x="60" y="60"/>
                </a:cxn>
                <a:cxn ang="0">
                  <a:pos x="90" y="36"/>
                </a:cxn>
                <a:cxn ang="0">
                  <a:pos x="124" y="17"/>
                </a:cxn>
                <a:cxn ang="0">
                  <a:pos x="163" y="5"/>
                </a:cxn>
                <a:cxn ang="0">
                  <a:pos x="204" y="0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49" name="Freeform 29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88" y="237"/>
                </a:cxn>
                <a:cxn ang="0">
                  <a:pos x="153" y="237"/>
                </a:cxn>
                <a:cxn ang="0">
                  <a:pos x="153" y="39"/>
                </a:cxn>
                <a:cxn ang="0">
                  <a:pos x="88" y="39"/>
                </a:cxn>
                <a:cxn ang="0">
                  <a:pos x="88" y="0"/>
                </a:cxn>
                <a:cxn ang="0">
                  <a:pos x="0" y="138"/>
                </a:cxn>
                <a:cxn ang="0">
                  <a:pos x="88" y="276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30750" name="Freeform 30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/>
              <a:ahLst/>
              <a:cxnLst>
                <a:cxn ang="0">
                  <a:pos x="204" y="207"/>
                </a:cxn>
                <a:cxn ang="0">
                  <a:pos x="246" y="203"/>
                </a:cxn>
                <a:cxn ang="0">
                  <a:pos x="285" y="191"/>
                </a:cxn>
                <a:cxn ang="0">
                  <a:pos x="319" y="173"/>
                </a:cxn>
                <a:cxn ang="0">
                  <a:pos x="349" y="147"/>
                </a:cxn>
                <a:cxn ang="0">
                  <a:pos x="375" y="117"/>
                </a:cxn>
                <a:cxn ang="0">
                  <a:pos x="393" y="83"/>
                </a:cxn>
                <a:cxn ang="0">
                  <a:pos x="405" y="44"/>
                </a:cxn>
                <a:cxn ang="0">
                  <a:pos x="409" y="2"/>
                </a:cxn>
                <a:cxn ang="0">
                  <a:pos x="409" y="2"/>
                </a:cxn>
                <a:cxn ang="0">
                  <a:pos x="409" y="0"/>
                </a:cxn>
                <a:cxn ang="0">
                  <a:pos x="358" y="0"/>
                </a:cxn>
                <a:cxn ang="0">
                  <a:pos x="270" y="138"/>
                </a:cxn>
                <a:cxn ang="0">
                  <a:pos x="270" y="99"/>
                </a:cxn>
                <a:cxn ang="0">
                  <a:pos x="204" y="99"/>
                </a:cxn>
                <a:cxn ang="0">
                  <a:pos x="204" y="165"/>
                </a:cxn>
                <a:cxn ang="0">
                  <a:pos x="168" y="161"/>
                </a:cxn>
                <a:cxn ang="0">
                  <a:pos x="133" y="149"/>
                </a:cxn>
                <a:cxn ang="0">
                  <a:pos x="102" y="129"/>
                </a:cxn>
                <a:cxn ang="0">
                  <a:pos x="78" y="104"/>
                </a:cxn>
                <a:cxn ang="0">
                  <a:pos x="58" y="74"/>
                </a:cxn>
                <a:cxn ang="0">
                  <a:pos x="46" y="39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4"/>
                </a:cxn>
                <a:cxn ang="0">
                  <a:pos x="15" y="83"/>
                </a:cxn>
                <a:cxn ang="0">
                  <a:pos x="34" y="117"/>
                </a:cxn>
                <a:cxn ang="0">
                  <a:pos x="60" y="147"/>
                </a:cxn>
                <a:cxn ang="0">
                  <a:pos x="90" y="173"/>
                </a:cxn>
                <a:cxn ang="0">
                  <a:pos x="124" y="191"/>
                </a:cxn>
                <a:cxn ang="0">
                  <a:pos x="163" y="203"/>
                </a:cxn>
                <a:cxn ang="0">
                  <a:pos x="204" y="207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0751" name="Text Box 31"/>
          <p:cNvSpPr txBox="1">
            <a:spLocks noChangeArrowheads="1"/>
          </p:cNvSpPr>
          <p:nvPr/>
        </p:nvSpPr>
        <p:spPr bwMode="black">
          <a:xfrm>
            <a:off x="1457325" y="5743575"/>
            <a:ext cx="623887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</a:rPr>
              <a:t>ThemeGallery is a Design Digital Content &amp; Contents mall developed by Guild Design Inc.</a:t>
            </a:r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3709988" y="2730500"/>
            <a:ext cx="1660525" cy="1612900"/>
            <a:chOff x="2457" y="2000"/>
            <a:chExt cx="901" cy="888"/>
          </a:xfrm>
        </p:grpSpPr>
        <p:pic>
          <p:nvPicPr>
            <p:cNvPr id="30753" name="Picture 33" descr="circuler_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30754" name="Oval 34"/>
            <p:cNvSpPr>
              <a:spLocks noChangeArrowheads="1"/>
            </p:cNvSpPr>
            <p:nvPr/>
          </p:nvSpPr>
          <p:spPr bwMode="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FFF99">
                    <a:gamma/>
                    <a:shade val="26275"/>
                    <a:invGamma/>
                    <a:alpha val="89999"/>
                  </a:srgbClr>
                </a:gs>
                <a:gs pos="50000">
                  <a:srgbClr val="FFFF99">
                    <a:alpha val="45000"/>
                  </a:srgbClr>
                </a:gs>
                <a:gs pos="100000">
                  <a:srgbClr val="FFFF99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571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0755" name="Freeform 35"/>
            <p:cNvSpPr>
              <a:spLocks/>
            </p:cNvSpPr>
            <p:nvPr/>
          </p:nvSpPr>
          <p:spPr bwMode="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E2E1B7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0756" name="Group 36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30757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0758" name="AutoShape 38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59" name="AutoShape 39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0" name="AutoShape 40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1" name="AutoShape 41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30762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0763" name="AutoShape 43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4" name="AutoShape 44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5" name="AutoShape 45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30766" name="AutoShape 46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30767" name="Text Box 47"/>
          <p:cNvSpPr txBox="1">
            <a:spLocks noChangeArrowheads="1"/>
          </p:cNvSpPr>
          <p:nvPr/>
        </p:nvSpPr>
        <p:spPr bwMode="gray">
          <a:xfrm>
            <a:off x="3889375" y="3225800"/>
            <a:ext cx="128905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080808"/>
                </a:solidFill>
              </a:rPr>
              <a:t>Click to add Text</a:t>
            </a:r>
          </a:p>
        </p:txBody>
      </p:sp>
      <p:sp>
        <p:nvSpPr>
          <p:cNvPr id="307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gray">
          <a:xfrm flipV="1">
            <a:off x="1839913" y="39703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gray">
          <a:xfrm>
            <a:off x="4633913" y="2093913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82353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gray">
          <a:xfrm>
            <a:off x="1841500" y="209391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gray">
          <a:xfrm flipV="1">
            <a:off x="3240088" y="2090738"/>
            <a:ext cx="2655887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60392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gray">
          <a:xfrm>
            <a:off x="3235325" y="3967163"/>
            <a:ext cx="2655888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5" name="AutoShape 7"/>
          <p:cNvSpPr>
            <a:spLocks noChangeArrowheads="1"/>
          </p:cNvSpPr>
          <p:nvPr/>
        </p:nvSpPr>
        <p:spPr bwMode="gray">
          <a:xfrm flipV="1">
            <a:off x="4630738" y="3970338"/>
            <a:ext cx="2654300" cy="183038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7294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>
            <a:off x="3843338" y="219710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gray">
          <a:xfrm>
            <a:off x="2454275" y="42354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gray">
          <a:xfrm>
            <a:off x="5194300" y="42354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gray">
          <a:xfrm>
            <a:off x="3843338" y="49212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gray">
          <a:xfrm>
            <a:off x="860425" y="2557463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gray">
          <a:xfrm>
            <a:off x="6734175" y="2557463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gray">
          <a:xfrm>
            <a:off x="838200" y="4692650"/>
            <a:ext cx="166211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gray">
          <a:xfrm>
            <a:off x="6789738" y="4692650"/>
            <a:ext cx="16621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 the contents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gray">
          <a:xfrm>
            <a:off x="3578225" y="1384300"/>
            <a:ext cx="200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gray">
          <a:xfrm>
            <a:off x="3578225" y="5911850"/>
            <a:ext cx="20066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80808"/>
                </a:solidFill>
              </a:rPr>
              <a:t>Description of</a:t>
            </a:r>
          </a:p>
          <a:p>
            <a:pPr algn="ctr"/>
            <a:r>
              <a:rPr lang="en-US">
                <a:solidFill>
                  <a:srgbClr val="080808"/>
                </a:solidFill>
              </a:rPr>
              <a:t>the contents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gray">
          <a:xfrm>
            <a:off x="2454275" y="28765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gray">
          <a:xfrm>
            <a:off x="5194300" y="2876550"/>
            <a:ext cx="14319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FFFFFF"/>
                </a:solidFill>
              </a:rPr>
              <a:t>Text in here</a:t>
            </a:r>
          </a:p>
        </p:txBody>
      </p: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3578225" y="3290888"/>
            <a:ext cx="1920875" cy="1289050"/>
            <a:chOff x="2363" y="2075"/>
            <a:chExt cx="1210" cy="812"/>
          </a:xfrm>
        </p:grpSpPr>
        <p:sp>
          <p:nvSpPr>
            <p:cNvPr id="32789" name="AutoShape 21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000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2790" name="AutoShape 22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3892550" y="3502025"/>
            <a:ext cx="12890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Title in here</a:t>
            </a:r>
          </a:p>
        </p:txBody>
      </p:sp>
      <p:sp>
        <p:nvSpPr>
          <p:cNvPr id="327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Đội ngũ phát triển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1844824"/>
          <a:ext cx="8136904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5326"/>
                <a:gridCol w="2982334"/>
                <a:gridCol w="3679244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MSSV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HỌ</a:t>
                      </a:r>
                      <a:r>
                        <a:rPr lang="en-US" baseline="0" smtClean="0"/>
                        <a:t> TÊN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EMAIL</a:t>
                      </a:r>
                      <a:endParaRPr lang="vi-VN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0812506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Nguyễn Minh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smtClean="0">
                          <a:hlinkClick r:id="rId2"/>
                        </a:rPr>
                        <a:t>thuan178@gmail.com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0812508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Trần</a:t>
                      </a:r>
                      <a:r>
                        <a:rPr lang="en-US" sz="1800" kern="1200" baseline="0" smtClean="0"/>
                        <a:t> Hưng Thuận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3"/>
                        </a:rPr>
                        <a:t>0812508@gmail.com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0812517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/>
                        <a:t>Võ Xuân Tiến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 smtClean="0">
                          <a:hlinkClick r:id="rId4"/>
                        </a:rPr>
                        <a:t>tienvx2008gs@gmail.com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0812527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Huỳn</a:t>
                      </a:r>
                      <a:r>
                        <a:rPr lang="en-US" baseline="0" smtClean="0"/>
                        <a:t>h Công Toàn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kern="1200" smtClean="0">
                          <a:hlinkClick r:id="rId5"/>
                        </a:rPr>
                        <a:t>7hanatos13@gmail.com</a:t>
                      </a:r>
                      <a:endParaRPr lang="vi-VN" sz="1800" kern="120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mtClean="0"/>
                        <a:t>0812531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Trần</a:t>
                      </a:r>
                      <a:r>
                        <a:rPr lang="en-US" baseline="0" smtClean="0"/>
                        <a:t> Huỳnh Công Toại</a:t>
                      </a:r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mtClean="0">
                          <a:hlinkClick r:id="rId6"/>
                        </a:rPr>
                        <a:t>toai104040005@tiengiang.edu.vn</a:t>
                      </a:r>
                      <a:endParaRPr lang="vi-VN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Picture5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744538"/>
            <a:ext cx="6194425" cy="5368925"/>
          </a:xfrm>
          <a:prstGeom prst="rect">
            <a:avLst/>
          </a:prstGeom>
          <a:noFill/>
        </p:spPr>
      </p:pic>
      <p:sp>
        <p:nvSpPr>
          <p:cNvPr id="33795" name="AutoShape 3"/>
          <p:cNvSpPr>
            <a:spLocks noChangeArrowheads="1"/>
          </p:cNvSpPr>
          <p:nvPr/>
        </p:nvSpPr>
        <p:spPr bwMode="gray">
          <a:xfrm rot="5400000">
            <a:off x="4542632" y="3674269"/>
            <a:ext cx="3276600" cy="4143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tx2">
                  <a:alpha val="60001"/>
                </a:schemeClr>
              </a:gs>
              <a:gs pos="100000">
                <a:schemeClr val="tx2">
                  <a:gamma/>
                  <a:shade val="56078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gray">
          <a:xfrm rot="16200000" flipV="1">
            <a:off x="794544" y="1632744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hlink">
                  <a:gamma/>
                  <a:tint val="3529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gray">
          <a:xfrm rot="16200000" flipV="1">
            <a:off x="794544" y="2467769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folHlink">
                  <a:gamma/>
                  <a:tint val="35294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gray">
          <a:xfrm rot="16200000" flipV="1">
            <a:off x="794544" y="3302794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2">
                  <a:gamma/>
                  <a:tint val="35294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gray">
          <a:xfrm rot="16200000" flipV="1">
            <a:off x="794544" y="4129881"/>
            <a:ext cx="1066800" cy="1576388"/>
          </a:xfrm>
          <a:prstGeom prst="chevron">
            <a:avLst>
              <a:gd name="adj" fmla="val 34597"/>
            </a:avLst>
          </a:prstGeom>
          <a:gradFill rotWithShape="1">
            <a:gsLst>
              <a:gs pos="0">
                <a:schemeClr val="accent1">
                  <a:gamma/>
                  <a:tint val="3529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scene3d>
            <a:camera prst="legacyPerspectiveBottom"/>
            <a:lightRig rig="legacyFlat2" dir="t"/>
          </a:scene3d>
          <a:sp3d extrusionH="430200" prstMaterial="legacyPlastic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gray">
          <a:xfrm>
            <a:off x="633413" y="219075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</a:rPr>
              <a:t>2006~2007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gray">
          <a:xfrm>
            <a:off x="633413" y="3021013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2005 ~ 2004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gray">
          <a:xfrm>
            <a:off x="633413" y="3863975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2003 ~ 2002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gray">
          <a:xfrm>
            <a:off x="633413" y="4687888"/>
            <a:ext cx="1374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</a:rPr>
              <a:t>2001 ~ 2000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white">
          <a:xfrm>
            <a:off x="2095500" y="2127250"/>
            <a:ext cx="35544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gray">
          <a:xfrm>
            <a:off x="2268538" y="2441575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white">
          <a:xfrm>
            <a:off x="2095500" y="3076575"/>
            <a:ext cx="355441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gray">
          <a:xfrm>
            <a:off x="2236788" y="3328988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white">
          <a:xfrm>
            <a:off x="2103438" y="3976688"/>
            <a:ext cx="35544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gray">
          <a:xfrm>
            <a:off x="2236788" y="4222750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white">
          <a:xfrm>
            <a:off x="2095500" y="4891088"/>
            <a:ext cx="35544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b="1"/>
              <a:t> Title in here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gray">
          <a:xfrm>
            <a:off x="2236788" y="5137150"/>
            <a:ext cx="38227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400" b="1">
                <a:solidFill>
                  <a:srgbClr val="1C1C1C"/>
                </a:solidFill>
              </a:rPr>
              <a:t>ThemeGallery</a:t>
            </a:r>
            <a:r>
              <a:rPr lang="en-US" sz="1400">
                <a:solidFill>
                  <a:srgbClr val="1C1C1C"/>
                </a:solidFill>
              </a:rPr>
              <a:t> is a Design Digital Content &amp; Contents mall developed by Guild Design Inc.</a:t>
            </a:r>
          </a:p>
        </p:txBody>
      </p:sp>
      <p:pic>
        <p:nvPicPr>
          <p:cNvPr id="33812" name="Picture 20" descr="num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2736850" cy="3086100"/>
          </a:xfrm>
          <a:prstGeom prst="rect">
            <a:avLst/>
          </a:prstGeom>
          <a:noFill/>
        </p:spPr>
      </p:pic>
      <p:sp>
        <p:nvSpPr>
          <p:cNvPr id="33813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/>
              <a:t>Click to edit title style</a:t>
            </a:r>
          </a:p>
        </p:txBody>
      </p:sp>
      <p:sp>
        <p:nvSpPr>
          <p:cNvPr id="38915" name="AutoShape 3"/>
          <p:cNvSpPr>
            <a:spLocks noChangeArrowheads="1"/>
          </p:cNvSpPr>
          <p:nvPr/>
        </p:nvSpPr>
        <p:spPr bwMode="gray">
          <a:xfrm>
            <a:off x="2581275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2624138" y="3990975"/>
            <a:ext cx="1770062" cy="407988"/>
            <a:chOff x="602" y="1625"/>
            <a:chExt cx="1096" cy="210"/>
          </a:xfrm>
        </p:grpSpPr>
        <p:sp>
          <p:nvSpPr>
            <p:cNvPr id="38917" name="AutoShape 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18" name="Group 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19" name="AutoShape 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0" name="AutoShape 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1" name="AutoShape 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22" name="Group 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23" name="AutoShape 1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4" name="AutoShape 12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25" name="AutoShape 13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26" name="Picture 14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sp>
        <p:nvSpPr>
          <p:cNvPr id="38927" name="AutoShape 15"/>
          <p:cNvSpPr>
            <a:spLocks noChangeArrowheads="1"/>
          </p:cNvSpPr>
          <p:nvPr/>
        </p:nvSpPr>
        <p:spPr bwMode="gray">
          <a:xfrm>
            <a:off x="6670675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28" name="AutoShape 16"/>
          <p:cNvSpPr>
            <a:spLocks noChangeArrowheads="1"/>
          </p:cNvSpPr>
          <p:nvPr/>
        </p:nvSpPr>
        <p:spPr bwMode="gray">
          <a:xfrm>
            <a:off x="6769100" y="45862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29" name="AutoShape 17"/>
          <p:cNvSpPr>
            <a:spLocks noChangeArrowheads="1"/>
          </p:cNvSpPr>
          <p:nvPr/>
        </p:nvSpPr>
        <p:spPr bwMode="gray">
          <a:xfrm>
            <a:off x="6769100" y="4987925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gray">
          <a:xfrm>
            <a:off x="6769100" y="538956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gray">
          <a:xfrm>
            <a:off x="6769100" y="57927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2" name="AutoShape 20"/>
          <p:cNvSpPr>
            <a:spLocks noChangeArrowheads="1"/>
          </p:cNvSpPr>
          <p:nvPr/>
        </p:nvSpPr>
        <p:spPr bwMode="gray">
          <a:xfrm>
            <a:off x="4699000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gray">
          <a:xfrm>
            <a:off x="4797425" y="45862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4" name="AutoShape 22"/>
          <p:cNvSpPr>
            <a:spLocks noChangeArrowheads="1"/>
          </p:cNvSpPr>
          <p:nvPr/>
        </p:nvSpPr>
        <p:spPr bwMode="gray">
          <a:xfrm>
            <a:off x="4797425" y="4987925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5" name="AutoShape 23"/>
          <p:cNvSpPr>
            <a:spLocks noChangeArrowheads="1"/>
          </p:cNvSpPr>
          <p:nvPr/>
        </p:nvSpPr>
        <p:spPr bwMode="gray">
          <a:xfrm>
            <a:off x="4797425" y="5389563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gray">
          <a:xfrm>
            <a:off x="4797425" y="5792788"/>
            <a:ext cx="1658938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7" name="AutoShape 25"/>
          <p:cNvSpPr>
            <a:spLocks noChangeArrowheads="1"/>
          </p:cNvSpPr>
          <p:nvPr/>
        </p:nvSpPr>
        <p:spPr bwMode="gray">
          <a:xfrm>
            <a:off x="2678113" y="45862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8" name="AutoShape 26"/>
          <p:cNvSpPr>
            <a:spLocks noChangeArrowheads="1"/>
          </p:cNvSpPr>
          <p:nvPr/>
        </p:nvSpPr>
        <p:spPr bwMode="gray">
          <a:xfrm>
            <a:off x="2678113" y="4987925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39" name="AutoShape 27"/>
          <p:cNvSpPr>
            <a:spLocks noChangeArrowheads="1"/>
          </p:cNvSpPr>
          <p:nvPr/>
        </p:nvSpPr>
        <p:spPr bwMode="gray">
          <a:xfrm>
            <a:off x="2678113" y="538956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40" name="AutoShape 28"/>
          <p:cNvSpPr>
            <a:spLocks noChangeArrowheads="1"/>
          </p:cNvSpPr>
          <p:nvPr/>
        </p:nvSpPr>
        <p:spPr bwMode="gray">
          <a:xfrm>
            <a:off x="2678113" y="57927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941" name="AutoShape 29"/>
          <p:cNvSpPr>
            <a:spLocks noChangeArrowheads="1"/>
          </p:cNvSpPr>
          <p:nvPr/>
        </p:nvSpPr>
        <p:spPr bwMode="gray">
          <a:xfrm>
            <a:off x="609600" y="4210050"/>
            <a:ext cx="1860550" cy="2114550"/>
          </a:xfrm>
          <a:prstGeom prst="roundRect">
            <a:avLst>
              <a:gd name="adj" fmla="val 5329"/>
            </a:avLst>
          </a:prstGeom>
          <a:solidFill>
            <a:schemeClr val="folHlink">
              <a:alpha val="50000"/>
            </a:schemeClr>
          </a:solidFill>
          <a:ln w="38100" cmpd="dbl">
            <a:solidFill>
              <a:srgbClr val="F8F8F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8942" name="Group 30"/>
          <p:cNvGrpSpPr>
            <a:grpSpLocks/>
          </p:cNvGrpSpPr>
          <p:nvPr/>
        </p:nvGrpSpPr>
        <p:grpSpPr bwMode="auto">
          <a:xfrm>
            <a:off x="660400" y="3990975"/>
            <a:ext cx="1770063" cy="407988"/>
            <a:chOff x="602" y="1625"/>
            <a:chExt cx="1096" cy="210"/>
          </a:xfrm>
        </p:grpSpPr>
        <p:sp>
          <p:nvSpPr>
            <p:cNvPr id="38943" name="AutoShape 31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44" name="Group 32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45" name="AutoShape 33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46" name="AutoShape 34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47" name="AutoShape 35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48" name="Group 36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49" name="AutoShape 37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0" name="AutoShape 3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1" name="AutoShape 3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52" name="Picture 40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4745038" y="3990975"/>
            <a:ext cx="1768475" cy="407988"/>
            <a:chOff x="602" y="1625"/>
            <a:chExt cx="1096" cy="210"/>
          </a:xfrm>
        </p:grpSpPr>
        <p:sp>
          <p:nvSpPr>
            <p:cNvPr id="38954" name="AutoShape 42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55" name="Group 43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56" name="AutoShape 44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7" name="AutoShape 45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58" name="AutoShape 46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59" name="Group 47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60" name="AutoShape 4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1" name="AutoShape 4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2" name="AutoShape 50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63" name="Picture 51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64" name="Group 52"/>
          <p:cNvGrpSpPr>
            <a:grpSpLocks/>
          </p:cNvGrpSpPr>
          <p:nvPr/>
        </p:nvGrpSpPr>
        <p:grpSpPr bwMode="auto">
          <a:xfrm>
            <a:off x="6700838" y="3990975"/>
            <a:ext cx="1770062" cy="407988"/>
            <a:chOff x="602" y="1625"/>
            <a:chExt cx="1096" cy="210"/>
          </a:xfrm>
        </p:grpSpPr>
        <p:sp>
          <p:nvSpPr>
            <p:cNvPr id="38965" name="AutoShape 53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66" name="Group 54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67" name="AutoShape 55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8" name="AutoShape 56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69" name="AutoShape 57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70" name="Group 58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71" name="AutoShape 59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72" name="AutoShape 60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73" name="AutoShape 6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74" name="Picture 62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8975" name="AutoShape 63"/>
          <p:cNvCxnSpPr>
            <a:cxnSpLocks noChangeShapeType="1"/>
            <a:stCxn id="39032" idx="2"/>
            <a:endCxn id="0" idx="3"/>
          </p:cNvCxnSpPr>
          <p:nvPr/>
        </p:nvCxnSpPr>
        <p:spPr bwMode="black">
          <a:xfrm rot="5400000">
            <a:off x="3168650" y="1720850"/>
            <a:ext cx="679450" cy="2082800"/>
          </a:xfrm>
          <a:prstGeom prst="bentConnector3">
            <a:avLst>
              <a:gd name="adj1" fmla="val 495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8976" name="AutoShape 64"/>
          <p:cNvCxnSpPr>
            <a:cxnSpLocks noChangeShapeType="1"/>
            <a:stCxn id="39032" idx="2"/>
            <a:endCxn id="0" idx="3"/>
          </p:cNvCxnSpPr>
          <p:nvPr/>
        </p:nvCxnSpPr>
        <p:spPr bwMode="black">
          <a:xfrm rot="16200000" flipH="1">
            <a:off x="5230812" y="1741488"/>
            <a:ext cx="677863" cy="2039938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8977" name="Group 65"/>
          <p:cNvGrpSpPr>
            <a:grpSpLocks/>
          </p:cNvGrpSpPr>
          <p:nvPr/>
        </p:nvGrpSpPr>
        <p:grpSpPr bwMode="auto">
          <a:xfrm>
            <a:off x="6237288" y="1616075"/>
            <a:ext cx="1466850" cy="366713"/>
            <a:chOff x="602" y="1625"/>
            <a:chExt cx="1096" cy="210"/>
          </a:xfrm>
        </p:grpSpPr>
        <p:sp>
          <p:nvSpPr>
            <p:cNvPr id="38978" name="AutoShape 66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5725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79" name="Group 67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80" name="AutoShape 68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1" name="AutoShape 69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2" name="AutoShape 70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83" name="Group 71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84" name="AutoShape 72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5" name="AutoShape 73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86" name="AutoShape 74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87" name="Picture 75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inv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grpSp>
        <p:nvGrpSpPr>
          <p:cNvPr id="38988" name="Group 76"/>
          <p:cNvGrpSpPr>
            <a:grpSpLocks/>
          </p:cNvGrpSpPr>
          <p:nvPr/>
        </p:nvGrpSpPr>
        <p:grpSpPr bwMode="auto">
          <a:xfrm>
            <a:off x="6237288" y="2222500"/>
            <a:ext cx="1466850" cy="366713"/>
            <a:chOff x="602" y="1625"/>
            <a:chExt cx="1096" cy="210"/>
          </a:xfrm>
        </p:grpSpPr>
        <p:sp>
          <p:nvSpPr>
            <p:cNvPr id="38989" name="AutoShape 77"/>
            <p:cNvSpPr>
              <a:spLocks noChangeArrowheads="1"/>
            </p:cNvSpPr>
            <p:nvPr/>
          </p:nvSpPr>
          <p:spPr bwMode="inv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57255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8990" name="Group 78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8991" name="AutoShape 79"/>
              <p:cNvSpPr>
                <a:spLocks noChangeArrowheads="1"/>
              </p:cNvSpPr>
              <p:nvPr/>
            </p:nvSpPr>
            <p:spPr bwMode="inv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2" name="AutoShape 80"/>
              <p:cNvSpPr>
                <a:spLocks noChangeArrowheads="1"/>
              </p:cNvSpPr>
              <p:nvPr/>
            </p:nvSpPr>
            <p:spPr bwMode="inv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3" name="AutoShape 81"/>
              <p:cNvSpPr>
                <a:spLocks noChangeArrowheads="1"/>
              </p:cNvSpPr>
              <p:nvPr/>
            </p:nvSpPr>
            <p:spPr bwMode="inv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8994" name="Group 82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8995" name="AutoShape 83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6" name="AutoShape 84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8997" name="AutoShape 85"/>
              <p:cNvSpPr>
                <a:spLocks noChangeArrowheads="1"/>
              </p:cNvSpPr>
              <p:nvPr/>
            </p:nvSpPr>
            <p:spPr bwMode="inv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8998" name="Picture 86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inv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8999" name="AutoShape 87"/>
          <p:cNvCxnSpPr>
            <a:cxnSpLocks noChangeShapeType="1"/>
            <a:endCxn id="0" idx="3"/>
          </p:cNvCxnSpPr>
          <p:nvPr/>
        </p:nvCxnSpPr>
        <p:spPr bwMode="black">
          <a:xfrm rot="5400000">
            <a:off x="1720057" y="3259931"/>
            <a:ext cx="558800" cy="925513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00" name="AutoShape 88"/>
          <p:cNvCxnSpPr>
            <a:cxnSpLocks noChangeShapeType="1"/>
          </p:cNvCxnSpPr>
          <p:nvPr/>
        </p:nvCxnSpPr>
        <p:spPr bwMode="black">
          <a:xfrm rot="16200000" flipH="1">
            <a:off x="2696369" y="3205956"/>
            <a:ext cx="558800" cy="1030288"/>
          </a:xfrm>
          <a:prstGeom prst="bentConnector3">
            <a:avLst>
              <a:gd name="adj1" fmla="val 495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9001" name="Group 89"/>
          <p:cNvGrpSpPr>
            <a:grpSpLocks/>
          </p:cNvGrpSpPr>
          <p:nvPr/>
        </p:nvGrpSpPr>
        <p:grpSpPr bwMode="auto">
          <a:xfrm>
            <a:off x="1460500" y="3092450"/>
            <a:ext cx="2033588" cy="365125"/>
            <a:chOff x="602" y="1625"/>
            <a:chExt cx="1096" cy="210"/>
          </a:xfrm>
        </p:grpSpPr>
        <p:sp>
          <p:nvSpPr>
            <p:cNvPr id="39002" name="AutoShape 90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7059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9003" name="Group 91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9004" name="AutoShape 92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5" name="AutoShape 93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6" name="AutoShape 94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9007" name="Group 95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9008" name="AutoShape 96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09" name="AutoShape 97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10" name="AutoShape 98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9011" name="Picture 99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cxnSp>
        <p:nvCxnSpPr>
          <p:cNvPr id="39012" name="AutoShape 100"/>
          <p:cNvCxnSpPr>
            <a:cxnSpLocks noChangeShapeType="1"/>
            <a:endCxn id="0" idx="3"/>
          </p:cNvCxnSpPr>
          <p:nvPr/>
        </p:nvCxnSpPr>
        <p:spPr bwMode="black">
          <a:xfrm rot="5400000">
            <a:off x="5822157" y="3239294"/>
            <a:ext cx="560387" cy="962025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3" name="AutoShape 101"/>
          <p:cNvCxnSpPr>
            <a:cxnSpLocks noChangeShapeType="1"/>
            <a:endCxn id="0" idx="3"/>
          </p:cNvCxnSpPr>
          <p:nvPr/>
        </p:nvCxnSpPr>
        <p:spPr bwMode="black">
          <a:xfrm rot="16200000" flipH="1">
            <a:off x="6799263" y="3224212"/>
            <a:ext cx="560388" cy="995363"/>
          </a:xfrm>
          <a:prstGeom prst="bentConnector3">
            <a:avLst>
              <a:gd name="adj1" fmla="val 4945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4" name="AutoShape 102"/>
          <p:cNvCxnSpPr>
            <a:cxnSpLocks noChangeShapeType="1"/>
            <a:stCxn id="39032" idx="3"/>
            <a:endCxn id="38980" idx="1"/>
          </p:cNvCxnSpPr>
          <p:nvPr/>
        </p:nvCxnSpPr>
        <p:spPr bwMode="black">
          <a:xfrm flipV="1">
            <a:off x="5264150" y="1814513"/>
            <a:ext cx="977900" cy="282575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9015" name="AutoShape 103"/>
          <p:cNvCxnSpPr>
            <a:cxnSpLocks noChangeShapeType="1"/>
            <a:stCxn id="39032" idx="3"/>
            <a:endCxn id="38991" idx="1"/>
          </p:cNvCxnSpPr>
          <p:nvPr/>
        </p:nvCxnSpPr>
        <p:spPr bwMode="black">
          <a:xfrm>
            <a:off x="5264150" y="2097088"/>
            <a:ext cx="977900" cy="323850"/>
          </a:xfrm>
          <a:prstGeom prst="bentConnector3">
            <a:avLst>
              <a:gd name="adj1" fmla="val 4935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39016" name="Group 104"/>
          <p:cNvGrpSpPr>
            <a:grpSpLocks/>
          </p:cNvGrpSpPr>
          <p:nvPr/>
        </p:nvGrpSpPr>
        <p:grpSpPr bwMode="auto">
          <a:xfrm>
            <a:off x="5581650" y="3092450"/>
            <a:ext cx="2035175" cy="365125"/>
            <a:chOff x="602" y="1625"/>
            <a:chExt cx="1096" cy="210"/>
          </a:xfrm>
        </p:grpSpPr>
        <p:sp>
          <p:nvSpPr>
            <p:cNvPr id="39017" name="AutoShape 105"/>
            <p:cNvSpPr>
              <a:spLocks noChangeArrowheads="1"/>
            </p:cNvSpPr>
            <p:nvPr/>
          </p:nvSpPr>
          <p:spPr bwMode="gray">
            <a:xfrm>
              <a:off x="602" y="1625"/>
              <a:ext cx="1094" cy="210"/>
            </a:xfrm>
            <a:prstGeom prst="roundRect">
              <a:avLst>
                <a:gd name="adj" fmla="val 41602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39018" name="Group 106"/>
            <p:cNvGrpSpPr>
              <a:grpSpLocks/>
            </p:cNvGrpSpPr>
            <p:nvPr/>
          </p:nvGrpSpPr>
          <p:grpSpPr bwMode="auto">
            <a:xfrm>
              <a:off x="606" y="1656"/>
              <a:ext cx="45" cy="163"/>
              <a:chOff x="1016" y="1768"/>
              <a:chExt cx="68" cy="198"/>
            </a:xfrm>
          </p:grpSpPr>
          <p:sp>
            <p:nvSpPr>
              <p:cNvPr id="39019" name="AutoShape 107"/>
              <p:cNvSpPr>
                <a:spLocks noChangeArrowheads="1"/>
              </p:cNvSpPr>
              <p:nvPr/>
            </p:nvSpPr>
            <p:spPr bwMode="gray">
              <a:xfrm rot="21332465" flipV="1">
                <a:off x="1016" y="1768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0" name="AutoShape 108"/>
              <p:cNvSpPr>
                <a:spLocks noChangeArrowheads="1"/>
              </p:cNvSpPr>
              <p:nvPr/>
            </p:nvSpPr>
            <p:spPr bwMode="gray">
              <a:xfrm rot="21332465" flipV="1">
                <a:off x="1020" y="1783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1" name="AutoShape 109"/>
              <p:cNvSpPr>
                <a:spLocks noChangeArrowheads="1"/>
              </p:cNvSpPr>
              <p:nvPr/>
            </p:nvSpPr>
            <p:spPr bwMode="gray">
              <a:xfrm rot="21332465" flipV="1">
                <a:off x="1018" y="1805"/>
                <a:ext cx="27" cy="123"/>
              </a:xfrm>
              <a:prstGeom prst="moon">
                <a:avLst>
                  <a:gd name="adj" fmla="val 20051"/>
                </a:avLst>
              </a:prstGeom>
              <a:solidFill>
                <a:srgbClr val="FFFFFF">
                  <a:alpha val="39999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grpSp>
          <p:nvGrpSpPr>
            <p:cNvPr id="39022" name="Group 110"/>
            <p:cNvGrpSpPr>
              <a:grpSpLocks/>
            </p:cNvGrpSpPr>
            <p:nvPr/>
          </p:nvGrpSpPr>
          <p:grpSpPr bwMode="auto">
            <a:xfrm>
              <a:off x="1649" y="1654"/>
              <a:ext cx="49" cy="172"/>
              <a:chOff x="2619" y="1771"/>
              <a:chExt cx="68" cy="198"/>
            </a:xfrm>
          </p:grpSpPr>
          <p:sp>
            <p:nvSpPr>
              <p:cNvPr id="39023" name="AutoShape 111"/>
              <p:cNvSpPr>
                <a:spLocks noChangeArrowheads="1"/>
              </p:cNvSpPr>
              <p:nvPr/>
            </p:nvSpPr>
            <p:spPr bwMode="gray">
              <a:xfrm rot="-42932465" flipH="1" flipV="1">
                <a:off x="2619" y="1771"/>
                <a:ext cx="68" cy="198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4" name="AutoShape 112"/>
              <p:cNvSpPr>
                <a:spLocks noChangeArrowheads="1"/>
              </p:cNvSpPr>
              <p:nvPr/>
            </p:nvSpPr>
            <p:spPr bwMode="gray">
              <a:xfrm rot="-42932465" flipH="1" flipV="1">
                <a:off x="2641" y="1786"/>
                <a:ext cx="42" cy="167"/>
              </a:xfrm>
              <a:prstGeom prst="moon">
                <a:avLst>
                  <a:gd name="adj" fmla="val 20051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39025" name="AutoShape 113"/>
              <p:cNvSpPr>
                <a:spLocks noChangeArrowheads="1"/>
              </p:cNvSpPr>
              <p:nvPr/>
            </p:nvSpPr>
            <p:spPr bwMode="gray">
              <a:xfrm rot="-42932465" flipH="1" flipV="1">
                <a:off x="2658" y="1808"/>
                <a:ext cx="27" cy="123"/>
              </a:xfrm>
              <a:prstGeom prst="moon">
                <a:avLst>
                  <a:gd name="adj" fmla="val 29657"/>
                </a:avLst>
              </a:prstGeom>
              <a:solidFill>
                <a:srgbClr val="333333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9026" name="Picture 114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1079" y="1194"/>
              <a:ext cx="130" cy="1000"/>
            </a:xfrm>
            <a:prstGeom prst="rect">
              <a:avLst/>
            </a:prstGeom>
            <a:noFill/>
          </p:spPr>
        </p:pic>
      </p:grpSp>
      <p:sp>
        <p:nvSpPr>
          <p:cNvPr id="39027" name="AutoShape 115"/>
          <p:cNvSpPr>
            <a:spLocks noChangeArrowheads="1"/>
          </p:cNvSpPr>
          <p:nvPr/>
        </p:nvSpPr>
        <p:spPr bwMode="gray">
          <a:xfrm>
            <a:off x="706438" y="45862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28" name="AutoShape 116"/>
          <p:cNvSpPr>
            <a:spLocks noChangeArrowheads="1"/>
          </p:cNvSpPr>
          <p:nvPr/>
        </p:nvSpPr>
        <p:spPr bwMode="gray">
          <a:xfrm>
            <a:off x="706438" y="4987925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29" name="AutoShape 117"/>
          <p:cNvSpPr>
            <a:spLocks noChangeArrowheads="1"/>
          </p:cNvSpPr>
          <p:nvPr/>
        </p:nvSpPr>
        <p:spPr bwMode="gray">
          <a:xfrm>
            <a:off x="706438" y="5389563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9030" name="AutoShape 118"/>
          <p:cNvSpPr>
            <a:spLocks noChangeArrowheads="1"/>
          </p:cNvSpPr>
          <p:nvPr/>
        </p:nvSpPr>
        <p:spPr bwMode="gray">
          <a:xfrm>
            <a:off x="706438" y="5792788"/>
            <a:ext cx="1660525" cy="336550"/>
          </a:xfrm>
          <a:prstGeom prst="roundRect">
            <a:avLst>
              <a:gd name="adj" fmla="val 32838"/>
            </a:avLst>
          </a:prstGeom>
          <a:solidFill>
            <a:srgbClr val="F8F8F8"/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9031" name="Group 119"/>
          <p:cNvGrpSpPr>
            <a:grpSpLocks/>
          </p:cNvGrpSpPr>
          <p:nvPr/>
        </p:nvGrpSpPr>
        <p:grpSpPr bwMode="auto">
          <a:xfrm>
            <a:off x="3833813" y="1770063"/>
            <a:ext cx="1430337" cy="652462"/>
            <a:chOff x="2155" y="986"/>
            <a:chExt cx="1332" cy="607"/>
          </a:xfrm>
        </p:grpSpPr>
        <p:sp>
          <p:nvSpPr>
            <p:cNvPr id="39032" name="AutoShape 120"/>
            <p:cNvSpPr>
              <a:spLocks noChangeArrowheads="1"/>
            </p:cNvSpPr>
            <p:nvPr/>
          </p:nvSpPr>
          <p:spPr bwMode="gray">
            <a:xfrm>
              <a:off x="2155" y="986"/>
              <a:ext cx="1332" cy="607"/>
            </a:xfrm>
            <a:prstGeom prst="roundRect">
              <a:avLst>
                <a:gd name="adj" fmla="val 1318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39033" name="Picture 121" descr="high_line01"/>
            <p:cNvPicPr>
              <a:picLocks noChangeAspect="1" noChangeArrowheads="1"/>
            </p:cNvPicPr>
            <p:nvPr/>
          </p:nvPicPr>
          <p:blipFill>
            <a:blip r:embed="rId2" cstate="print"/>
            <a:srcRect t="8891" r="58304" b="12320"/>
            <a:stretch>
              <a:fillRect/>
            </a:stretch>
          </p:blipFill>
          <p:spPr bwMode="gray">
            <a:xfrm rot="16200000">
              <a:off x="2721" y="460"/>
              <a:ext cx="218" cy="1293"/>
            </a:xfrm>
            <a:prstGeom prst="rect">
              <a:avLst/>
            </a:prstGeom>
            <a:noFill/>
          </p:spPr>
        </p:pic>
      </p:grpSp>
      <p:sp>
        <p:nvSpPr>
          <p:cNvPr id="39034" name="Rectangle 122"/>
          <p:cNvSpPr>
            <a:spLocks noChangeArrowheads="1"/>
          </p:cNvSpPr>
          <p:nvPr/>
        </p:nvSpPr>
        <p:spPr bwMode="gray">
          <a:xfrm>
            <a:off x="4208463" y="1900238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EFFFF"/>
                </a:solidFill>
              </a:rPr>
              <a:t>CEO</a:t>
            </a:r>
          </a:p>
        </p:txBody>
      </p:sp>
      <p:sp>
        <p:nvSpPr>
          <p:cNvPr id="39035" name="Rectangle 123"/>
          <p:cNvSpPr>
            <a:spLocks noChangeArrowheads="1"/>
          </p:cNvSpPr>
          <p:nvPr/>
        </p:nvSpPr>
        <p:spPr bwMode="white">
          <a:xfrm>
            <a:off x="6294438" y="162877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36" name="Rectangle 124"/>
          <p:cNvSpPr>
            <a:spLocks noChangeArrowheads="1"/>
          </p:cNvSpPr>
          <p:nvPr/>
        </p:nvSpPr>
        <p:spPr bwMode="white">
          <a:xfrm>
            <a:off x="6315075" y="223361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37" name="Rectangle 125"/>
          <p:cNvSpPr>
            <a:spLocks noChangeArrowheads="1"/>
          </p:cNvSpPr>
          <p:nvPr/>
        </p:nvSpPr>
        <p:spPr bwMode="gray">
          <a:xfrm>
            <a:off x="1733550" y="30781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38" name="Rectangle 126"/>
          <p:cNvSpPr>
            <a:spLocks noChangeArrowheads="1"/>
          </p:cNvSpPr>
          <p:nvPr/>
        </p:nvSpPr>
        <p:spPr bwMode="gray">
          <a:xfrm>
            <a:off x="5853113" y="3078163"/>
            <a:ext cx="1466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39" name="Rectangle 127"/>
          <p:cNvSpPr>
            <a:spLocks noChangeArrowheads="1"/>
          </p:cNvSpPr>
          <p:nvPr/>
        </p:nvSpPr>
        <p:spPr bwMode="gray">
          <a:xfrm>
            <a:off x="793750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0" name="Rectangle 128"/>
          <p:cNvSpPr>
            <a:spLocks noChangeArrowheads="1"/>
          </p:cNvSpPr>
          <p:nvPr/>
        </p:nvSpPr>
        <p:spPr bwMode="gray">
          <a:xfrm>
            <a:off x="274796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1" name="Rectangle 129"/>
          <p:cNvSpPr>
            <a:spLocks noChangeArrowheads="1"/>
          </p:cNvSpPr>
          <p:nvPr/>
        </p:nvSpPr>
        <p:spPr bwMode="gray">
          <a:xfrm>
            <a:off x="488156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2" name="Rectangle 130"/>
          <p:cNvSpPr>
            <a:spLocks noChangeArrowheads="1"/>
          </p:cNvSpPr>
          <p:nvPr/>
        </p:nvSpPr>
        <p:spPr bwMode="gray">
          <a:xfrm>
            <a:off x="6843713" y="4003675"/>
            <a:ext cx="1466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EFFFF"/>
                </a:solidFill>
              </a:rPr>
              <a:t>Text in here</a:t>
            </a:r>
          </a:p>
        </p:txBody>
      </p:sp>
      <p:sp>
        <p:nvSpPr>
          <p:cNvPr id="39043" name="Rectangle 131"/>
          <p:cNvSpPr>
            <a:spLocks noChangeArrowheads="1"/>
          </p:cNvSpPr>
          <p:nvPr/>
        </p:nvSpPr>
        <p:spPr bwMode="gray">
          <a:xfrm>
            <a:off x="876300" y="4581525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4" name="Rectangle 132"/>
          <p:cNvSpPr>
            <a:spLocks noChangeArrowheads="1"/>
          </p:cNvSpPr>
          <p:nvPr/>
        </p:nvSpPr>
        <p:spPr bwMode="auto">
          <a:xfrm>
            <a:off x="876300" y="4989513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5" name="Rectangle 133"/>
          <p:cNvSpPr>
            <a:spLocks noChangeArrowheads="1"/>
          </p:cNvSpPr>
          <p:nvPr/>
        </p:nvSpPr>
        <p:spPr bwMode="auto">
          <a:xfrm>
            <a:off x="876300" y="53800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6" name="Rectangle 134"/>
          <p:cNvSpPr>
            <a:spLocks noChangeArrowheads="1"/>
          </p:cNvSpPr>
          <p:nvPr/>
        </p:nvSpPr>
        <p:spPr bwMode="auto">
          <a:xfrm>
            <a:off x="876300" y="57991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7" name="Rectangle 135"/>
          <p:cNvSpPr>
            <a:spLocks noChangeArrowheads="1"/>
          </p:cNvSpPr>
          <p:nvPr/>
        </p:nvSpPr>
        <p:spPr bwMode="gray">
          <a:xfrm>
            <a:off x="283368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8" name="Rectangle 136"/>
          <p:cNvSpPr>
            <a:spLocks noChangeArrowheads="1"/>
          </p:cNvSpPr>
          <p:nvPr/>
        </p:nvSpPr>
        <p:spPr bwMode="auto">
          <a:xfrm>
            <a:off x="283368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49" name="Rectangle 137"/>
          <p:cNvSpPr>
            <a:spLocks noChangeArrowheads="1"/>
          </p:cNvSpPr>
          <p:nvPr/>
        </p:nvSpPr>
        <p:spPr bwMode="auto">
          <a:xfrm>
            <a:off x="283368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0" name="Rectangle 138"/>
          <p:cNvSpPr>
            <a:spLocks noChangeArrowheads="1"/>
          </p:cNvSpPr>
          <p:nvPr/>
        </p:nvSpPr>
        <p:spPr bwMode="auto">
          <a:xfrm>
            <a:off x="283368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1" name="Rectangle 139"/>
          <p:cNvSpPr>
            <a:spLocks noChangeArrowheads="1"/>
          </p:cNvSpPr>
          <p:nvPr/>
        </p:nvSpPr>
        <p:spPr bwMode="gray">
          <a:xfrm>
            <a:off x="498633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2" name="Rectangle 140"/>
          <p:cNvSpPr>
            <a:spLocks noChangeArrowheads="1"/>
          </p:cNvSpPr>
          <p:nvPr/>
        </p:nvSpPr>
        <p:spPr bwMode="auto">
          <a:xfrm>
            <a:off x="498633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3" name="Rectangle 141"/>
          <p:cNvSpPr>
            <a:spLocks noChangeArrowheads="1"/>
          </p:cNvSpPr>
          <p:nvPr/>
        </p:nvSpPr>
        <p:spPr bwMode="auto">
          <a:xfrm>
            <a:off x="498633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4" name="Rectangle 142"/>
          <p:cNvSpPr>
            <a:spLocks noChangeArrowheads="1"/>
          </p:cNvSpPr>
          <p:nvPr/>
        </p:nvSpPr>
        <p:spPr bwMode="auto">
          <a:xfrm>
            <a:off x="498633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5" name="Rectangle 143"/>
          <p:cNvSpPr>
            <a:spLocks noChangeArrowheads="1"/>
          </p:cNvSpPr>
          <p:nvPr/>
        </p:nvSpPr>
        <p:spPr bwMode="auto">
          <a:xfrm>
            <a:off x="6948488" y="4581525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6" name="Rectangle 144"/>
          <p:cNvSpPr>
            <a:spLocks noChangeArrowheads="1"/>
          </p:cNvSpPr>
          <p:nvPr/>
        </p:nvSpPr>
        <p:spPr bwMode="auto">
          <a:xfrm>
            <a:off x="6948488" y="4989513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7" name="Rectangle 145"/>
          <p:cNvSpPr>
            <a:spLocks noChangeArrowheads="1"/>
          </p:cNvSpPr>
          <p:nvPr/>
        </p:nvSpPr>
        <p:spPr bwMode="auto">
          <a:xfrm>
            <a:off x="6948488" y="53800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  <p:sp>
        <p:nvSpPr>
          <p:cNvPr id="39058" name="Rectangle 146"/>
          <p:cNvSpPr>
            <a:spLocks noChangeArrowheads="1"/>
          </p:cNvSpPr>
          <p:nvPr/>
        </p:nvSpPr>
        <p:spPr bwMode="auto">
          <a:xfrm>
            <a:off x="6948488" y="5799138"/>
            <a:ext cx="1325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Text in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dự án</a:t>
            </a:r>
            <a:endParaRPr lang="en-US"/>
          </a:p>
        </p:txBody>
      </p:sp>
      <p:sp>
        <p:nvSpPr>
          <p:cNvPr id="12291" name="AutoShape 3"/>
          <p:cNvSpPr>
            <a:spLocks noChangeArrowheads="1"/>
          </p:cNvSpPr>
          <p:nvPr/>
        </p:nvSpPr>
        <p:spPr bwMode="ltGray">
          <a:xfrm>
            <a:off x="4340225" y="183356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>
                  <a:gamma/>
                  <a:tint val="7607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2" name="Picture 4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6900" y="1884363"/>
            <a:ext cx="792163" cy="673100"/>
          </a:xfrm>
          <a:prstGeom prst="rect">
            <a:avLst/>
          </a:prstGeom>
          <a:noFill/>
        </p:spPr>
      </p:pic>
      <p:sp>
        <p:nvSpPr>
          <p:cNvPr id="12293" name="AutoShape 5"/>
          <p:cNvSpPr>
            <a:spLocks noChangeArrowheads="1"/>
          </p:cNvSpPr>
          <p:nvPr/>
        </p:nvSpPr>
        <p:spPr bwMode="gray">
          <a:xfrm>
            <a:off x="4343400" y="3160713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2">
                  <a:gamma/>
                  <a:tint val="8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4" name="Picture 6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725" y="3214688"/>
            <a:ext cx="793750" cy="673100"/>
          </a:xfrm>
          <a:prstGeom prst="rect">
            <a:avLst/>
          </a:prstGeom>
          <a:noFill/>
        </p:spPr>
      </p:pic>
      <p:sp>
        <p:nvSpPr>
          <p:cNvPr id="12295" name="AutoShape 7"/>
          <p:cNvSpPr>
            <a:spLocks noChangeArrowheads="1"/>
          </p:cNvSpPr>
          <p:nvPr/>
        </p:nvSpPr>
        <p:spPr bwMode="gray">
          <a:xfrm>
            <a:off x="4346575" y="4491038"/>
            <a:ext cx="3702050" cy="106680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folHlink">
                  <a:gamma/>
                  <a:tint val="80000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2296" name="Picture 8" descr="Picture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2138" y="4538663"/>
            <a:ext cx="792162" cy="673100"/>
          </a:xfrm>
          <a:prstGeom prst="rect">
            <a:avLst/>
          </a:prstGeom>
          <a:noFill/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15616" y="1628800"/>
            <a:ext cx="1879600" cy="1825625"/>
            <a:chOff x="2457" y="2000"/>
            <a:chExt cx="901" cy="888"/>
          </a:xfrm>
        </p:grpSpPr>
        <p:pic>
          <p:nvPicPr>
            <p:cNvPr id="12298" name="Picture 10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299" name="Oval 11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00" name="Freeform 12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03" name="AutoShape 1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4" name="AutoShape 1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5" name="AutoShape 1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6" name="AutoShape 1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08" name="AutoShape 2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09" name="AutoShape 2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0" name="AutoShape 2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1" name="AutoShape 2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195388" y="3956050"/>
            <a:ext cx="1879600" cy="1825625"/>
            <a:chOff x="2457" y="2000"/>
            <a:chExt cx="901" cy="888"/>
          </a:xfrm>
        </p:grpSpPr>
        <p:pic>
          <p:nvPicPr>
            <p:cNvPr id="12313" name="Picture 25" descr="circuler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</p:spPr>
        </p:pic>
        <p:sp>
          <p:nvSpPr>
            <p:cNvPr id="12314" name="Oval 26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vi-VN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318" name="AutoShape 30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19" name="AutoShape 31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0" name="AutoShape 32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1" name="AutoShape 33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323" name="AutoShape 35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4" name="AutoShape 36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5" name="AutoShape 37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  <p:sp>
              <p:nvSpPr>
                <p:cNvPr id="12326" name="AutoShape 38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99"/>
                  </a:srgbClr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vi-VN"/>
                </a:p>
              </p:txBody>
            </p:sp>
          </p:grpSp>
        </p:grpSp>
      </p:grpSp>
      <p:sp>
        <p:nvSpPr>
          <p:cNvPr id="12327" name="Rectangle 39"/>
          <p:cNvSpPr>
            <a:spLocks noChangeArrowheads="1"/>
          </p:cNvSpPr>
          <p:nvPr/>
        </p:nvSpPr>
        <p:spPr bwMode="black">
          <a:xfrm>
            <a:off x="4475163" y="3292475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dùng tìm kiếm, đặt món</a:t>
            </a:r>
            <a:endParaRPr lang="en-US" b="1"/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black">
          <a:xfrm>
            <a:off x="4475163" y="195738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Quảng bá hình ảnh nhà hàng WARM</a:t>
            </a:r>
            <a:endParaRPr lang="en-US" b="1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black">
          <a:xfrm>
            <a:off x="4475163" y="4605338"/>
            <a:ext cx="34258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smtClean="0"/>
              <a:t>Giúp người quản trị quản lý nhà hàng, món ăn</a:t>
            </a:r>
            <a:endParaRPr lang="en-US" b="1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1143000" y="2209800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Dự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 án</a:t>
            </a:r>
            <a:endParaRPr lang="en-US" sz="2800" b="1"/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219200" y="4564063"/>
            <a:ext cx="1905000" cy="76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Trang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2800" b="1" smtClean="0"/>
              <a:t>web</a:t>
            </a:r>
            <a:endParaRPr lang="en-US" sz="2800" b="1"/>
          </a:p>
        </p:txBody>
      </p:sp>
      <p:sp>
        <p:nvSpPr>
          <p:cNvPr id="12332" name="Freeform 44"/>
          <p:cNvSpPr>
            <a:spLocks/>
          </p:cNvSpPr>
          <p:nvPr/>
        </p:nvSpPr>
        <p:spPr bwMode="gray">
          <a:xfrm rot="16200000">
            <a:off x="2951957" y="4498181"/>
            <a:ext cx="1624012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3" name="Freeform 45"/>
          <p:cNvSpPr>
            <a:spLocks/>
          </p:cNvSpPr>
          <p:nvPr/>
        </p:nvSpPr>
        <p:spPr bwMode="gray">
          <a:xfrm rot="16200000">
            <a:off x="3518694" y="3150394"/>
            <a:ext cx="314325" cy="1096963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2334" name="Freeform 46"/>
          <p:cNvSpPr>
            <a:spLocks/>
          </p:cNvSpPr>
          <p:nvPr/>
        </p:nvSpPr>
        <p:spPr bwMode="gray">
          <a:xfrm rot="16200000" flipH="1">
            <a:off x="2912269" y="1934369"/>
            <a:ext cx="1624013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2" y="202"/>
              </a:cxn>
              <a:cxn ang="0">
                <a:pos x="577" y="202"/>
              </a:cxn>
              <a:cxn ang="0">
                <a:pos x="637" y="249"/>
              </a:cxn>
              <a:cxn ang="0">
                <a:pos x="639" y="402"/>
              </a:cxn>
              <a:cxn ang="0">
                <a:pos x="598" y="400"/>
              </a:cxn>
              <a:cxn ang="0">
                <a:pos x="669" y="532"/>
              </a:cxn>
              <a:cxn ang="0">
                <a:pos x="735" y="402"/>
              </a:cxn>
              <a:cxn ang="0">
                <a:pos x="696" y="402"/>
              </a:cxn>
              <a:cxn ang="0">
                <a:pos x="694" y="226"/>
              </a:cxn>
              <a:cxn ang="0">
                <a:pos x="616" y="150"/>
              </a:cxn>
              <a:cxn ang="0">
                <a:pos x="335" y="149"/>
              </a:cxn>
              <a:cxn ang="0">
                <a:pos x="69" y="0"/>
              </a:cxn>
              <a:cxn ang="0">
                <a:pos x="0" y="0"/>
              </a:cxn>
            </a:cxnLst>
            <a:rect l="0" t="0" r="r" b="b"/>
            <a:pathLst>
              <a:path w="735" h="532">
                <a:moveTo>
                  <a:pt x="0" y="0"/>
                </a:moveTo>
                <a:cubicBezTo>
                  <a:pt x="0" y="0"/>
                  <a:pt x="85" y="216"/>
                  <a:pt x="382" y="202"/>
                </a:cubicBezTo>
                <a:cubicBezTo>
                  <a:pt x="479" y="202"/>
                  <a:pt x="577" y="202"/>
                  <a:pt x="577" y="202"/>
                </a:cubicBezTo>
                <a:cubicBezTo>
                  <a:pt x="577" y="202"/>
                  <a:pt x="639" y="201"/>
                  <a:pt x="637" y="249"/>
                </a:cubicBezTo>
                <a:cubicBezTo>
                  <a:pt x="638" y="325"/>
                  <a:pt x="639" y="402"/>
                  <a:pt x="639" y="402"/>
                </a:cubicBezTo>
                <a:lnTo>
                  <a:pt x="598" y="400"/>
                </a:lnTo>
                <a:lnTo>
                  <a:pt x="669" y="532"/>
                </a:lnTo>
                <a:lnTo>
                  <a:pt x="735" y="402"/>
                </a:lnTo>
                <a:lnTo>
                  <a:pt x="696" y="402"/>
                </a:lnTo>
                <a:cubicBezTo>
                  <a:pt x="696" y="402"/>
                  <a:pt x="695" y="314"/>
                  <a:pt x="694" y="226"/>
                </a:cubicBezTo>
                <a:cubicBezTo>
                  <a:pt x="687" y="160"/>
                  <a:pt x="616" y="150"/>
                  <a:pt x="616" y="150"/>
                </a:cubicBezTo>
                <a:cubicBezTo>
                  <a:pt x="556" y="137"/>
                  <a:pt x="473" y="153"/>
                  <a:pt x="335" y="149"/>
                </a:cubicBezTo>
                <a:cubicBezTo>
                  <a:pt x="110" y="126"/>
                  <a:pt x="69" y="0"/>
                  <a:pt x="6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TextBox 47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4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86438" y="2168525"/>
            <a:ext cx="2601986" cy="2994025"/>
            <a:chOff x="3838" y="1442"/>
            <a:chExt cx="1489" cy="2054"/>
          </a:xfrm>
        </p:grpSpPr>
        <p:sp>
          <p:nvSpPr>
            <p:cNvPr id="11267" name="AutoShape 3"/>
            <p:cNvSpPr>
              <a:spLocks noChangeArrowheads="1"/>
            </p:cNvSpPr>
            <p:nvPr/>
          </p:nvSpPr>
          <p:spPr bwMode="gray">
            <a:xfrm>
              <a:off x="3840" y="1442"/>
              <a:ext cx="1487" cy="2054"/>
            </a:xfrm>
            <a:prstGeom prst="roundRect">
              <a:avLst>
                <a:gd name="adj" fmla="val 12574"/>
              </a:avLst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8" name="AutoShape 4"/>
            <p:cNvSpPr>
              <a:spLocks noChangeArrowheads="1"/>
            </p:cNvSpPr>
            <p:nvPr/>
          </p:nvSpPr>
          <p:spPr bwMode="gray">
            <a:xfrm>
              <a:off x="3838" y="2963"/>
              <a:ext cx="1481" cy="529"/>
            </a:xfrm>
            <a:prstGeom prst="roundRect">
              <a:avLst>
                <a:gd name="adj" fmla="val 32134"/>
              </a:avLst>
            </a:prstGeom>
            <a:gradFill rotWithShape="1">
              <a:gsLst>
                <a:gs pos="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gray">
            <a:xfrm>
              <a:off x="3851" y="1448"/>
              <a:ext cx="1462" cy="530"/>
            </a:xfrm>
            <a:prstGeom prst="roundRect">
              <a:avLst>
                <a:gd name="adj" fmla="val 31319"/>
              </a:avLst>
            </a:prstGeom>
            <a:gradFill rotWithShape="1">
              <a:gsLst>
                <a:gs pos="0">
                  <a:schemeClr val="folHlink">
                    <a:gamma/>
                    <a:tint val="33333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419872" y="2420888"/>
            <a:ext cx="1728192" cy="2713037"/>
            <a:chOff x="2234" y="1634"/>
            <a:chExt cx="1489" cy="1862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gray">
            <a:xfrm>
              <a:off x="2236" y="1634"/>
              <a:ext cx="1487" cy="1862"/>
            </a:xfrm>
            <a:prstGeom prst="roundRect">
              <a:avLst>
                <a:gd name="adj" fmla="val 12574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gray">
            <a:xfrm>
              <a:off x="2234" y="3013"/>
              <a:ext cx="1488" cy="479"/>
            </a:xfrm>
            <a:prstGeom prst="roundRect">
              <a:avLst>
                <a:gd name="adj" fmla="val 42588"/>
              </a:avLst>
            </a:prstGeom>
            <a:gradFill rotWithShape="1">
              <a:gsLst>
                <a:gs pos="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gray">
            <a:xfrm>
              <a:off x="2241" y="1640"/>
              <a:ext cx="1475" cy="479"/>
            </a:xfrm>
            <a:prstGeom prst="roundRect">
              <a:avLst>
                <a:gd name="adj" fmla="val 35907"/>
              </a:avLst>
            </a:prstGeom>
            <a:gradFill rotWithShape="1">
              <a:gsLst>
                <a:gs pos="0">
                  <a:schemeClr val="hlink">
                    <a:gamma/>
                    <a:tint val="3333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5536" y="1988840"/>
            <a:ext cx="2448272" cy="3172321"/>
            <a:chOff x="797" y="1945"/>
            <a:chExt cx="1489" cy="1584"/>
          </a:xfrm>
        </p:grpSpPr>
        <p:sp>
          <p:nvSpPr>
            <p:cNvPr id="11275" name="AutoShape 11"/>
            <p:cNvSpPr>
              <a:spLocks noChangeArrowheads="1"/>
            </p:cNvSpPr>
            <p:nvPr/>
          </p:nvSpPr>
          <p:spPr bwMode="ltGray">
            <a:xfrm>
              <a:off x="799" y="1945"/>
              <a:ext cx="1487" cy="1584"/>
            </a:xfrm>
            <a:prstGeom prst="roundRect">
              <a:avLst>
                <a:gd name="adj" fmla="val 12574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ltGray">
            <a:xfrm>
              <a:off x="797" y="3118"/>
              <a:ext cx="1488" cy="408"/>
            </a:xfrm>
            <a:prstGeom prst="roundRect">
              <a:avLst>
                <a:gd name="adj" fmla="val 49755"/>
              </a:avLst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1176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ltGray">
            <a:xfrm>
              <a:off x="817" y="1950"/>
              <a:ext cx="1462" cy="408"/>
            </a:xfrm>
            <a:prstGeom prst="roundRect">
              <a:avLst>
                <a:gd name="adj" fmla="val 38727"/>
              </a:avLst>
            </a:prstGeom>
            <a:gradFill rotWithShape="1">
              <a:gsLst>
                <a:gs pos="0">
                  <a:schemeClr val="accent1">
                    <a:gamma/>
                    <a:tint val="33333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11278" name="WordArt 14"/>
          <p:cNvSpPr>
            <a:spLocks noChangeArrowheads="1" noChangeShapeType="1" noTextEdit="1"/>
          </p:cNvSpPr>
          <p:nvPr/>
        </p:nvSpPr>
        <p:spPr bwMode="white">
          <a:xfrm>
            <a:off x="1475656" y="2132856"/>
            <a:ext cx="452438" cy="430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01</a:t>
            </a:r>
          </a:p>
        </p:txBody>
      </p:sp>
      <p:sp>
        <p:nvSpPr>
          <p:cNvPr id="11279" name="WordArt 15"/>
          <p:cNvSpPr>
            <a:spLocks noChangeArrowheads="1" noChangeShapeType="1" noTextEdit="1"/>
          </p:cNvSpPr>
          <p:nvPr/>
        </p:nvSpPr>
        <p:spPr bwMode="white">
          <a:xfrm>
            <a:off x="4067944" y="2492896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02</a:t>
            </a:r>
          </a:p>
        </p:txBody>
      </p:sp>
      <p:sp>
        <p:nvSpPr>
          <p:cNvPr id="11280" name="WordArt 16"/>
          <p:cNvSpPr>
            <a:spLocks noChangeArrowheads="1" noChangeShapeType="1" noTextEdit="1"/>
          </p:cNvSpPr>
          <p:nvPr/>
        </p:nvSpPr>
        <p:spPr bwMode="white">
          <a:xfrm>
            <a:off x="6732240" y="2276872"/>
            <a:ext cx="4540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3600" i="1" kern="10">
                <a:ln w="9525">
                  <a:noFill/>
                  <a:round/>
                  <a:headEnd/>
                  <a:tailEnd/>
                </a:ln>
                <a:solidFill>
                  <a:srgbClr val="FFFFFF">
                    <a:alpha val="70000"/>
                  </a:srgbClr>
                </a:solidFill>
              </a:rPr>
              <a:t>03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black">
          <a:xfrm>
            <a:off x="467544" y="2852936"/>
            <a:ext cx="2448272" cy="203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Tham quan nhà hàng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kiếm món ăn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Tìm kiến nâng cao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Xem chi tiết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Bình luận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ký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black">
          <a:xfrm>
            <a:off x="3513534" y="3157488"/>
            <a:ext cx="1490514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món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Đặt bàn</a:t>
            </a: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Đăng nhập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black">
          <a:xfrm>
            <a:off x="5886450" y="2820988"/>
            <a:ext cx="2501974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món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bàn ăn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người dùng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phiếu đặt món</a:t>
            </a:r>
            <a:endParaRPr lang="en-US" sz="1600" b="1">
              <a:solidFill>
                <a:srgbClr val="FFFFFF"/>
              </a:solidFill>
            </a:endParaRPr>
          </a:p>
          <a:p>
            <a:pPr marL="120650" indent="-12065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600" b="1" smtClean="0">
                <a:solidFill>
                  <a:srgbClr val="FFFFFF"/>
                </a:solidFill>
              </a:rPr>
              <a:t>Quản lý bình luận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yêu cầu cấp cao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187624" y="16288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Guest</a:t>
            </a:r>
            <a:endParaRPr lang="vi-VN" b="1"/>
          </a:p>
        </p:txBody>
      </p:sp>
      <p:sp>
        <p:nvSpPr>
          <p:cNvPr id="26" name="TextBox 25"/>
          <p:cNvSpPr txBox="1"/>
          <p:nvPr/>
        </p:nvSpPr>
        <p:spPr>
          <a:xfrm>
            <a:off x="3995936" y="198884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User</a:t>
            </a:r>
            <a:endParaRPr lang="vi-VN" b="1"/>
          </a:p>
        </p:txBody>
      </p:sp>
      <p:sp>
        <p:nvSpPr>
          <p:cNvPr id="27" name="TextBox 26"/>
          <p:cNvSpPr txBox="1"/>
          <p:nvPr/>
        </p:nvSpPr>
        <p:spPr>
          <a:xfrm>
            <a:off x="6588224" y="17728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smtClean="0"/>
              <a:t>Admin</a:t>
            </a:r>
            <a:endParaRPr lang="vi-VN" b="1"/>
          </a:p>
        </p:txBody>
      </p:sp>
      <p:sp>
        <p:nvSpPr>
          <p:cNvPr id="24" name="TextBox 23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</a:t>
            </a:r>
            <a:endParaRPr lang="vi-VN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blackWhite">
          <a:xfrm>
            <a:off x="7471494" y="3362896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7" name="AutoShape 3"/>
          <p:cNvSpPr>
            <a:spLocks noChangeArrowheads="1"/>
          </p:cNvSpPr>
          <p:nvPr/>
        </p:nvSpPr>
        <p:spPr bwMode="auto">
          <a:xfrm>
            <a:off x="3868738" y="2405063"/>
            <a:ext cx="1711374" cy="735905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blackWhite">
          <a:xfrm>
            <a:off x="4283075" y="1635125"/>
            <a:ext cx="693738" cy="693738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138613" y="2411413"/>
            <a:ext cx="9826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2"/>
                </a:solidFill>
              </a:rPr>
              <a:t>9%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868738" y="2800350"/>
            <a:ext cx="178338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Nhân viên văn phòng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68738" y="2779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7047632" y="4132833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03219" y="4139183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folHlink"/>
                </a:solidFill>
              </a:rPr>
              <a:t>4.5%</a:t>
            </a:r>
            <a:endParaRPr lang="en-US" sz="2000" b="1">
              <a:solidFill>
                <a:schemeClr val="folHlink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47632" y="4528121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Công nhân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047632" y="4507483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blackWhite">
          <a:xfrm>
            <a:off x="7506783" y="5157626"/>
            <a:ext cx="693737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7" name="AutoShape 13"/>
          <p:cNvSpPr>
            <a:spLocks noChangeArrowheads="1"/>
          </p:cNvSpPr>
          <p:nvPr/>
        </p:nvSpPr>
        <p:spPr bwMode="gray">
          <a:xfrm>
            <a:off x="1570038" y="2532063"/>
            <a:ext cx="1508125" cy="89693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blackWhite">
          <a:xfrm>
            <a:off x="2006600" y="1762125"/>
            <a:ext cx="693738" cy="692150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19" name="Arc 15"/>
          <p:cNvSpPr>
            <a:spLocks/>
          </p:cNvSpPr>
          <p:nvPr/>
        </p:nvSpPr>
        <p:spPr bwMode="gray">
          <a:xfrm rot="24928958" flipH="1" flipV="1">
            <a:off x="2097088" y="1884362"/>
            <a:ext cx="439738" cy="4175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8 w 43200"/>
              <a:gd name="T1" fmla="*/ 22192 h 40909"/>
              <a:gd name="T2" fmla="*/ 31281 w 43200"/>
              <a:gd name="T3" fmla="*/ 40909 h 40909"/>
              <a:gd name="T4" fmla="*/ 21600 w 43200"/>
              <a:gd name="T5" fmla="*/ 21600 h 40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909" fill="none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</a:path>
              <a:path w="43200" h="40909" stroke="0" extrusionOk="0">
                <a:moveTo>
                  <a:pt x="8" y="22191"/>
                </a:moveTo>
                <a:cubicBezTo>
                  <a:pt x="2" y="21994"/>
                  <a:pt x="0" y="2179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9772"/>
                  <a:pt x="38587" y="37245"/>
                  <a:pt x="31281" y="40909"/>
                </a:cubicBezTo>
                <a:lnTo>
                  <a:pt x="21600" y="2160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65882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6796" dir="3806097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0" name="Arc 16"/>
          <p:cNvSpPr>
            <a:spLocks/>
          </p:cNvSpPr>
          <p:nvPr/>
        </p:nvSpPr>
        <p:spPr bwMode="gray">
          <a:xfrm rot="6106500">
            <a:off x="7787059" y="5248368"/>
            <a:ext cx="182131" cy="537726"/>
          </a:xfrm>
          <a:custGeom>
            <a:avLst/>
            <a:gdLst>
              <a:gd name="G0" fmla="+- 5560 0 0"/>
              <a:gd name="G1" fmla="+- 21600 0 0"/>
              <a:gd name="G2" fmla="+- 21600 0 0"/>
              <a:gd name="T0" fmla="*/ 0 w 20507"/>
              <a:gd name="T1" fmla="*/ 728 h 21600"/>
              <a:gd name="T2" fmla="*/ 20507 w 20507"/>
              <a:gd name="T3" fmla="*/ 6006 h 21600"/>
              <a:gd name="T4" fmla="*/ 5560 w 205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507" h="21600" fill="none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</a:path>
              <a:path w="20507" h="21600" stroke="0" extrusionOk="0">
                <a:moveTo>
                  <a:pt x="-1" y="727"/>
                </a:moveTo>
                <a:cubicBezTo>
                  <a:pt x="1813" y="244"/>
                  <a:pt x="3682" y="-1"/>
                  <a:pt x="5560" y="0"/>
                </a:cubicBezTo>
                <a:cubicBezTo>
                  <a:pt x="11130" y="0"/>
                  <a:pt x="16485" y="2151"/>
                  <a:pt x="20506" y="6006"/>
                </a:cubicBezTo>
                <a:lnTo>
                  <a:pt x="5560" y="21600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shade val="6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1" name="Arc 17"/>
          <p:cNvSpPr>
            <a:spLocks/>
          </p:cNvSpPr>
          <p:nvPr/>
        </p:nvSpPr>
        <p:spPr bwMode="gray">
          <a:xfrm rot="5400000">
            <a:off x="7704348" y="3465004"/>
            <a:ext cx="216024" cy="576064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66275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2" name="Arc 18"/>
          <p:cNvSpPr>
            <a:spLocks/>
          </p:cNvSpPr>
          <p:nvPr/>
        </p:nvSpPr>
        <p:spPr bwMode="gray">
          <a:xfrm>
            <a:off x="4540250" y="1801813"/>
            <a:ext cx="279400" cy="3571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47"/>
              <a:gd name="T1" fmla="*/ 0 h 21600"/>
              <a:gd name="T2" fmla="*/ 17047 w 17047"/>
              <a:gd name="T3" fmla="*/ 8335 h 21600"/>
              <a:gd name="T4" fmla="*/ 0 w 1704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7" h="21600" fill="none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</a:path>
              <a:path w="17047" h="21600" stroke="0" extrusionOk="0">
                <a:moveTo>
                  <a:pt x="-1" y="0"/>
                </a:moveTo>
                <a:cubicBezTo>
                  <a:pt x="6663" y="0"/>
                  <a:pt x="12954" y="3075"/>
                  <a:pt x="17046" y="8335"/>
                </a:cubicBez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06600" y="2540000"/>
            <a:ext cx="6969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accent1"/>
                </a:solidFill>
              </a:rPr>
              <a:t>64%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1570038" y="2927350"/>
            <a:ext cx="148748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Thanh thiếu niên (16-30 tuổi)</a:t>
            </a:r>
            <a:endParaRPr lang="en-US" sz="1200" b="1">
              <a:solidFill>
                <a:srgbClr val="000000"/>
              </a:solidFill>
            </a:endParaRPr>
          </a:p>
        </p:txBody>
      </p:sp>
      <p:graphicFrame>
        <p:nvGraphicFramePr>
          <p:cNvPr id="32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1691680" y="2667000"/>
          <a:ext cx="4824412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1570038" y="2906713"/>
            <a:ext cx="15081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7" name="AutoShape 23"/>
          <p:cNvSpPr>
            <a:spLocks noChangeArrowheads="1"/>
          </p:cNvSpPr>
          <p:nvPr/>
        </p:nvSpPr>
        <p:spPr bwMode="auto">
          <a:xfrm>
            <a:off x="7070220" y="5957726"/>
            <a:ext cx="1508125" cy="718467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7506782" y="5964076"/>
            <a:ext cx="8288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chemeClr val="hlink"/>
                </a:solidFill>
              </a:rPr>
              <a:t>4.5%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70220" y="6353013"/>
            <a:ext cx="148907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Nội trợ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7070220" y="6332376"/>
            <a:ext cx="1508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 flipH="1" flipV="1">
            <a:off x="2267743" y="3428999"/>
            <a:ext cx="216023" cy="936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347864" y="3140968"/>
            <a:ext cx="576064" cy="7920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V="1">
            <a:off x="5508104" y="3284984"/>
            <a:ext cx="684213" cy="77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6156176" y="4941168"/>
            <a:ext cx="1008112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2153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3" name="Oval 2"/>
          <p:cNvSpPr>
            <a:spLocks noChangeArrowheads="1"/>
          </p:cNvSpPr>
          <p:nvPr/>
        </p:nvSpPr>
        <p:spPr bwMode="blackWhite">
          <a:xfrm>
            <a:off x="6535390" y="1778720"/>
            <a:ext cx="693738" cy="693737"/>
          </a:xfrm>
          <a:prstGeom prst="ellipse">
            <a:avLst/>
          </a:prstGeom>
          <a:solidFill>
            <a:srgbClr val="FFFFFF">
              <a:alpha val="89999"/>
            </a:srgbClr>
          </a:solidFill>
          <a:ln w="9525" algn="ctr">
            <a:solidFill>
              <a:srgbClr val="080808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auto">
          <a:xfrm>
            <a:off x="6111528" y="2548657"/>
            <a:ext cx="1508125" cy="747266"/>
          </a:xfrm>
          <a:prstGeom prst="roundRect">
            <a:avLst>
              <a:gd name="adj" fmla="val 16667"/>
            </a:avLst>
          </a:prstGeom>
          <a:solidFill>
            <a:srgbClr val="FFFFFF">
              <a:alpha val="70000"/>
            </a:srgbClr>
          </a:solidFill>
          <a:ln w="12700" algn="ctr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6367115" y="2555007"/>
            <a:ext cx="10207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smtClean="0">
                <a:solidFill>
                  <a:srgbClr val="808080"/>
                </a:solidFill>
              </a:rPr>
              <a:t>18%</a:t>
            </a:r>
            <a:endParaRPr lang="en-US" sz="2000" b="1">
              <a:solidFill>
                <a:srgbClr val="808080"/>
              </a:solidFill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111528" y="2943945"/>
            <a:ext cx="148748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</a:rPr>
              <a:t>Đối tượng khác</a:t>
            </a:r>
            <a:endParaRPr lang="en-US" sz="1200" b="1">
              <a:solidFill>
                <a:srgbClr val="000000"/>
              </a:solidFill>
            </a:endParaRP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>
            <a:off x="6111528" y="2923307"/>
            <a:ext cx="1508125" cy="0"/>
          </a:xfrm>
          <a:prstGeom prst="line">
            <a:avLst/>
          </a:prstGeom>
          <a:noFill/>
          <a:ln w="9525">
            <a:solidFill>
              <a:srgbClr val="08080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Arc 17"/>
          <p:cNvSpPr>
            <a:spLocks/>
          </p:cNvSpPr>
          <p:nvPr/>
        </p:nvSpPr>
        <p:spPr bwMode="gray">
          <a:xfrm rot="5400000">
            <a:off x="6675090" y="1973982"/>
            <a:ext cx="376238" cy="261938"/>
          </a:xfrm>
          <a:custGeom>
            <a:avLst/>
            <a:gdLst>
              <a:gd name="G0" fmla="+- 13148 0 0"/>
              <a:gd name="G1" fmla="+- 21600 0 0"/>
              <a:gd name="G2" fmla="+- 21600 0 0"/>
              <a:gd name="T0" fmla="*/ 0 w 31154"/>
              <a:gd name="T1" fmla="*/ 4462 h 21600"/>
              <a:gd name="T2" fmla="*/ 31154 w 31154"/>
              <a:gd name="T3" fmla="*/ 9670 h 21600"/>
              <a:gd name="T4" fmla="*/ 13148 w 3115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154" h="21600" fill="none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</a:path>
              <a:path w="31154" h="21600" stroke="0" extrusionOk="0">
                <a:moveTo>
                  <a:pt x="0" y="4462"/>
                </a:moveTo>
                <a:cubicBezTo>
                  <a:pt x="3772" y="1568"/>
                  <a:pt x="8393" y="-1"/>
                  <a:pt x="13148" y="0"/>
                </a:cubicBezTo>
                <a:cubicBezTo>
                  <a:pt x="20391" y="0"/>
                  <a:pt x="27153" y="3631"/>
                  <a:pt x="31154" y="9669"/>
                </a:cubicBezTo>
                <a:lnTo>
                  <a:pt x="13148" y="216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  <a:effectLst>
            <a:outerShdw dist="45791" dir="3378596" algn="ctr" rotWithShape="0">
              <a:srgbClr val="1C1C1C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30"/>
          <p:cNvSpPr>
            <a:spLocks noChangeShapeType="1"/>
          </p:cNvSpPr>
          <p:nvPr/>
        </p:nvSpPr>
        <p:spPr bwMode="auto">
          <a:xfrm flipV="1">
            <a:off x="6084168" y="4221088"/>
            <a:ext cx="1008112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TextBox 39"/>
          <p:cNvSpPr txBox="1"/>
          <p:nvPr/>
        </p:nvSpPr>
        <p:spPr>
          <a:xfrm>
            <a:off x="2195736" y="1124744"/>
            <a:ext cx="3905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Đối tượng được khảo sát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6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AutoShape 60"/>
          <p:cNvSpPr>
            <a:spLocks noChangeArrowheads="1"/>
          </p:cNvSpPr>
          <p:nvPr/>
        </p:nvSpPr>
        <p:spPr bwMode="gray">
          <a:xfrm>
            <a:off x="304800" y="1981200"/>
            <a:ext cx="8534400" cy="3175992"/>
          </a:xfrm>
          <a:prstGeom prst="roundRect">
            <a:avLst>
              <a:gd name="adj" fmla="val 11181"/>
            </a:avLst>
          </a:prstGeom>
          <a:solidFill>
            <a:srgbClr val="FFFFFF">
              <a:alpha val="80000"/>
            </a:srgbClr>
          </a:solidFill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gray">
          <a:xfrm>
            <a:off x="406400" y="4211638"/>
            <a:ext cx="3886200" cy="7508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  <a:alpha val="0"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gray">
          <a:xfrm>
            <a:off x="406400" y="3167063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406400" y="2166938"/>
            <a:ext cx="3886200" cy="7508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547664" y="2276872"/>
            <a:ext cx="216024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Phương pháp đặt món: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Gọi điện trực tiếp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331640" y="3140968"/>
            <a:ext cx="2551634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Tiêu chí thu hút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Bố cục rõ ràng, nội dung đúng tiêu chí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11560" y="4346575"/>
            <a:ext cx="33238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Không hài lòng khi dùng trang web:</a:t>
            </a:r>
          </a:p>
          <a:p>
            <a:r>
              <a:rPr lang="en-US" sz="1400" b="1" smtClean="0">
                <a:solidFill>
                  <a:srgbClr val="002060"/>
                </a:solidFill>
              </a:rPr>
              <a:t>Tốn nhiều bước để đặt món</a:t>
            </a:r>
            <a:endParaRPr lang="en-US" sz="1400" b="1">
              <a:solidFill>
                <a:srgbClr val="002060"/>
              </a:solidFill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gray">
          <a:xfrm>
            <a:off x="4860032" y="3429000"/>
            <a:ext cx="2520280" cy="1440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gray">
          <a:xfrm>
            <a:off x="4860032" y="4509120"/>
            <a:ext cx="2792412" cy="180975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gray">
          <a:xfrm>
            <a:off x="4932041" y="2420888"/>
            <a:ext cx="1944216" cy="1603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58" name="AutoShape 18"/>
          <p:cNvSpPr>
            <a:spLocks noChangeArrowheads="1"/>
          </p:cNvSpPr>
          <p:nvPr/>
        </p:nvSpPr>
        <p:spPr bwMode="gray">
          <a:xfrm>
            <a:off x="4767957" y="3397250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0" name="AutoShape 20"/>
          <p:cNvSpPr>
            <a:spLocks noChangeArrowheads="1"/>
          </p:cNvSpPr>
          <p:nvPr/>
        </p:nvSpPr>
        <p:spPr bwMode="gray">
          <a:xfrm>
            <a:off x="4767957" y="4477370"/>
            <a:ext cx="250825" cy="250825"/>
          </a:xfrm>
          <a:prstGeom prst="plus">
            <a:avLst>
              <a:gd name="adj" fmla="val 34176"/>
            </a:avLst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2" name="AutoShape 22"/>
          <p:cNvSpPr>
            <a:spLocks noChangeArrowheads="1"/>
          </p:cNvSpPr>
          <p:nvPr/>
        </p:nvSpPr>
        <p:spPr bwMode="gray">
          <a:xfrm>
            <a:off x="4811390" y="2389138"/>
            <a:ext cx="250825" cy="250825"/>
          </a:xfrm>
          <a:prstGeom prst="plus">
            <a:avLst>
              <a:gd name="adj" fmla="val 34810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black">
          <a:xfrm>
            <a:off x="6948264" y="2348880"/>
            <a:ext cx="7200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1"/>
                </a:solidFill>
              </a:rPr>
              <a:t>59%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black">
          <a:xfrm>
            <a:off x="7452320" y="3356992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accent2"/>
                </a:solidFill>
              </a:rPr>
              <a:t>77%</a:t>
            </a:r>
            <a:endParaRPr lang="en-US" sz="1600" b="1">
              <a:solidFill>
                <a:schemeClr val="accent2"/>
              </a:solidFill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black">
          <a:xfrm>
            <a:off x="7546082" y="4421807"/>
            <a:ext cx="8064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algn="ctr" rotWithShape="0">
              <a:srgbClr val="0000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 smtClean="0">
                <a:solidFill>
                  <a:schemeClr val="hlink"/>
                </a:solidFill>
              </a:rPr>
              <a:t>86%</a:t>
            </a:r>
            <a:endParaRPr lang="en-US" sz="1600" b="1">
              <a:solidFill>
                <a:schemeClr val="hlink"/>
              </a:solidFill>
            </a:endParaRPr>
          </a:p>
        </p:txBody>
      </p:sp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3835400" y="2133600"/>
            <a:ext cx="822325" cy="819150"/>
            <a:chOff x="1596" y="1152"/>
            <a:chExt cx="518" cy="516"/>
          </a:xfrm>
        </p:grpSpPr>
        <p:sp>
          <p:nvSpPr>
            <p:cNvPr id="10277" name="Oval 37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1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78" name="Picture 38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835400" y="3124200"/>
            <a:ext cx="822325" cy="819150"/>
            <a:chOff x="1596" y="1152"/>
            <a:chExt cx="518" cy="516"/>
          </a:xfrm>
        </p:grpSpPr>
        <p:sp>
          <p:nvSpPr>
            <p:cNvPr id="10280" name="Oval 40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accent2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1" name="Picture 41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2" name="Group 42"/>
          <p:cNvGrpSpPr>
            <a:grpSpLocks/>
          </p:cNvGrpSpPr>
          <p:nvPr/>
        </p:nvGrpSpPr>
        <p:grpSpPr bwMode="auto">
          <a:xfrm>
            <a:off x="3835400" y="4191000"/>
            <a:ext cx="822325" cy="819150"/>
            <a:chOff x="1596" y="1152"/>
            <a:chExt cx="518" cy="516"/>
          </a:xfrm>
        </p:grpSpPr>
        <p:sp>
          <p:nvSpPr>
            <p:cNvPr id="10283" name="Oval 43"/>
            <p:cNvSpPr>
              <a:spLocks noChangeArrowheads="1"/>
            </p:cNvSpPr>
            <p:nvPr/>
          </p:nvSpPr>
          <p:spPr bwMode="gray">
            <a:xfrm>
              <a:off x="1596" y="1154"/>
              <a:ext cx="518" cy="514"/>
            </a:xfrm>
            <a:prstGeom prst="ellipse">
              <a:avLst/>
            </a:prstGeom>
            <a:solidFill>
              <a:schemeClr val="hlink"/>
            </a:solidFill>
            <a:ln w="28575" algn="ctr">
              <a:solidFill>
                <a:srgbClr val="F8F8F8">
                  <a:alpha val="70000"/>
                </a:srgb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pic>
          <p:nvPicPr>
            <p:cNvPr id="10284" name="Picture 44" descr="cir_lighteffect0"/>
            <p:cNvPicPr>
              <a:picLocks noChangeAspect="1" noChangeArrowheads="1"/>
            </p:cNvPicPr>
            <p:nvPr/>
          </p:nvPicPr>
          <p:blipFill>
            <a:blip r:embed="rId3" cstate="print">
              <a:lum bright="18000" contrast="-12000"/>
            </a:blip>
            <a:srcRect/>
            <a:stretch>
              <a:fillRect/>
            </a:stretch>
          </p:blipFill>
          <p:spPr bwMode="gray">
            <a:xfrm>
              <a:off x="1609" y="1152"/>
              <a:ext cx="484" cy="385"/>
            </a:xfrm>
            <a:prstGeom prst="rect">
              <a:avLst/>
            </a:prstGeom>
            <a:noFill/>
          </p:spPr>
        </p:pic>
      </p:grpSp>
      <p:grpSp>
        <p:nvGrpSpPr>
          <p:cNvPr id="10288" name="Group 48"/>
          <p:cNvGrpSpPr>
            <a:grpSpLocks/>
          </p:cNvGrpSpPr>
          <p:nvPr/>
        </p:nvGrpSpPr>
        <p:grpSpPr bwMode="auto">
          <a:xfrm>
            <a:off x="4021138" y="2362200"/>
            <a:ext cx="450850" cy="339725"/>
            <a:chOff x="1890" y="1712"/>
            <a:chExt cx="399" cy="300"/>
          </a:xfrm>
        </p:grpSpPr>
        <p:sp>
          <p:nvSpPr>
            <p:cNvPr id="10289" name="Freeform 49"/>
            <p:cNvSpPr>
              <a:spLocks noEditPoints="1"/>
            </p:cNvSpPr>
            <p:nvPr/>
          </p:nvSpPr>
          <p:spPr bwMode="gray">
            <a:xfrm>
              <a:off x="1890" y="1712"/>
              <a:ext cx="200" cy="300"/>
            </a:xfrm>
            <a:custGeom>
              <a:avLst/>
              <a:gdLst/>
              <a:ahLst/>
              <a:cxnLst>
                <a:cxn ang="0">
                  <a:pos x="200" y="172"/>
                </a:cxn>
                <a:cxn ang="0">
                  <a:pos x="195" y="172"/>
                </a:cxn>
                <a:cxn ang="0">
                  <a:pos x="192" y="169"/>
                </a:cxn>
                <a:cxn ang="0">
                  <a:pos x="65" y="42"/>
                </a:cxn>
                <a:cxn ang="0">
                  <a:pos x="200" y="42"/>
                </a:cxn>
                <a:cxn ang="0">
                  <a:pos x="200" y="0"/>
                </a:cxn>
                <a:cxn ang="0">
                  <a:pos x="0" y="0"/>
                </a:cxn>
                <a:cxn ang="0">
                  <a:pos x="0" y="300"/>
                </a:cxn>
                <a:cxn ang="0">
                  <a:pos x="200" y="300"/>
                </a:cxn>
                <a:cxn ang="0">
                  <a:pos x="200" y="258"/>
                </a:cxn>
                <a:cxn ang="0">
                  <a:pos x="65" y="258"/>
                </a:cxn>
                <a:cxn ang="0">
                  <a:pos x="150" y="174"/>
                </a:cxn>
                <a:cxn ang="0">
                  <a:pos x="186" y="208"/>
                </a:cxn>
                <a:cxn ang="0">
                  <a:pos x="189" y="211"/>
                </a:cxn>
                <a:cxn ang="0">
                  <a:pos x="195" y="214"/>
                </a:cxn>
                <a:cxn ang="0">
                  <a:pos x="200" y="214"/>
                </a:cxn>
                <a:cxn ang="0">
                  <a:pos x="200" y="172"/>
                </a:cxn>
                <a:cxn ang="0">
                  <a:pos x="42" y="64"/>
                </a:cxn>
                <a:cxn ang="0">
                  <a:pos x="126" y="150"/>
                </a:cxn>
                <a:cxn ang="0">
                  <a:pos x="42" y="234"/>
                </a:cxn>
                <a:cxn ang="0">
                  <a:pos x="42" y="64"/>
                </a:cxn>
              </a:cxnLst>
              <a:rect l="0" t="0" r="r" b="b"/>
              <a:pathLst>
                <a:path w="200" h="300">
                  <a:moveTo>
                    <a:pt x="200" y="172"/>
                  </a:moveTo>
                  <a:lnTo>
                    <a:pt x="195" y="172"/>
                  </a:lnTo>
                  <a:lnTo>
                    <a:pt x="192" y="169"/>
                  </a:lnTo>
                  <a:lnTo>
                    <a:pt x="65" y="42"/>
                  </a:lnTo>
                  <a:lnTo>
                    <a:pt x="200" y="42"/>
                  </a:lnTo>
                  <a:lnTo>
                    <a:pt x="200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200" y="300"/>
                  </a:lnTo>
                  <a:lnTo>
                    <a:pt x="200" y="258"/>
                  </a:lnTo>
                  <a:lnTo>
                    <a:pt x="65" y="258"/>
                  </a:lnTo>
                  <a:lnTo>
                    <a:pt x="150" y="174"/>
                  </a:lnTo>
                  <a:lnTo>
                    <a:pt x="186" y="208"/>
                  </a:lnTo>
                  <a:lnTo>
                    <a:pt x="189" y="211"/>
                  </a:lnTo>
                  <a:lnTo>
                    <a:pt x="195" y="214"/>
                  </a:lnTo>
                  <a:lnTo>
                    <a:pt x="200" y="214"/>
                  </a:lnTo>
                  <a:lnTo>
                    <a:pt x="200" y="172"/>
                  </a:lnTo>
                  <a:close/>
                  <a:moveTo>
                    <a:pt x="42" y="64"/>
                  </a:moveTo>
                  <a:lnTo>
                    <a:pt x="126" y="150"/>
                  </a:lnTo>
                  <a:lnTo>
                    <a:pt x="42" y="234"/>
                  </a:lnTo>
                  <a:lnTo>
                    <a:pt x="42" y="6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0" name="Freeform 50"/>
            <p:cNvSpPr>
              <a:spLocks noEditPoints="1"/>
            </p:cNvSpPr>
            <p:nvPr/>
          </p:nvSpPr>
          <p:spPr bwMode="gray">
            <a:xfrm>
              <a:off x="2090" y="1712"/>
              <a:ext cx="199" cy="300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6" y="214"/>
                </a:cxn>
                <a:cxn ang="0">
                  <a:pos x="10" y="211"/>
                </a:cxn>
                <a:cxn ang="0">
                  <a:pos x="15" y="208"/>
                </a:cxn>
                <a:cxn ang="0">
                  <a:pos x="51" y="174"/>
                </a:cxn>
                <a:cxn ang="0">
                  <a:pos x="135" y="258"/>
                </a:cxn>
                <a:cxn ang="0">
                  <a:pos x="0" y="258"/>
                </a:cxn>
                <a:cxn ang="0">
                  <a:pos x="0" y="300"/>
                </a:cxn>
                <a:cxn ang="0">
                  <a:pos x="199" y="300"/>
                </a:cxn>
                <a:cxn ang="0">
                  <a:pos x="199" y="0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135" y="42"/>
                </a:cxn>
                <a:cxn ang="0">
                  <a:pos x="7" y="169"/>
                </a:cxn>
                <a:cxn ang="0">
                  <a:pos x="4" y="172"/>
                </a:cxn>
                <a:cxn ang="0">
                  <a:pos x="0" y="172"/>
                </a:cxn>
                <a:cxn ang="0">
                  <a:pos x="0" y="214"/>
                </a:cxn>
                <a:cxn ang="0">
                  <a:pos x="157" y="234"/>
                </a:cxn>
                <a:cxn ang="0">
                  <a:pos x="73" y="150"/>
                </a:cxn>
                <a:cxn ang="0">
                  <a:pos x="157" y="64"/>
                </a:cxn>
                <a:cxn ang="0">
                  <a:pos x="157" y="234"/>
                </a:cxn>
              </a:cxnLst>
              <a:rect l="0" t="0" r="r" b="b"/>
              <a:pathLst>
                <a:path w="199" h="300">
                  <a:moveTo>
                    <a:pt x="0" y="214"/>
                  </a:moveTo>
                  <a:lnTo>
                    <a:pt x="6" y="214"/>
                  </a:lnTo>
                  <a:lnTo>
                    <a:pt x="10" y="211"/>
                  </a:lnTo>
                  <a:lnTo>
                    <a:pt x="15" y="208"/>
                  </a:lnTo>
                  <a:lnTo>
                    <a:pt x="51" y="174"/>
                  </a:lnTo>
                  <a:lnTo>
                    <a:pt x="135" y="258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99" y="300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42"/>
                  </a:lnTo>
                  <a:lnTo>
                    <a:pt x="135" y="42"/>
                  </a:lnTo>
                  <a:lnTo>
                    <a:pt x="7" y="169"/>
                  </a:lnTo>
                  <a:lnTo>
                    <a:pt x="4" y="172"/>
                  </a:lnTo>
                  <a:lnTo>
                    <a:pt x="0" y="172"/>
                  </a:lnTo>
                  <a:lnTo>
                    <a:pt x="0" y="214"/>
                  </a:lnTo>
                  <a:close/>
                  <a:moveTo>
                    <a:pt x="157" y="234"/>
                  </a:moveTo>
                  <a:lnTo>
                    <a:pt x="73" y="150"/>
                  </a:lnTo>
                  <a:lnTo>
                    <a:pt x="157" y="64"/>
                  </a:lnTo>
                  <a:lnTo>
                    <a:pt x="157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2" name="Group 52"/>
          <p:cNvGrpSpPr>
            <a:grpSpLocks/>
          </p:cNvGrpSpPr>
          <p:nvPr/>
        </p:nvGrpSpPr>
        <p:grpSpPr bwMode="auto">
          <a:xfrm>
            <a:off x="4067944" y="4365104"/>
            <a:ext cx="419100" cy="469900"/>
            <a:chOff x="1919" y="2690"/>
            <a:chExt cx="342" cy="384"/>
          </a:xfrm>
        </p:grpSpPr>
        <p:sp>
          <p:nvSpPr>
            <p:cNvPr id="10293" name="Freeform 53"/>
            <p:cNvSpPr>
              <a:spLocks/>
            </p:cNvSpPr>
            <p:nvPr/>
          </p:nvSpPr>
          <p:spPr bwMode="gray">
            <a:xfrm>
              <a:off x="1919" y="2724"/>
              <a:ext cx="127" cy="35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1" y="2"/>
                </a:cxn>
                <a:cxn ang="0">
                  <a:pos x="10" y="9"/>
                </a:cxn>
                <a:cxn ang="0">
                  <a:pos x="3" y="21"/>
                </a:cxn>
                <a:cxn ang="0">
                  <a:pos x="0" y="35"/>
                </a:cxn>
                <a:cxn ang="0">
                  <a:pos x="0" y="315"/>
                </a:cxn>
                <a:cxn ang="0">
                  <a:pos x="3" y="329"/>
                </a:cxn>
                <a:cxn ang="0">
                  <a:pos x="10" y="341"/>
                </a:cxn>
                <a:cxn ang="0">
                  <a:pos x="21" y="348"/>
                </a:cxn>
                <a:cxn ang="0">
                  <a:pos x="34" y="350"/>
                </a:cxn>
                <a:cxn ang="0">
                  <a:pos x="127" y="350"/>
                </a:cxn>
                <a:cxn ang="0">
                  <a:pos x="127" y="314"/>
                </a:cxn>
                <a:cxn ang="0">
                  <a:pos x="36" y="314"/>
                </a:cxn>
                <a:cxn ang="0">
                  <a:pos x="36" y="0"/>
                </a:cxn>
                <a:cxn ang="0">
                  <a:pos x="34" y="0"/>
                </a:cxn>
              </a:cxnLst>
              <a:rect l="0" t="0" r="r" b="b"/>
              <a:pathLst>
                <a:path w="127" h="350">
                  <a:moveTo>
                    <a:pt x="34" y="0"/>
                  </a:moveTo>
                  <a:lnTo>
                    <a:pt x="21" y="2"/>
                  </a:lnTo>
                  <a:lnTo>
                    <a:pt x="10" y="9"/>
                  </a:lnTo>
                  <a:lnTo>
                    <a:pt x="3" y="21"/>
                  </a:lnTo>
                  <a:lnTo>
                    <a:pt x="0" y="35"/>
                  </a:lnTo>
                  <a:lnTo>
                    <a:pt x="0" y="315"/>
                  </a:lnTo>
                  <a:lnTo>
                    <a:pt x="3" y="329"/>
                  </a:lnTo>
                  <a:lnTo>
                    <a:pt x="10" y="341"/>
                  </a:lnTo>
                  <a:lnTo>
                    <a:pt x="21" y="348"/>
                  </a:lnTo>
                  <a:lnTo>
                    <a:pt x="34" y="350"/>
                  </a:lnTo>
                  <a:lnTo>
                    <a:pt x="127" y="350"/>
                  </a:lnTo>
                  <a:lnTo>
                    <a:pt x="127" y="314"/>
                  </a:lnTo>
                  <a:lnTo>
                    <a:pt x="36" y="314"/>
                  </a:lnTo>
                  <a:lnTo>
                    <a:pt x="36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4" name="Freeform 54"/>
            <p:cNvSpPr>
              <a:spLocks noEditPoints="1"/>
            </p:cNvSpPr>
            <p:nvPr/>
          </p:nvSpPr>
          <p:spPr bwMode="gray">
            <a:xfrm>
              <a:off x="2001" y="2690"/>
              <a:ext cx="260" cy="384"/>
            </a:xfrm>
            <a:custGeom>
              <a:avLst/>
              <a:gdLst/>
              <a:ahLst/>
              <a:cxnLst>
                <a:cxn ang="0">
                  <a:pos x="239" y="382"/>
                </a:cxn>
                <a:cxn ang="0">
                  <a:pos x="257" y="363"/>
                </a:cxn>
                <a:cxn ang="0">
                  <a:pos x="260" y="34"/>
                </a:cxn>
                <a:cxn ang="0">
                  <a:pos x="249" y="10"/>
                </a:cxn>
                <a:cxn ang="0">
                  <a:pos x="225" y="0"/>
                </a:cxn>
                <a:cxn ang="0">
                  <a:pos x="57" y="1"/>
                </a:cxn>
                <a:cxn ang="0">
                  <a:pos x="48" y="7"/>
                </a:cxn>
                <a:cxn ang="0">
                  <a:pos x="45" y="18"/>
                </a:cxn>
                <a:cxn ang="0">
                  <a:pos x="44" y="123"/>
                </a:cxn>
                <a:cxn ang="0">
                  <a:pos x="33" y="145"/>
                </a:cxn>
                <a:cxn ang="0">
                  <a:pos x="18" y="175"/>
                </a:cxn>
                <a:cxn ang="0">
                  <a:pos x="6" y="202"/>
                </a:cxn>
                <a:cxn ang="0">
                  <a:pos x="2" y="213"/>
                </a:cxn>
                <a:cxn ang="0">
                  <a:pos x="0" y="220"/>
                </a:cxn>
                <a:cxn ang="0">
                  <a:pos x="2" y="231"/>
                </a:cxn>
                <a:cxn ang="0">
                  <a:pos x="12" y="238"/>
                </a:cxn>
                <a:cxn ang="0">
                  <a:pos x="21" y="238"/>
                </a:cxn>
                <a:cxn ang="0">
                  <a:pos x="45" y="238"/>
                </a:cxn>
                <a:cxn ang="0">
                  <a:pos x="225" y="384"/>
                </a:cxn>
                <a:cxn ang="0">
                  <a:pos x="81" y="348"/>
                </a:cxn>
                <a:cxn ang="0">
                  <a:pos x="81" y="316"/>
                </a:cxn>
                <a:cxn ang="0">
                  <a:pos x="81" y="274"/>
                </a:cxn>
                <a:cxn ang="0">
                  <a:pos x="81" y="237"/>
                </a:cxn>
                <a:cxn ang="0">
                  <a:pos x="81" y="220"/>
                </a:cxn>
                <a:cxn ang="0">
                  <a:pos x="78" y="211"/>
                </a:cxn>
                <a:cxn ang="0">
                  <a:pos x="72" y="205"/>
                </a:cxn>
                <a:cxn ang="0">
                  <a:pos x="63" y="202"/>
                </a:cxn>
                <a:cxn ang="0">
                  <a:pos x="60" y="202"/>
                </a:cxn>
                <a:cxn ang="0">
                  <a:pos x="51" y="202"/>
                </a:cxn>
                <a:cxn ang="0">
                  <a:pos x="53" y="187"/>
                </a:cxn>
                <a:cxn ang="0">
                  <a:pos x="68" y="156"/>
                </a:cxn>
                <a:cxn ang="0">
                  <a:pos x="78" y="133"/>
                </a:cxn>
                <a:cxn ang="0">
                  <a:pos x="81" y="126"/>
                </a:cxn>
                <a:cxn ang="0">
                  <a:pos x="81" y="118"/>
                </a:cxn>
                <a:cxn ang="0">
                  <a:pos x="81" y="88"/>
                </a:cxn>
                <a:cxn ang="0">
                  <a:pos x="81" y="52"/>
                </a:cxn>
                <a:cxn ang="0">
                  <a:pos x="224" y="36"/>
                </a:cxn>
              </a:cxnLst>
              <a:rect l="0" t="0" r="r" b="b"/>
              <a:pathLst>
                <a:path w="260" h="384">
                  <a:moveTo>
                    <a:pt x="225" y="384"/>
                  </a:moveTo>
                  <a:lnTo>
                    <a:pt x="239" y="382"/>
                  </a:lnTo>
                  <a:lnTo>
                    <a:pt x="249" y="375"/>
                  </a:lnTo>
                  <a:lnTo>
                    <a:pt x="257" y="363"/>
                  </a:lnTo>
                  <a:lnTo>
                    <a:pt x="260" y="349"/>
                  </a:lnTo>
                  <a:lnTo>
                    <a:pt x="260" y="34"/>
                  </a:lnTo>
                  <a:lnTo>
                    <a:pt x="257" y="21"/>
                  </a:lnTo>
                  <a:lnTo>
                    <a:pt x="249" y="10"/>
                  </a:lnTo>
                  <a:lnTo>
                    <a:pt x="239" y="3"/>
                  </a:lnTo>
                  <a:lnTo>
                    <a:pt x="225" y="0"/>
                  </a:lnTo>
                  <a:lnTo>
                    <a:pt x="63" y="0"/>
                  </a:lnTo>
                  <a:lnTo>
                    <a:pt x="57" y="1"/>
                  </a:lnTo>
                  <a:lnTo>
                    <a:pt x="53" y="3"/>
                  </a:lnTo>
                  <a:lnTo>
                    <a:pt x="48" y="7"/>
                  </a:lnTo>
                  <a:lnTo>
                    <a:pt x="47" y="12"/>
                  </a:lnTo>
                  <a:lnTo>
                    <a:pt x="45" y="18"/>
                  </a:lnTo>
                  <a:lnTo>
                    <a:pt x="45" y="118"/>
                  </a:lnTo>
                  <a:lnTo>
                    <a:pt x="44" y="123"/>
                  </a:lnTo>
                  <a:lnTo>
                    <a:pt x="39" y="133"/>
                  </a:lnTo>
                  <a:lnTo>
                    <a:pt x="33" y="145"/>
                  </a:lnTo>
                  <a:lnTo>
                    <a:pt x="26" y="160"/>
                  </a:lnTo>
                  <a:lnTo>
                    <a:pt x="18" y="175"/>
                  </a:lnTo>
                  <a:lnTo>
                    <a:pt x="12" y="190"/>
                  </a:lnTo>
                  <a:lnTo>
                    <a:pt x="6" y="202"/>
                  </a:lnTo>
                  <a:lnTo>
                    <a:pt x="3" y="210"/>
                  </a:lnTo>
                  <a:lnTo>
                    <a:pt x="2" y="213"/>
                  </a:lnTo>
                  <a:lnTo>
                    <a:pt x="0" y="217"/>
                  </a:lnTo>
                  <a:lnTo>
                    <a:pt x="0" y="220"/>
                  </a:lnTo>
                  <a:lnTo>
                    <a:pt x="0" y="226"/>
                  </a:lnTo>
                  <a:lnTo>
                    <a:pt x="2" y="231"/>
                  </a:lnTo>
                  <a:lnTo>
                    <a:pt x="6" y="235"/>
                  </a:lnTo>
                  <a:lnTo>
                    <a:pt x="12" y="238"/>
                  </a:lnTo>
                  <a:lnTo>
                    <a:pt x="18" y="238"/>
                  </a:lnTo>
                  <a:lnTo>
                    <a:pt x="21" y="238"/>
                  </a:lnTo>
                  <a:lnTo>
                    <a:pt x="32" y="238"/>
                  </a:lnTo>
                  <a:lnTo>
                    <a:pt x="45" y="238"/>
                  </a:lnTo>
                  <a:lnTo>
                    <a:pt x="45" y="384"/>
                  </a:lnTo>
                  <a:lnTo>
                    <a:pt x="225" y="384"/>
                  </a:lnTo>
                  <a:close/>
                  <a:moveTo>
                    <a:pt x="224" y="348"/>
                  </a:moveTo>
                  <a:lnTo>
                    <a:pt x="81" y="348"/>
                  </a:lnTo>
                  <a:lnTo>
                    <a:pt x="81" y="334"/>
                  </a:lnTo>
                  <a:lnTo>
                    <a:pt x="81" y="316"/>
                  </a:lnTo>
                  <a:lnTo>
                    <a:pt x="81" y="295"/>
                  </a:lnTo>
                  <a:lnTo>
                    <a:pt x="81" y="274"/>
                  </a:lnTo>
                  <a:lnTo>
                    <a:pt x="81" y="253"/>
                  </a:lnTo>
                  <a:lnTo>
                    <a:pt x="81" y="237"/>
                  </a:lnTo>
                  <a:lnTo>
                    <a:pt x="81" y="225"/>
                  </a:lnTo>
                  <a:lnTo>
                    <a:pt x="81" y="220"/>
                  </a:lnTo>
                  <a:lnTo>
                    <a:pt x="81" y="216"/>
                  </a:lnTo>
                  <a:lnTo>
                    <a:pt x="78" y="211"/>
                  </a:lnTo>
                  <a:lnTo>
                    <a:pt x="77" y="208"/>
                  </a:lnTo>
                  <a:lnTo>
                    <a:pt x="72" y="205"/>
                  </a:lnTo>
                  <a:lnTo>
                    <a:pt x="68" y="204"/>
                  </a:lnTo>
                  <a:lnTo>
                    <a:pt x="63" y="202"/>
                  </a:lnTo>
                  <a:lnTo>
                    <a:pt x="62" y="202"/>
                  </a:lnTo>
                  <a:lnTo>
                    <a:pt x="60" y="202"/>
                  </a:lnTo>
                  <a:lnTo>
                    <a:pt x="56" y="202"/>
                  </a:lnTo>
                  <a:lnTo>
                    <a:pt x="51" y="202"/>
                  </a:lnTo>
                  <a:lnTo>
                    <a:pt x="45" y="202"/>
                  </a:lnTo>
                  <a:lnTo>
                    <a:pt x="53" y="187"/>
                  </a:lnTo>
                  <a:lnTo>
                    <a:pt x="60" y="171"/>
                  </a:lnTo>
                  <a:lnTo>
                    <a:pt x="68" y="156"/>
                  </a:lnTo>
                  <a:lnTo>
                    <a:pt x="74" y="142"/>
                  </a:lnTo>
                  <a:lnTo>
                    <a:pt x="78" y="133"/>
                  </a:lnTo>
                  <a:lnTo>
                    <a:pt x="80" y="130"/>
                  </a:lnTo>
                  <a:lnTo>
                    <a:pt x="81" y="126"/>
                  </a:lnTo>
                  <a:lnTo>
                    <a:pt x="81" y="123"/>
                  </a:lnTo>
                  <a:lnTo>
                    <a:pt x="81" y="118"/>
                  </a:lnTo>
                  <a:lnTo>
                    <a:pt x="81" y="106"/>
                  </a:lnTo>
                  <a:lnTo>
                    <a:pt x="81" y="88"/>
                  </a:lnTo>
                  <a:lnTo>
                    <a:pt x="81" y="70"/>
                  </a:lnTo>
                  <a:lnTo>
                    <a:pt x="81" y="52"/>
                  </a:lnTo>
                  <a:lnTo>
                    <a:pt x="81" y="36"/>
                  </a:lnTo>
                  <a:lnTo>
                    <a:pt x="224" y="36"/>
                  </a:lnTo>
                  <a:lnTo>
                    <a:pt x="224" y="34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gray">
            <a:xfrm>
              <a:off x="2099" y="2792"/>
              <a:ext cx="27" cy="4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gray">
            <a:xfrm>
              <a:off x="1955" y="2724"/>
              <a:ext cx="91" cy="36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0297" name="Group 57"/>
          <p:cNvGrpSpPr>
            <a:grpSpLocks/>
          </p:cNvGrpSpPr>
          <p:nvPr/>
        </p:nvGrpSpPr>
        <p:grpSpPr bwMode="auto">
          <a:xfrm>
            <a:off x="3995936" y="3284984"/>
            <a:ext cx="533400" cy="533400"/>
            <a:chOff x="2430" y="1692"/>
            <a:chExt cx="339" cy="339"/>
          </a:xfrm>
        </p:grpSpPr>
        <p:sp>
          <p:nvSpPr>
            <p:cNvPr id="10298" name="Freeform 58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131" y="5"/>
                </a:cxn>
                <a:cxn ang="0">
                  <a:pos x="95" y="17"/>
                </a:cxn>
                <a:cxn ang="0">
                  <a:pos x="63" y="38"/>
                </a:cxn>
                <a:cxn ang="0">
                  <a:pos x="38" y="63"/>
                </a:cxn>
                <a:cxn ang="0">
                  <a:pos x="18" y="95"/>
                </a:cxn>
                <a:cxn ang="0">
                  <a:pos x="5" y="131"/>
                </a:cxn>
                <a:cxn ang="0">
                  <a:pos x="0" y="170"/>
                </a:cxn>
                <a:cxn ang="0">
                  <a:pos x="5" y="209"/>
                </a:cxn>
                <a:cxn ang="0">
                  <a:pos x="18" y="245"/>
                </a:cxn>
                <a:cxn ang="0">
                  <a:pos x="38" y="276"/>
                </a:cxn>
                <a:cxn ang="0">
                  <a:pos x="63" y="302"/>
                </a:cxn>
                <a:cxn ang="0">
                  <a:pos x="95" y="323"/>
                </a:cxn>
                <a:cxn ang="0">
                  <a:pos x="131" y="335"/>
                </a:cxn>
                <a:cxn ang="0">
                  <a:pos x="170" y="339"/>
                </a:cxn>
                <a:cxn ang="0">
                  <a:pos x="209" y="335"/>
                </a:cxn>
                <a:cxn ang="0">
                  <a:pos x="245" y="323"/>
                </a:cxn>
                <a:cxn ang="0">
                  <a:pos x="276" y="302"/>
                </a:cxn>
                <a:cxn ang="0">
                  <a:pos x="303" y="276"/>
                </a:cxn>
                <a:cxn ang="0">
                  <a:pos x="323" y="245"/>
                </a:cxn>
                <a:cxn ang="0">
                  <a:pos x="335" y="209"/>
                </a:cxn>
                <a:cxn ang="0">
                  <a:pos x="339" y="170"/>
                </a:cxn>
                <a:cxn ang="0">
                  <a:pos x="335" y="131"/>
                </a:cxn>
                <a:cxn ang="0">
                  <a:pos x="323" y="95"/>
                </a:cxn>
                <a:cxn ang="0">
                  <a:pos x="303" y="63"/>
                </a:cxn>
                <a:cxn ang="0">
                  <a:pos x="276" y="38"/>
                </a:cxn>
                <a:cxn ang="0">
                  <a:pos x="245" y="17"/>
                </a:cxn>
                <a:cxn ang="0">
                  <a:pos x="209" y="5"/>
                </a:cxn>
                <a:cxn ang="0">
                  <a:pos x="170" y="0"/>
                </a:cxn>
                <a:cxn ang="0">
                  <a:pos x="170" y="294"/>
                </a:cxn>
                <a:cxn ang="0">
                  <a:pos x="137" y="291"/>
                </a:cxn>
                <a:cxn ang="0">
                  <a:pos x="107" y="278"/>
                </a:cxn>
                <a:cxn ang="0">
                  <a:pos x="81" y="258"/>
                </a:cxn>
                <a:cxn ang="0">
                  <a:pos x="62" y="233"/>
                </a:cxn>
                <a:cxn ang="0">
                  <a:pos x="50" y="203"/>
                </a:cxn>
                <a:cxn ang="0">
                  <a:pos x="45" y="170"/>
                </a:cxn>
                <a:cxn ang="0">
                  <a:pos x="50" y="137"/>
                </a:cxn>
                <a:cxn ang="0">
                  <a:pos x="62" y="107"/>
                </a:cxn>
                <a:cxn ang="0">
                  <a:pos x="81" y="81"/>
                </a:cxn>
                <a:cxn ang="0">
                  <a:pos x="107" y="62"/>
                </a:cxn>
                <a:cxn ang="0">
                  <a:pos x="137" y="48"/>
                </a:cxn>
                <a:cxn ang="0">
                  <a:pos x="170" y="44"/>
                </a:cxn>
                <a:cxn ang="0">
                  <a:pos x="203" y="48"/>
                </a:cxn>
                <a:cxn ang="0">
                  <a:pos x="233" y="62"/>
                </a:cxn>
                <a:cxn ang="0">
                  <a:pos x="258" y="81"/>
                </a:cxn>
                <a:cxn ang="0">
                  <a:pos x="278" y="107"/>
                </a:cxn>
                <a:cxn ang="0">
                  <a:pos x="291" y="137"/>
                </a:cxn>
                <a:cxn ang="0">
                  <a:pos x="296" y="170"/>
                </a:cxn>
                <a:cxn ang="0">
                  <a:pos x="291" y="203"/>
                </a:cxn>
                <a:cxn ang="0">
                  <a:pos x="278" y="233"/>
                </a:cxn>
                <a:cxn ang="0">
                  <a:pos x="258" y="258"/>
                </a:cxn>
                <a:cxn ang="0">
                  <a:pos x="233" y="278"/>
                </a:cxn>
                <a:cxn ang="0">
                  <a:pos x="203" y="291"/>
                </a:cxn>
                <a:cxn ang="0">
                  <a:pos x="170" y="294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  <p:sp>
          <p:nvSpPr>
            <p:cNvPr id="10299" name="Freeform 59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/>
              <a:ahLst/>
              <a:cxnLst>
                <a:cxn ang="0">
                  <a:pos x="12" y="76"/>
                </a:cxn>
                <a:cxn ang="0">
                  <a:pos x="30" y="114"/>
                </a:cxn>
                <a:cxn ang="0">
                  <a:pos x="63" y="132"/>
                </a:cxn>
                <a:cxn ang="0">
                  <a:pos x="106" y="132"/>
                </a:cxn>
                <a:cxn ang="0">
                  <a:pos x="139" y="114"/>
                </a:cxn>
                <a:cxn ang="0">
                  <a:pos x="157" y="76"/>
                </a:cxn>
                <a:cxn ang="0">
                  <a:pos x="163" y="100"/>
                </a:cxn>
                <a:cxn ang="0">
                  <a:pos x="142" y="136"/>
                </a:cxn>
                <a:cxn ang="0">
                  <a:pos x="106" y="156"/>
                </a:cxn>
                <a:cxn ang="0">
                  <a:pos x="61" y="156"/>
                </a:cxn>
                <a:cxn ang="0">
                  <a:pos x="27" y="136"/>
                </a:cxn>
                <a:cxn ang="0">
                  <a:pos x="4" y="100"/>
                </a:cxn>
                <a:cxn ang="0">
                  <a:pos x="39" y="45"/>
                </a:cxn>
                <a:cxn ang="0">
                  <a:pos x="27" y="42"/>
                </a:cxn>
                <a:cxn ang="0">
                  <a:pos x="19" y="34"/>
                </a:cxn>
                <a:cxn ang="0">
                  <a:pos x="16" y="22"/>
                </a:cxn>
                <a:cxn ang="0">
                  <a:pos x="19" y="12"/>
                </a:cxn>
                <a:cxn ang="0">
                  <a:pos x="27" y="3"/>
                </a:cxn>
                <a:cxn ang="0">
                  <a:pos x="39" y="0"/>
                </a:cxn>
                <a:cxn ang="0">
                  <a:pos x="49" y="3"/>
                </a:cxn>
                <a:cxn ang="0">
                  <a:pos x="58" y="12"/>
                </a:cxn>
                <a:cxn ang="0">
                  <a:pos x="61" y="22"/>
                </a:cxn>
                <a:cxn ang="0">
                  <a:pos x="58" y="34"/>
                </a:cxn>
                <a:cxn ang="0">
                  <a:pos x="49" y="42"/>
                </a:cxn>
                <a:cxn ang="0">
                  <a:pos x="39" y="45"/>
                </a:cxn>
                <a:cxn ang="0">
                  <a:pos x="124" y="45"/>
                </a:cxn>
                <a:cxn ang="0">
                  <a:pos x="114" y="39"/>
                </a:cxn>
                <a:cxn ang="0">
                  <a:pos x="108" y="28"/>
                </a:cxn>
                <a:cxn ang="0">
                  <a:pos x="108" y="16"/>
                </a:cxn>
                <a:cxn ang="0">
                  <a:pos x="114" y="6"/>
                </a:cxn>
                <a:cxn ang="0">
                  <a:pos x="124" y="1"/>
                </a:cxn>
                <a:cxn ang="0">
                  <a:pos x="136" y="1"/>
                </a:cxn>
                <a:cxn ang="0">
                  <a:pos x="145" y="6"/>
                </a:cxn>
                <a:cxn ang="0">
                  <a:pos x="151" y="16"/>
                </a:cxn>
                <a:cxn ang="0">
                  <a:pos x="151" y="28"/>
                </a:cxn>
                <a:cxn ang="0">
                  <a:pos x="145" y="39"/>
                </a:cxn>
                <a:cxn ang="0">
                  <a:pos x="136" y="45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7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2"/>
          <p:cNvSpPr>
            <a:spLocks/>
          </p:cNvSpPr>
          <p:nvPr/>
        </p:nvSpPr>
        <p:spPr bwMode="gray">
          <a:xfrm>
            <a:off x="1289050" y="2303463"/>
            <a:ext cx="7016750" cy="3106737"/>
          </a:xfrm>
          <a:custGeom>
            <a:avLst/>
            <a:gdLst/>
            <a:ahLst/>
            <a:cxnLst>
              <a:cxn ang="0">
                <a:pos x="496" y="157"/>
              </a:cxn>
              <a:cxn ang="0">
                <a:pos x="0" y="0"/>
              </a:cxn>
              <a:cxn ang="0">
                <a:pos x="231" y="124"/>
              </a:cxn>
              <a:cxn ang="0">
                <a:pos x="4282" y="2025"/>
              </a:cxn>
              <a:cxn ang="0">
                <a:pos x="3974" y="2298"/>
              </a:cxn>
              <a:cxn ang="0">
                <a:pos x="5190" y="2065"/>
              </a:cxn>
              <a:cxn ang="0">
                <a:pos x="5039" y="1268"/>
              </a:cxn>
              <a:cxn ang="0">
                <a:pos x="4748" y="1507"/>
              </a:cxn>
              <a:cxn ang="0">
                <a:pos x="496" y="157"/>
              </a:cxn>
            </a:cxnLst>
            <a:rect l="0" t="0" r="r" b="b"/>
            <a:pathLst>
              <a:path w="5190" h="2298">
                <a:moveTo>
                  <a:pt x="496" y="157"/>
                </a:moveTo>
                <a:lnTo>
                  <a:pt x="0" y="0"/>
                </a:lnTo>
                <a:lnTo>
                  <a:pt x="231" y="124"/>
                </a:lnTo>
                <a:lnTo>
                  <a:pt x="4282" y="2025"/>
                </a:lnTo>
                <a:lnTo>
                  <a:pt x="3974" y="2298"/>
                </a:lnTo>
                <a:lnTo>
                  <a:pt x="5190" y="2065"/>
                </a:lnTo>
                <a:lnTo>
                  <a:pt x="5039" y="1268"/>
                </a:lnTo>
                <a:lnTo>
                  <a:pt x="4748" y="1507"/>
                </a:lnTo>
                <a:lnTo>
                  <a:pt x="496" y="157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shade val="40000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0000"/>
                  <a:invGamma/>
                </a:scheme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gray">
          <a:xfrm>
            <a:off x="3168650" y="2947988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gray">
          <a:xfrm>
            <a:off x="4103688" y="3249613"/>
            <a:ext cx="341312" cy="290512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gray">
          <a:xfrm>
            <a:off x="6353175" y="3871913"/>
            <a:ext cx="536575" cy="647700"/>
          </a:xfrm>
          <a:prstGeom prst="can">
            <a:avLst>
              <a:gd name="adj" fmla="val 21420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gray">
          <a:xfrm>
            <a:off x="5202238" y="3611563"/>
            <a:ext cx="422275" cy="404812"/>
          </a:xfrm>
          <a:prstGeom prst="can">
            <a:avLst>
              <a:gd name="adj" fmla="val 21667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">
          <a:xfrm>
            <a:off x="6161088" y="1772816"/>
            <a:ext cx="1003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59%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gray">
          <a:xfrm>
            <a:off x="1763689" y="3429000"/>
            <a:ext cx="18002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Quảng cáo trên TV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gray">
          <a:xfrm>
            <a:off x="2915816" y="4005064"/>
            <a:ext cx="142190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Treo băng-rôn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gray">
          <a:xfrm>
            <a:off x="4139952" y="4509120"/>
            <a:ext cx="120548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Phát tờ rơi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gray">
          <a:xfrm>
            <a:off x="4327525" y="5121275"/>
            <a:ext cx="24066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Làm trang web quảng bá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17427" name="AutoShape 19"/>
          <p:cNvCxnSpPr>
            <a:cxnSpLocks noChangeShapeType="1"/>
            <a:stCxn id="17412" idx="3"/>
            <a:endCxn id="17422" idx="0"/>
          </p:cNvCxnSpPr>
          <p:nvPr/>
        </p:nvCxnSpPr>
        <p:spPr bwMode="gray">
          <a:xfrm rot="5400000">
            <a:off x="2829701" y="2964638"/>
            <a:ext cx="298450" cy="6302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8" name="AutoShape 20"/>
          <p:cNvCxnSpPr>
            <a:cxnSpLocks noChangeShapeType="1"/>
            <a:stCxn id="17413" idx="3"/>
            <a:endCxn id="17423" idx="0"/>
          </p:cNvCxnSpPr>
          <p:nvPr/>
        </p:nvCxnSpPr>
        <p:spPr bwMode="gray">
          <a:xfrm rot="5400000">
            <a:off x="3718087" y="3448806"/>
            <a:ext cx="464939" cy="64757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29" name="AutoShape 21"/>
          <p:cNvCxnSpPr>
            <a:cxnSpLocks noChangeShapeType="1"/>
            <a:stCxn id="17415" idx="3"/>
            <a:endCxn id="17424" idx="0"/>
          </p:cNvCxnSpPr>
          <p:nvPr/>
        </p:nvCxnSpPr>
        <p:spPr bwMode="gray">
          <a:xfrm rot="5400000">
            <a:off x="4831663" y="3927406"/>
            <a:ext cx="492745" cy="6706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cxnSp>
        <p:nvCxnSpPr>
          <p:cNvPr id="17430" name="AutoShape 22"/>
          <p:cNvCxnSpPr>
            <a:cxnSpLocks noChangeShapeType="1"/>
            <a:stCxn id="17414" idx="3"/>
            <a:endCxn id="17425" idx="0"/>
          </p:cNvCxnSpPr>
          <p:nvPr/>
        </p:nvCxnSpPr>
        <p:spPr bwMode="gray">
          <a:xfrm rot="5400000">
            <a:off x="5775326" y="4275138"/>
            <a:ext cx="601662" cy="1090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17431" name="AutoShape 23"/>
          <p:cNvSpPr>
            <a:spLocks noChangeArrowheads="1"/>
          </p:cNvSpPr>
          <p:nvPr/>
        </p:nvSpPr>
        <p:spPr bwMode="gray">
          <a:xfrm>
            <a:off x="6353175" y="2347913"/>
            <a:ext cx="536575" cy="1639887"/>
          </a:xfrm>
          <a:prstGeom prst="can">
            <a:avLst>
              <a:gd name="adj" fmla="val 27945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2" name="AutoShape 24"/>
          <p:cNvSpPr>
            <a:spLocks noChangeArrowheads="1"/>
          </p:cNvSpPr>
          <p:nvPr/>
        </p:nvSpPr>
        <p:spPr bwMode="gray">
          <a:xfrm>
            <a:off x="5202238" y="2344738"/>
            <a:ext cx="422275" cy="1358900"/>
          </a:xfrm>
          <a:prstGeom prst="can">
            <a:avLst>
              <a:gd name="adj" fmla="val 27398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gray">
          <a:xfrm>
            <a:off x="4103688" y="2341563"/>
            <a:ext cx="341312" cy="996950"/>
          </a:xfrm>
          <a:prstGeom prst="can">
            <a:avLst>
              <a:gd name="adj" fmla="val 28209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4" name="AutoShape 26"/>
          <p:cNvSpPr>
            <a:spLocks noChangeArrowheads="1"/>
          </p:cNvSpPr>
          <p:nvPr/>
        </p:nvSpPr>
        <p:spPr bwMode="gray">
          <a:xfrm>
            <a:off x="3168650" y="2347913"/>
            <a:ext cx="250825" cy="65405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gray">
          <a:xfrm>
            <a:off x="2195736" y="2516907"/>
            <a:ext cx="250825" cy="182562"/>
          </a:xfrm>
          <a:prstGeom prst="can">
            <a:avLst>
              <a:gd name="adj" fmla="val 27343"/>
            </a:avLst>
          </a:prstGeom>
          <a:gradFill rotWithShape="1">
            <a:gsLst>
              <a:gs pos="0">
                <a:srgbClr val="008000"/>
              </a:gs>
              <a:gs pos="50000">
                <a:srgbClr val="008000">
                  <a:gamma/>
                  <a:tint val="35686"/>
                  <a:invGamma/>
                </a:srgbClr>
              </a:gs>
              <a:gs pos="100000">
                <a:srgbClr val="008000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cxnSp>
        <p:nvCxnSpPr>
          <p:cNvPr id="30" name="AutoShape 19"/>
          <p:cNvCxnSpPr>
            <a:cxnSpLocks noChangeShapeType="1"/>
            <a:stCxn id="29" idx="3"/>
          </p:cNvCxnSpPr>
          <p:nvPr/>
        </p:nvCxnSpPr>
        <p:spPr bwMode="gray">
          <a:xfrm rot="5400000">
            <a:off x="1823072" y="2496666"/>
            <a:ext cx="295275" cy="7008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ffectLst/>
        </p:spPr>
      </p:cxnSp>
      <p:sp>
        <p:nvSpPr>
          <p:cNvPr id="31" name="AutoShape 26"/>
          <p:cNvSpPr>
            <a:spLocks noChangeArrowheads="1"/>
          </p:cNvSpPr>
          <p:nvPr/>
        </p:nvSpPr>
        <p:spPr bwMode="gray">
          <a:xfrm>
            <a:off x="2195736" y="2276872"/>
            <a:ext cx="288032" cy="294010"/>
          </a:xfrm>
          <a:prstGeom prst="can">
            <a:avLst>
              <a:gd name="adj" fmla="val 23806"/>
            </a:avLst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3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gray">
          <a:xfrm>
            <a:off x="1259632" y="2996952"/>
            <a:ext cx="7200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smtClean="0">
                <a:solidFill>
                  <a:srgbClr val="000000"/>
                </a:solidFill>
              </a:rPr>
              <a:t>Khác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black">
          <a:xfrm>
            <a:off x="5004048" y="1844824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black">
          <a:xfrm>
            <a:off x="3851920" y="1916832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23%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black">
          <a:xfrm>
            <a:off x="2843808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18%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black">
          <a:xfrm>
            <a:off x="1907704" y="1988840"/>
            <a:ext cx="86836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smtClean="0">
                <a:solidFill>
                  <a:schemeClr val="tx2"/>
                </a:solidFill>
              </a:rPr>
              <a:t>9%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268760"/>
            <a:ext cx="366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Phương pháp quảng bá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8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profile</a:t>
            </a:r>
            <a:endParaRPr lang="en-US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gray">
          <a:xfrm>
            <a:off x="1038225" y="2347913"/>
            <a:ext cx="3098800" cy="3671887"/>
          </a:xfrm>
          <a:prstGeom prst="roundRect">
            <a:avLst>
              <a:gd name="adj" fmla="val 9481"/>
            </a:avLst>
          </a:prstGeom>
          <a:gradFill rotWithShape="1">
            <a:gsLst>
              <a:gs pos="0">
                <a:srgbClr val="DFDFDF"/>
              </a:gs>
              <a:gs pos="50000">
                <a:srgbClr val="DFDFDF">
                  <a:gamma/>
                  <a:tint val="24314"/>
                  <a:invGamma/>
                </a:srgbClr>
              </a:gs>
              <a:gs pos="100000">
                <a:srgbClr val="DFDFDF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gray">
          <a:xfrm rot="-5400000">
            <a:off x="1531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gray">
          <a:xfrm rot="-5400000">
            <a:off x="919957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gray">
          <a:xfrm rot="-5400000">
            <a:off x="1666082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gray">
          <a:xfrm rot="-5400000">
            <a:off x="2375694" y="3726656"/>
            <a:ext cx="2687638" cy="498475"/>
          </a:xfrm>
          <a:prstGeom prst="roundRect">
            <a:avLst>
              <a:gd name="adj" fmla="val 50000"/>
            </a:avLst>
          </a:prstGeom>
          <a:solidFill>
            <a:srgbClr val="5F5F5F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53" name="Group 9"/>
          <p:cNvGrpSpPr>
            <a:grpSpLocks/>
          </p:cNvGrpSpPr>
          <p:nvPr/>
        </p:nvGrpSpPr>
        <p:grpSpPr bwMode="auto">
          <a:xfrm>
            <a:off x="1284288" y="3365500"/>
            <a:ext cx="423862" cy="1925638"/>
            <a:chOff x="870" y="1960"/>
            <a:chExt cx="267" cy="1213"/>
          </a:xfrm>
        </p:grpSpPr>
        <p:sp>
          <p:nvSpPr>
            <p:cNvPr id="31754" name="AutoShape 10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5" name="AutoShape 11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2052638" y="4293096"/>
            <a:ext cx="423862" cy="991692"/>
            <a:chOff x="870" y="1960"/>
            <a:chExt cx="267" cy="1213"/>
          </a:xfrm>
        </p:grpSpPr>
        <p:sp>
          <p:nvSpPr>
            <p:cNvPr id="31757" name="AutoShape 13"/>
            <p:cNvSpPr>
              <a:spLocks noChangeArrowheads="1"/>
            </p:cNvSpPr>
            <p:nvPr/>
          </p:nvSpPr>
          <p:spPr bwMode="black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folHlink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58" name="AutoShape 14"/>
            <p:cNvSpPr>
              <a:spLocks noChangeArrowheads="1"/>
            </p:cNvSpPr>
            <p:nvPr/>
          </p:nvSpPr>
          <p:spPr bwMode="black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59" name="Group 15"/>
          <p:cNvGrpSpPr>
            <a:grpSpLocks/>
          </p:cNvGrpSpPr>
          <p:nvPr/>
        </p:nvGrpSpPr>
        <p:grpSpPr bwMode="auto">
          <a:xfrm>
            <a:off x="2800350" y="3212976"/>
            <a:ext cx="423863" cy="2074987"/>
            <a:chOff x="870" y="1960"/>
            <a:chExt cx="267" cy="1213"/>
          </a:xfrm>
        </p:grpSpPr>
        <p:sp>
          <p:nvSpPr>
            <p:cNvPr id="31760" name="AutoShape 16"/>
            <p:cNvSpPr>
              <a:spLocks noChangeArrowheads="1"/>
            </p:cNvSpPr>
            <p:nvPr/>
          </p:nvSpPr>
          <p:spPr bwMode="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1" name="AutoShape 17"/>
            <p:cNvSpPr>
              <a:spLocks noChangeArrowheads="1"/>
            </p:cNvSpPr>
            <p:nvPr/>
          </p:nvSpPr>
          <p:spPr bwMode="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31762" name="Group 18"/>
          <p:cNvGrpSpPr>
            <a:grpSpLocks/>
          </p:cNvGrpSpPr>
          <p:nvPr/>
        </p:nvGrpSpPr>
        <p:grpSpPr bwMode="auto">
          <a:xfrm>
            <a:off x="3506788" y="3813175"/>
            <a:ext cx="423862" cy="1468438"/>
            <a:chOff x="870" y="1960"/>
            <a:chExt cx="267" cy="1213"/>
          </a:xfrm>
        </p:grpSpPr>
        <p:sp>
          <p:nvSpPr>
            <p:cNvPr id="31763" name="AutoShape 19"/>
            <p:cNvSpPr>
              <a:spLocks noChangeArrowheads="1"/>
            </p:cNvSpPr>
            <p:nvPr/>
          </p:nvSpPr>
          <p:spPr bwMode="ltGray">
            <a:xfrm rot="-5400000">
              <a:off x="397" y="2433"/>
              <a:ext cx="1213" cy="2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31764" name="AutoShape 20"/>
            <p:cNvSpPr>
              <a:spLocks noChangeArrowheads="1"/>
            </p:cNvSpPr>
            <p:nvPr/>
          </p:nvSpPr>
          <p:spPr bwMode="ltGray">
            <a:xfrm rot="-5400000">
              <a:off x="454" y="2471"/>
              <a:ext cx="1165" cy="18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31765" name="Text Box 21"/>
          <p:cNvSpPr txBox="1">
            <a:spLocks noChangeArrowheads="1"/>
          </p:cNvSpPr>
          <p:nvPr/>
        </p:nvSpPr>
        <p:spPr bwMode="gray">
          <a:xfrm>
            <a:off x="1320800" y="5514975"/>
            <a:ext cx="28130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  C       D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gray">
          <a:xfrm>
            <a:off x="1220381" y="2978150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59%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gray">
          <a:xfrm>
            <a:off x="1979712" y="3861048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27%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gray">
          <a:xfrm>
            <a:off x="2771800" y="2852936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68%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gray">
          <a:xfrm>
            <a:off x="3465106" y="3478213"/>
            <a:ext cx="543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rgbClr val="FFFFFF"/>
                </a:solidFill>
              </a:rPr>
              <a:t>45%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1770" name="AutoShape 26"/>
          <p:cNvSpPr>
            <a:spLocks noChangeArrowheads="1"/>
          </p:cNvSpPr>
          <p:nvPr/>
        </p:nvSpPr>
        <p:spPr bwMode="gray">
          <a:xfrm>
            <a:off x="4527550" y="286543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4484688" y="2884488"/>
            <a:ext cx="552450" cy="584200"/>
            <a:chOff x="2959" y="1568"/>
            <a:chExt cx="454" cy="480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73" name="Picture 29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74" name="Picture 30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75" name="Oval 31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hlink">
                      <a:alpha val="55000"/>
                    </a:schemeClr>
                  </a:gs>
                  <a:gs pos="100000">
                    <a:schemeClr val="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76" name="Picture 32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77" name="Rectangle 33"/>
          <p:cNvSpPr>
            <a:spLocks noChangeArrowheads="1"/>
          </p:cNvSpPr>
          <p:nvPr/>
        </p:nvSpPr>
        <p:spPr bwMode="gray">
          <a:xfrm>
            <a:off x="5140325" y="2967038"/>
            <a:ext cx="228363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A.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Tìm món ăn ngon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78" name="AutoShape 34"/>
          <p:cNvSpPr>
            <a:spLocks noChangeArrowheads="1"/>
          </p:cNvSpPr>
          <p:nvPr/>
        </p:nvSpPr>
        <p:spPr bwMode="gray">
          <a:xfrm>
            <a:off x="4527550" y="3633788"/>
            <a:ext cx="4038600" cy="592137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79" name="Group 35"/>
          <p:cNvGrpSpPr>
            <a:grpSpLocks/>
          </p:cNvGrpSpPr>
          <p:nvPr/>
        </p:nvGrpSpPr>
        <p:grpSpPr bwMode="auto">
          <a:xfrm>
            <a:off x="4484688" y="3652838"/>
            <a:ext cx="552450" cy="584200"/>
            <a:chOff x="2959" y="1568"/>
            <a:chExt cx="454" cy="480"/>
          </a:xfrm>
        </p:grpSpPr>
        <p:grpSp>
          <p:nvGrpSpPr>
            <p:cNvPr id="31780" name="Group 36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1" name="Picture 37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82" name="Picture 38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83" name="Oval 39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folHlink">
                      <a:alpha val="55000"/>
                    </a:schemeClr>
                  </a:gs>
                  <a:gs pos="100000">
                    <a:schemeClr val="folHlink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84" name="Picture 40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85" name="Rectangle 41"/>
          <p:cNvSpPr>
            <a:spLocks noChangeArrowheads="1"/>
          </p:cNvSpPr>
          <p:nvPr/>
        </p:nvSpPr>
        <p:spPr bwMode="gray">
          <a:xfrm>
            <a:off x="5140325" y="3735388"/>
            <a:ext cx="292900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B.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thông tin nhà hàng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86" name="AutoShape 42"/>
          <p:cNvSpPr>
            <a:spLocks noChangeArrowheads="1"/>
          </p:cNvSpPr>
          <p:nvPr/>
        </p:nvSpPr>
        <p:spPr bwMode="gray">
          <a:xfrm>
            <a:off x="4527550" y="44100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87" name="Group 43"/>
          <p:cNvGrpSpPr>
            <a:grpSpLocks/>
          </p:cNvGrpSpPr>
          <p:nvPr/>
        </p:nvGrpSpPr>
        <p:grpSpPr bwMode="auto">
          <a:xfrm>
            <a:off x="4484688" y="4429125"/>
            <a:ext cx="552450" cy="584200"/>
            <a:chOff x="2959" y="1568"/>
            <a:chExt cx="454" cy="480"/>
          </a:xfrm>
        </p:grpSpPr>
        <p:grpSp>
          <p:nvGrpSpPr>
            <p:cNvPr id="31788" name="Group 44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89" name="Picture 45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0" name="Picture 46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1" name="Oval 47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2">
                      <a:alpha val="55000"/>
                    </a:schemeClr>
                  </a:gs>
                  <a:gs pos="100000">
                    <a:schemeClr val="accent2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792" name="Picture 48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793" name="Rectangle 49"/>
          <p:cNvSpPr>
            <a:spLocks noChangeArrowheads="1"/>
          </p:cNvSpPr>
          <p:nvPr/>
        </p:nvSpPr>
        <p:spPr bwMode="gray">
          <a:xfrm>
            <a:off x="5140325" y="4511675"/>
            <a:ext cx="215956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Xem giá món ăn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94" name="AutoShape 50"/>
          <p:cNvSpPr>
            <a:spLocks noChangeArrowheads="1"/>
          </p:cNvSpPr>
          <p:nvPr/>
        </p:nvSpPr>
        <p:spPr bwMode="gray">
          <a:xfrm>
            <a:off x="4527550" y="5146675"/>
            <a:ext cx="4038600" cy="592138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1795" name="Group 51"/>
          <p:cNvGrpSpPr>
            <a:grpSpLocks/>
          </p:cNvGrpSpPr>
          <p:nvPr/>
        </p:nvGrpSpPr>
        <p:grpSpPr bwMode="auto">
          <a:xfrm>
            <a:off x="4484688" y="5165725"/>
            <a:ext cx="552450" cy="584200"/>
            <a:chOff x="2959" y="1568"/>
            <a:chExt cx="454" cy="480"/>
          </a:xfrm>
        </p:grpSpPr>
        <p:grpSp>
          <p:nvGrpSpPr>
            <p:cNvPr id="31796" name="Group 52"/>
            <p:cNvGrpSpPr>
              <a:grpSpLocks/>
            </p:cNvGrpSpPr>
            <p:nvPr/>
          </p:nvGrpSpPr>
          <p:grpSpPr bwMode="auto">
            <a:xfrm>
              <a:off x="2959" y="1568"/>
              <a:ext cx="454" cy="480"/>
              <a:chOff x="192" y="1917"/>
              <a:chExt cx="1042" cy="1102"/>
            </a:xfrm>
          </p:grpSpPr>
          <p:pic>
            <p:nvPicPr>
              <p:cNvPr id="31797" name="Picture 53" descr="light_shadow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bright="-78000" contrast="-78000"/>
              </a:blip>
              <a:srcRect/>
              <a:stretch>
                <a:fillRect/>
              </a:stretch>
            </p:blipFill>
            <p:spPr bwMode="gray">
              <a:xfrm>
                <a:off x="291" y="2781"/>
                <a:ext cx="858" cy="238"/>
              </a:xfrm>
              <a:prstGeom prst="rect">
                <a:avLst/>
              </a:prstGeom>
              <a:noFill/>
            </p:spPr>
          </p:pic>
          <p:pic>
            <p:nvPicPr>
              <p:cNvPr id="31798" name="Picture 54" descr="circuler_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>
                <a:off x="192" y="1917"/>
                <a:ext cx="1042" cy="1016"/>
              </a:xfrm>
              <a:prstGeom prst="rect">
                <a:avLst/>
              </a:prstGeom>
              <a:noFill/>
            </p:spPr>
          </p:pic>
          <p:sp>
            <p:nvSpPr>
              <p:cNvPr id="31799" name="Oval 55"/>
              <p:cNvSpPr>
                <a:spLocks noChangeArrowheads="1"/>
              </p:cNvSpPr>
              <p:nvPr/>
            </p:nvSpPr>
            <p:spPr bwMode="gray">
              <a:xfrm>
                <a:off x="192" y="1917"/>
                <a:ext cx="1035" cy="1019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  <a:gs pos="50000">
                    <a:schemeClr val="accent1">
                      <a:alpha val="55000"/>
                    </a:schemeClr>
                  </a:gs>
                  <a:gs pos="100000">
                    <a:schemeClr val="accent1">
                      <a:gamma/>
                      <a:shade val="36078"/>
                      <a:invGamma/>
                      <a:alpha val="89999"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vi-VN"/>
              </a:p>
            </p:txBody>
          </p:sp>
        </p:grpSp>
        <p:pic>
          <p:nvPicPr>
            <p:cNvPr id="31800" name="Picture 56" descr="Picture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004" y="1572"/>
              <a:ext cx="359" cy="157"/>
            </a:xfrm>
            <a:prstGeom prst="rect">
              <a:avLst/>
            </a:prstGeom>
            <a:noFill/>
          </p:spPr>
        </p:pic>
      </p:grpSp>
      <p:sp>
        <p:nvSpPr>
          <p:cNvPr id="31801" name="Rectangle 57"/>
          <p:cNvSpPr>
            <a:spLocks noChangeArrowheads="1"/>
          </p:cNvSpPr>
          <p:nvPr/>
        </p:nvSpPr>
        <p:spPr bwMode="gray">
          <a:xfrm>
            <a:off x="5140325" y="5248275"/>
            <a:ext cx="12875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D.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mtClean="0">
                <a:solidFill>
                  <a:srgbClr val="FFFFFF"/>
                </a:solidFill>
              </a:rPr>
              <a:t>Đặt bàn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95736" y="1268760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Chức năng thường dùng nhất</a:t>
            </a:r>
            <a:endParaRPr lang="vi-VN" sz="2400" b="1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04448" y="6488668"/>
            <a:ext cx="5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</a:t>
            </a:r>
            <a:endParaRPr lang="vi-V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77TGp_fruit_light_ani">
  <a:themeElements>
    <a:clrScheme name="Default Design 1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FF6161"/>
      </a:accent1>
      <a:accent2>
        <a:srgbClr val="FFC319"/>
      </a:accent2>
      <a:accent3>
        <a:srgbClr val="FFFFFF"/>
      </a:accent3>
      <a:accent4>
        <a:srgbClr val="000000"/>
      </a:accent4>
      <a:accent5>
        <a:srgbClr val="FFB7B7"/>
      </a:accent5>
      <a:accent6>
        <a:srgbClr val="E7B016"/>
      </a:accent6>
      <a:hlink>
        <a:srgbClr val="A8D02A"/>
      </a:hlink>
      <a:folHlink>
        <a:srgbClr val="5CB1F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FFFFF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F8A230"/>
        </a:accent1>
        <a:accent2>
          <a:srgbClr val="5CACE2"/>
        </a:accent2>
        <a:accent3>
          <a:srgbClr val="FFFFFF"/>
        </a:accent3>
        <a:accent4>
          <a:srgbClr val="000000"/>
        </a:accent4>
        <a:accent5>
          <a:srgbClr val="FBCEAD"/>
        </a:accent5>
        <a:accent6>
          <a:srgbClr val="539BCD"/>
        </a:accent6>
        <a:hlink>
          <a:srgbClr val="E569A7"/>
        </a:hlink>
        <a:folHlink>
          <a:srgbClr val="95D8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8EEA3A"/>
        </a:accent1>
        <a:accent2>
          <a:srgbClr val="F97B90"/>
        </a:accent2>
        <a:accent3>
          <a:srgbClr val="FFFFFF"/>
        </a:accent3>
        <a:accent4>
          <a:srgbClr val="000000"/>
        </a:accent4>
        <a:accent5>
          <a:srgbClr val="C6F3AE"/>
        </a:accent5>
        <a:accent6>
          <a:srgbClr val="E26F82"/>
        </a:accent6>
        <a:hlink>
          <a:srgbClr val="5DC2F5"/>
        </a:hlink>
        <a:folHlink>
          <a:srgbClr val="FFA4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577TGp_fruit_light_ani</Template>
  <TotalTime>259</TotalTime>
  <Words>1710</Words>
  <Application>Microsoft Office PowerPoint</Application>
  <PresentationFormat>On-screen Show (4:3)</PresentationFormat>
  <Paragraphs>401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577TGp_fruit_light_ani</vt:lpstr>
      <vt:lpstr>Chart</vt:lpstr>
      <vt:lpstr>Trang web quản lý nhà hàng WARM</vt:lpstr>
      <vt:lpstr>Nội dung</vt:lpstr>
      <vt:lpstr>Đội ngũ phát triển</vt:lpstr>
      <vt:lpstr>Mô tả dự án</vt:lpstr>
      <vt:lpstr>Các yêu cầu cấp cao</vt:lpstr>
      <vt:lpstr>User profile</vt:lpstr>
      <vt:lpstr>User profile</vt:lpstr>
      <vt:lpstr>User profile</vt:lpstr>
      <vt:lpstr>User profile</vt:lpstr>
      <vt:lpstr>Task Analysis – Usecase model</vt:lpstr>
      <vt:lpstr>Task Analysis – Scenario</vt:lpstr>
      <vt:lpstr>Tổng quan prototype</vt:lpstr>
      <vt:lpstr>Tổng quan prototype</vt:lpstr>
      <vt:lpstr>Demo</vt:lpstr>
      <vt:lpstr>Tổng kết</vt:lpstr>
      <vt:lpstr>Thank You!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  <vt:lpstr>Click to edit title style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</dc:title>
  <dc:creator>0812527</dc:creator>
  <cp:lastModifiedBy>Fate</cp:lastModifiedBy>
  <cp:revision>28</cp:revision>
  <dcterms:created xsi:type="dcterms:W3CDTF">2012-05-15T00:13:40Z</dcterms:created>
  <dcterms:modified xsi:type="dcterms:W3CDTF">2012-05-18T07:14:07Z</dcterms:modified>
</cp:coreProperties>
</file>