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034D4-C2BD-5035-CEA1-84ED3ABD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176D9-D12E-6E44-E188-EDC53DE8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F4015-434B-47E9-F55C-DB81EA41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B308D-D5D1-1BA4-CC8B-1DAF25B6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79344E-7A56-DE83-6CBB-4718EE8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52892-E00B-9798-14BE-09B93DD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D80676-6E9F-5556-6A2E-780F69AF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28D8A-EB1E-A36F-0157-462E4139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F84E0-C0EB-C6BD-CC9F-1A62025B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09339-5D35-143F-708B-DA7A2751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0EFCF4-37A0-DA62-0EA5-19DBB8F6F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C01919-78E1-CA25-404B-01017EE1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39D86-9680-2ADE-BE38-BF2D2DCB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9EB69-A8BE-3EB8-E1FC-2892CA3D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5F6B52-8A60-CEC0-6773-295CFEA0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7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3EAE1-7B6E-FF26-EEFE-E5D6903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E81EF-217D-A9B1-9C00-E831E16F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B1782-5269-D83F-A1D0-07F71F3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A49082-29A7-BD33-1716-C72A9278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34B74-FB13-3A33-2B47-54F0663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0FB65-8AAA-900F-E75F-6E65637A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2FDD7-1621-FA30-CDCF-068354B9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019F0-4738-BD6B-5482-16AB46E8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2108F-A838-1D8E-926A-A1298C60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62FBE-04D3-9294-7430-AF935960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7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0EF5A-C0F5-ADE1-0894-97EB67C9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37229-03C2-5A41-8E77-BE138A21E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35FA08-C05A-BBA5-9AB6-8289DE17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AF332-D11D-68AC-4E93-4786A9A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5ED132-9A22-85CF-823C-73277605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F5C27-7BFC-2628-0D71-1DCFC8C8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3256B-0D40-DC8E-DF8C-162297A4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1BA43-4F5F-9300-E3EA-8EA632BF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154611-8924-99C1-F362-C24286ADF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1613F-FDC8-5BF4-C043-8738511D3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5691C-290D-76CE-B2D3-F7948148F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C8FD0-429B-B467-32AA-CF415996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B325EC-FFA6-4330-5C3E-668FFA9C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BE12BB-0EFD-911B-4EF2-26F6EF6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D5097-74A9-9A72-5345-10E2A692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E72925-CF1E-3C2C-A89A-F84FFC77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829EEB-ACBC-876B-3CF2-5D4DF0B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3E0AD2-012A-A7D6-97B3-F16D2106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DD6B9E-FBE8-169F-4E70-302ED1B4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84E8AD-B377-DDFF-2A07-03417E7B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6BF65-A494-731A-CFC0-EBDB165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2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38341-46B5-C99E-4A0E-32C681F6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4E896-9700-9CFA-9E5B-608349F4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E8C7A1-32F9-8FFF-F3FE-FE80B740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6E264-E6FE-17CA-63FF-F4C4B708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FDC498-67BE-FA27-2CDA-C130F840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6DBDD0-97E5-0A1D-5937-491A34D5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F9DAC-182C-2F22-3972-E64211AB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C34D7C-F48E-1411-1663-271D7A807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FC9779-8233-BA4C-8903-10A1E99C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529F32-D72A-A033-A735-6ECB36E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72DDF0-577E-B893-5FDF-88677D86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1C9443-00D8-C3F0-C758-8FC6C9F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2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6EBBD1-226B-A5EF-3E41-4FE9D562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567C5-DCCD-6195-545B-03FFF992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F6595-6CC4-6084-7734-B65FED5D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38AA-3938-446E-92B0-9DE6F039620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257B4-A05E-5DC2-A7F9-39A2BD723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7BBB2-2A5C-09A4-E6DB-CCF33F9FE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E2D5-4F6B-4AF6-AB3F-C92FB5C0E3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B12BC63E-E2AF-F7E3-560B-238E796AA482}"/>
              </a:ext>
            </a:extLst>
          </p:cNvPr>
          <p:cNvSpPr/>
          <p:nvPr/>
        </p:nvSpPr>
        <p:spPr>
          <a:xfrm>
            <a:off x="4627307" y="14767"/>
            <a:ext cx="1386349" cy="4916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起始</a:t>
            </a: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27CFC25B-61C2-9B66-771B-32C92204ACC1}"/>
              </a:ext>
            </a:extLst>
          </p:cNvPr>
          <p:cNvSpPr/>
          <p:nvPr/>
        </p:nvSpPr>
        <p:spPr>
          <a:xfrm>
            <a:off x="4097594" y="611814"/>
            <a:ext cx="2445776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輸入西元年份</a:t>
            </a:r>
            <a:r>
              <a:rPr lang="en-US" altLang="zh-TW" sz="1200" dirty="0"/>
              <a:t>( a )</a:t>
            </a:r>
            <a:endParaRPr lang="zh-TW" altLang="en-US" sz="1200" dirty="0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0B7F927-875B-1743-A9D0-08C44302EC3B}"/>
              </a:ext>
            </a:extLst>
          </p:cNvPr>
          <p:cNvSpPr/>
          <p:nvPr/>
        </p:nvSpPr>
        <p:spPr>
          <a:xfrm>
            <a:off x="570271" y="2464211"/>
            <a:ext cx="2843981" cy="8750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If a </a:t>
            </a:r>
            <a:r>
              <a:rPr lang="zh-TW" altLang="en-US" sz="1200" dirty="0"/>
              <a:t>是 </a:t>
            </a:r>
            <a:r>
              <a:rPr lang="en-US" altLang="zh-TW" sz="1200" dirty="0"/>
              <a:t>4 </a:t>
            </a:r>
            <a:r>
              <a:rPr lang="zh-TW" altLang="en-US" sz="1200" dirty="0"/>
              <a:t>的倍數</a:t>
            </a:r>
            <a:endParaRPr lang="en-US" altLang="zh-TW" sz="1200" dirty="0"/>
          </a:p>
          <a:p>
            <a:pPr algn="ctr"/>
            <a:r>
              <a:rPr lang="en-US" altLang="zh-TW" sz="1200" dirty="0"/>
              <a:t>(a</a:t>
            </a:r>
            <a:r>
              <a:rPr lang="zh-TW" altLang="en-US" sz="1200" dirty="0"/>
              <a:t>除以</a:t>
            </a:r>
            <a:r>
              <a:rPr lang="en-US" altLang="zh-TW" sz="1200" dirty="0"/>
              <a:t>4</a:t>
            </a:r>
            <a:r>
              <a:rPr lang="zh-TW" altLang="en-US" sz="1200" dirty="0"/>
              <a:t>之餘數為</a:t>
            </a:r>
            <a:r>
              <a:rPr lang="en-US" altLang="zh-TW" sz="1200" dirty="0"/>
              <a:t>0)</a:t>
            </a:r>
            <a:endParaRPr lang="zh-TW" altLang="en-US" sz="1200" dirty="0"/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3E4B6D96-5476-1763-05A9-EF419DFCADDA}"/>
              </a:ext>
            </a:extLst>
          </p:cNvPr>
          <p:cNvSpPr/>
          <p:nvPr/>
        </p:nvSpPr>
        <p:spPr>
          <a:xfrm>
            <a:off x="270387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輸出「平年」</a:t>
            </a:r>
          </a:p>
        </p:txBody>
      </p: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043D8222-583D-476F-A3C9-6F2D4374D83D}"/>
              </a:ext>
            </a:extLst>
          </p:cNvPr>
          <p:cNvSpPr/>
          <p:nvPr/>
        </p:nvSpPr>
        <p:spPr>
          <a:xfrm>
            <a:off x="2240526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輸出「閏年」</a:t>
            </a:r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2D176A93-4A66-C472-B485-297930C79785}"/>
              </a:ext>
            </a:extLst>
          </p:cNvPr>
          <p:cNvSpPr/>
          <p:nvPr/>
        </p:nvSpPr>
        <p:spPr>
          <a:xfrm>
            <a:off x="4332337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輸出「平年」</a:t>
            </a:r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2D656F4C-BBF2-BBE9-D46E-4AAEAC8AC194}"/>
              </a:ext>
            </a:extLst>
          </p:cNvPr>
          <p:cNvSpPr/>
          <p:nvPr/>
        </p:nvSpPr>
        <p:spPr>
          <a:xfrm>
            <a:off x="6260076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輸出「平年」</a:t>
            </a:r>
          </a:p>
        </p:txBody>
      </p:sp>
      <p:sp>
        <p:nvSpPr>
          <p:cNvPr id="15" name="平行四邊形 14">
            <a:extLst>
              <a:ext uri="{FF2B5EF4-FFF2-40B4-BE49-F238E27FC236}">
                <a16:creationId xmlns:a16="http://schemas.microsoft.com/office/drawing/2014/main" id="{669A2FB7-DB16-9001-F474-C1503ECB8CC7}"/>
              </a:ext>
            </a:extLst>
          </p:cNvPr>
          <p:cNvSpPr/>
          <p:nvPr/>
        </p:nvSpPr>
        <p:spPr>
          <a:xfrm>
            <a:off x="8319320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輸出「閏年」</a:t>
            </a:r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B4B0AD13-C53F-3A08-A9E8-CC6AB65853C3}"/>
              </a:ext>
            </a:extLst>
          </p:cNvPr>
          <p:cNvSpPr/>
          <p:nvPr/>
        </p:nvSpPr>
        <p:spPr>
          <a:xfrm>
            <a:off x="10265492" y="5230760"/>
            <a:ext cx="1763662" cy="6685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輸出「閏年」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CF7A87D8-AF25-B73C-2E87-FDE0C9E5189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26501" y="3864998"/>
            <a:ext cx="1891479" cy="840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7189578F-D3A9-5053-BB47-BF35DDAC2ADE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1653357" y="3678185"/>
            <a:ext cx="1891479" cy="1213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圖: 結束點 28">
            <a:extLst>
              <a:ext uri="{FF2B5EF4-FFF2-40B4-BE49-F238E27FC236}">
                <a16:creationId xmlns:a16="http://schemas.microsoft.com/office/drawing/2014/main" id="{30796E3D-EA19-048F-9884-600BE1F29C11}"/>
              </a:ext>
            </a:extLst>
          </p:cNvPr>
          <p:cNvSpPr/>
          <p:nvPr/>
        </p:nvSpPr>
        <p:spPr>
          <a:xfrm>
            <a:off x="5566901" y="6196783"/>
            <a:ext cx="1386349" cy="49161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結束</a:t>
            </a: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CA4B98F4-711D-FE87-A04C-A7DC6CB21FED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 rot="16200000" flipH="1">
            <a:off x="3046154" y="3921843"/>
            <a:ext cx="543236" cy="449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555555AC-0CB5-2734-E1EE-1337E1864CC1}"/>
              </a:ext>
            </a:extLst>
          </p:cNvPr>
          <p:cNvCxnSpPr>
            <a:stCxn id="16" idx="4"/>
            <a:endCxn id="29" idx="3"/>
          </p:cNvCxnSpPr>
          <p:nvPr/>
        </p:nvCxnSpPr>
        <p:spPr>
          <a:xfrm rot="5400000">
            <a:off x="8778669" y="4073936"/>
            <a:ext cx="543236" cy="4194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C8F40DD-DB03-B19B-3F82-BFC635EF8BA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rot="16200000" flipH="1">
            <a:off x="4031224" y="4906913"/>
            <a:ext cx="543236" cy="252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11FAE137-5518-8FB0-5DB2-D1FD8C66D67A}"/>
              </a:ext>
            </a:extLst>
          </p:cNvPr>
          <p:cNvCxnSpPr>
            <a:stCxn id="15" idx="4"/>
            <a:endCxn id="29" idx="3"/>
          </p:cNvCxnSpPr>
          <p:nvPr/>
        </p:nvCxnSpPr>
        <p:spPr>
          <a:xfrm rot="5400000">
            <a:off x="7805583" y="5047022"/>
            <a:ext cx="543236" cy="2247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0CF13938-3B64-44FE-C3CF-F79742DFFDD0}"/>
              </a:ext>
            </a:extLst>
          </p:cNvPr>
          <p:cNvCxnSpPr>
            <a:stCxn id="13" idx="4"/>
            <a:endCxn id="29" idx="0"/>
          </p:cNvCxnSpPr>
          <p:nvPr/>
        </p:nvCxnSpPr>
        <p:spPr>
          <a:xfrm rot="16200000" flipH="1">
            <a:off x="5588408" y="5525114"/>
            <a:ext cx="297429" cy="1045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81653051-90E3-CBE7-A89E-C984D22B1936}"/>
              </a:ext>
            </a:extLst>
          </p:cNvPr>
          <p:cNvCxnSpPr>
            <a:stCxn id="14" idx="4"/>
            <a:endCxn id="29" idx="0"/>
          </p:cNvCxnSpPr>
          <p:nvPr/>
        </p:nvCxnSpPr>
        <p:spPr>
          <a:xfrm rot="5400000">
            <a:off x="6552278" y="5607153"/>
            <a:ext cx="297429" cy="881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5D65E64B-F047-A942-9776-AD9E2C911552}"/>
              </a:ext>
            </a:extLst>
          </p:cNvPr>
          <p:cNvSpPr/>
          <p:nvPr/>
        </p:nvSpPr>
        <p:spPr>
          <a:xfrm>
            <a:off x="7760113" y="1335364"/>
            <a:ext cx="2487561" cy="8750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If a </a:t>
            </a:r>
            <a:r>
              <a:rPr lang="zh-TW" altLang="en-US" sz="1200" dirty="0"/>
              <a:t>是 </a:t>
            </a:r>
            <a:r>
              <a:rPr lang="en-US" altLang="zh-TW" sz="1200" dirty="0"/>
              <a:t>4 </a:t>
            </a:r>
            <a:r>
              <a:rPr lang="zh-TW" altLang="en-US" sz="1200" dirty="0"/>
              <a:t>的倍數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33B0B21-7BC5-7B86-5D77-935A771A7EAC}"/>
              </a:ext>
            </a:extLst>
          </p:cNvPr>
          <p:cNvSpPr txBox="1"/>
          <p:nvPr/>
        </p:nvSpPr>
        <p:spPr>
          <a:xfrm>
            <a:off x="1329363" y="4052175"/>
            <a:ext cx="50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else:</a:t>
            </a:r>
          </a:p>
          <a:p>
            <a:r>
              <a:rPr lang="en-US" altLang="zh-TW" sz="1200" dirty="0"/>
              <a:t>False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D8624231-7ECB-646C-234C-A472EC83253E}"/>
              </a:ext>
            </a:extLst>
          </p:cNvPr>
          <p:cNvSpPr/>
          <p:nvPr/>
        </p:nvSpPr>
        <p:spPr>
          <a:xfrm>
            <a:off x="6889907" y="2657168"/>
            <a:ext cx="5271935" cy="8750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If a </a:t>
            </a:r>
            <a:r>
              <a:rPr lang="zh-TW" altLang="en-US" sz="1200" dirty="0"/>
              <a:t>是 </a:t>
            </a:r>
            <a:r>
              <a:rPr lang="en-US" altLang="zh-TW" sz="1200" dirty="0"/>
              <a:t>100 </a:t>
            </a:r>
            <a:r>
              <a:rPr lang="zh-TW" altLang="en-US" sz="1200" dirty="0"/>
              <a:t>的倍數 </a:t>
            </a:r>
            <a:r>
              <a:rPr lang="en-US" altLang="zh-TW" sz="1200" dirty="0"/>
              <a:t>and</a:t>
            </a:r>
            <a:r>
              <a:rPr lang="zh-TW" altLang="en-US" sz="1200" dirty="0"/>
              <a:t> 非 </a:t>
            </a:r>
            <a:r>
              <a:rPr lang="en-US" altLang="zh-TW" sz="1200" dirty="0"/>
              <a:t>400</a:t>
            </a:r>
            <a:r>
              <a:rPr lang="zh-TW" altLang="en-US" sz="1200" dirty="0"/>
              <a:t> 的倍數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elif</a:t>
            </a:r>
            <a:r>
              <a:rPr lang="en-US" altLang="zh-TW" sz="1200" dirty="0"/>
              <a:t> a</a:t>
            </a:r>
            <a:r>
              <a:rPr lang="zh-TW" altLang="en-US" sz="1200" dirty="0"/>
              <a:t>是 </a:t>
            </a:r>
            <a:r>
              <a:rPr lang="en-US" altLang="zh-TW" sz="1200" dirty="0"/>
              <a:t>100</a:t>
            </a:r>
            <a:r>
              <a:rPr lang="zh-TW" altLang="en-US" sz="1200" dirty="0"/>
              <a:t> 的倍數 </a:t>
            </a:r>
            <a:r>
              <a:rPr lang="en-US" altLang="zh-TW" sz="1200" dirty="0"/>
              <a:t>and</a:t>
            </a:r>
            <a:r>
              <a:rPr lang="zh-TW" altLang="en-US" sz="1200" dirty="0"/>
              <a:t> 是 </a:t>
            </a:r>
            <a:r>
              <a:rPr lang="en-US" altLang="zh-TW" sz="1200" dirty="0"/>
              <a:t>400</a:t>
            </a:r>
            <a:r>
              <a:rPr lang="zh-TW" altLang="en-US" sz="1200" dirty="0"/>
              <a:t> 的倍數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A3317BF-BD79-1C4B-300E-DB55116B9990}"/>
              </a:ext>
            </a:extLst>
          </p:cNvPr>
          <p:cNvSpPr txBox="1"/>
          <p:nvPr/>
        </p:nvSpPr>
        <p:spPr>
          <a:xfrm>
            <a:off x="2409169" y="4052174"/>
            <a:ext cx="46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if: True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DFDC7015-7648-4A32-A2DC-C05FE6C36B1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20482" y="506380"/>
            <a:ext cx="0" cy="10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>
            <a:extLst>
              <a:ext uri="{FF2B5EF4-FFF2-40B4-BE49-F238E27FC236}">
                <a16:creationId xmlns:a16="http://schemas.microsoft.com/office/drawing/2014/main" id="{09CB6759-D4DD-4B08-1DB8-8C63AE82E47A}"/>
              </a:ext>
            </a:extLst>
          </p:cNvPr>
          <p:cNvSpPr/>
          <p:nvPr/>
        </p:nvSpPr>
        <p:spPr>
          <a:xfrm>
            <a:off x="4035528" y="1431226"/>
            <a:ext cx="2569908" cy="66859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If a ≤ 1582 </a:t>
            </a:r>
            <a:endParaRPr lang="zh-TW" altLang="en-US" sz="1200" dirty="0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AB55CA45-0539-6C6C-59F9-AA58E8A74E9E}"/>
              </a:ext>
            </a:extLst>
          </p:cNvPr>
          <p:cNvCxnSpPr>
            <a:stCxn id="5" idx="4"/>
            <a:endCxn id="93" idx="0"/>
          </p:cNvCxnSpPr>
          <p:nvPr/>
        </p:nvCxnSpPr>
        <p:spPr>
          <a:xfrm>
            <a:off x="5320482" y="1280408"/>
            <a:ext cx="0" cy="15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031368CD-FC73-2A95-3D66-A2CE34D2719B}"/>
              </a:ext>
            </a:extLst>
          </p:cNvPr>
          <p:cNvCxnSpPr>
            <a:cxnSpLocks/>
            <a:stCxn id="93" idx="1"/>
            <a:endCxn id="7" idx="0"/>
          </p:cNvCxnSpPr>
          <p:nvPr/>
        </p:nvCxnSpPr>
        <p:spPr>
          <a:xfrm rot="10800000" flipV="1">
            <a:off x="1992262" y="1765523"/>
            <a:ext cx="2043266" cy="698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39432948-181E-C03B-A7DF-F0E9B8C028AA}"/>
              </a:ext>
            </a:extLst>
          </p:cNvPr>
          <p:cNvCxnSpPr>
            <a:stCxn id="93" idx="3"/>
            <a:endCxn id="8" idx="1"/>
          </p:cNvCxnSpPr>
          <p:nvPr/>
        </p:nvCxnSpPr>
        <p:spPr>
          <a:xfrm>
            <a:off x="6605436" y="1765523"/>
            <a:ext cx="1154677" cy="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6F2A758A-ED5B-7C79-A476-B33DE4CA40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9041517" y="2172810"/>
            <a:ext cx="446734" cy="521981"/>
          </a:xfrm>
          <a:prstGeom prst="bentConnector3">
            <a:avLst>
              <a:gd name="adj1" fmla="val 47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9CEF3633-983A-332F-B5AC-7CC85838DCE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5400000">
            <a:off x="5598868" y="1825734"/>
            <a:ext cx="3020326" cy="3789726"/>
          </a:xfrm>
          <a:prstGeom prst="bentConnector3">
            <a:avLst>
              <a:gd name="adj1" fmla="val 7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421CB060-0209-7DE9-6572-31F2D6D4000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7484630" y="3189515"/>
            <a:ext cx="1698522" cy="2383968"/>
          </a:xfrm>
          <a:prstGeom prst="bentConnector3">
            <a:avLst>
              <a:gd name="adj1" fmla="val 17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3D3C5B96-30DD-8A19-0393-2FFEB3257B0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5400000">
            <a:off x="8514252" y="4219137"/>
            <a:ext cx="1698522" cy="324724"/>
          </a:xfrm>
          <a:prstGeom prst="bentConnector3">
            <a:avLst>
              <a:gd name="adj1" fmla="val 17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9D1C1FB-3700-D7F3-325F-6B05AA5CD510}"/>
              </a:ext>
            </a:extLst>
          </p:cNvPr>
          <p:cNvCxnSpPr>
            <a:stCxn id="9" idx="2"/>
            <a:endCxn id="16" idx="1"/>
          </p:cNvCxnSpPr>
          <p:nvPr/>
        </p:nvCxnSpPr>
        <p:spPr>
          <a:xfrm rot="16200000" flipH="1">
            <a:off x="9529125" y="3528988"/>
            <a:ext cx="1698522" cy="1705022"/>
          </a:xfrm>
          <a:prstGeom prst="bentConnector3">
            <a:avLst>
              <a:gd name="adj1" fmla="val 17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A40B162-A690-2CA3-D94A-2B33F5215739}"/>
              </a:ext>
            </a:extLst>
          </p:cNvPr>
          <p:cNvSpPr txBox="1"/>
          <p:nvPr/>
        </p:nvSpPr>
        <p:spPr>
          <a:xfrm>
            <a:off x="2804783" y="1530409"/>
            <a:ext cx="46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if : True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C6E5381-AF56-F7F0-9FAA-1B46347B8792}"/>
              </a:ext>
            </a:extLst>
          </p:cNvPr>
          <p:cNvSpPr txBox="1"/>
          <p:nvPr/>
        </p:nvSpPr>
        <p:spPr>
          <a:xfrm>
            <a:off x="6889907" y="1545242"/>
            <a:ext cx="504000" cy="43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else:False</a:t>
            </a:r>
            <a:endParaRPr lang="en-US" altLang="zh-TW" sz="12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D3AB0A7-6D23-7D53-8772-BC0A3C43FD86}"/>
              </a:ext>
            </a:extLst>
          </p:cNvPr>
          <p:cNvSpPr txBox="1"/>
          <p:nvPr/>
        </p:nvSpPr>
        <p:spPr>
          <a:xfrm>
            <a:off x="5999995" y="2183759"/>
            <a:ext cx="504000" cy="43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else:False</a:t>
            </a:r>
            <a:endParaRPr lang="en-US" altLang="zh-TW" sz="1200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C9C358F-C63E-F322-F5FA-F3B0B2462D96}"/>
              </a:ext>
            </a:extLst>
          </p:cNvPr>
          <p:cNvSpPr txBox="1"/>
          <p:nvPr/>
        </p:nvSpPr>
        <p:spPr>
          <a:xfrm>
            <a:off x="10978897" y="4255523"/>
            <a:ext cx="504000" cy="43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else:False</a:t>
            </a:r>
            <a:endParaRPr lang="en-US" altLang="zh-TW" sz="12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EFC56E82-DF3F-DB13-991B-EB6175532595}"/>
              </a:ext>
            </a:extLst>
          </p:cNvPr>
          <p:cNvSpPr txBox="1"/>
          <p:nvPr/>
        </p:nvSpPr>
        <p:spPr>
          <a:xfrm>
            <a:off x="9316190" y="2113931"/>
            <a:ext cx="46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if : True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0AF47700-7F60-6F9A-AE45-AB2A64DC3329}"/>
              </a:ext>
            </a:extLst>
          </p:cNvPr>
          <p:cNvSpPr txBox="1"/>
          <p:nvPr/>
        </p:nvSpPr>
        <p:spPr>
          <a:xfrm>
            <a:off x="6875031" y="4225858"/>
            <a:ext cx="46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if : True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889E2FBD-1CA7-FB32-8C1C-876DDFC53AEB}"/>
              </a:ext>
            </a:extLst>
          </p:cNvPr>
          <p:cNvSpPr txBox="1"/>
          <p:nvPr/>
        </p:nvSpPr>
        <p:spPr>
          <a:xfrm>
            <a:off x="8949151" y="4225857"/>
            <a:ext cx="468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elif</a:t>
            </a:r>
            <a:r>
              <a:rPr lang="en-US" altLang="zh-TW" sz="1200" dirty="0"/>
              <a:t> : True</a:t>
            </a:r>
          </a:p>
        </p:txBody>
      </p:sp>
    </p:spTree>
    <p:extLst>
      <p:ext uri="{BB962C8B-B14F-4D97-AF65-F5344CB8AC3E}">
        <p14:creationId xmlns:p14="http://schemas.microsoft.com/office/powerpoint/2010/main" val="81560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寬螢幕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王佑生</dc:creator>
  <cp:lastModifiedBy>王佑生</cp:lastModifiedBy>
  <cp:revision>1</cp:revision>
  <dcterms:created xsi:type="dcterms:W3CDTF">2024-04-12T16:47:46Z</dcterms:created>
  <dcterms:modified xsi:type="dcterms:W3CDTF">2024-04-12T16:48:14Z</dcterms:modified>
</cp:coreProperties>
</file>