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FFD4"/>
    <a:srgbClr val="C9F8A9"/>
    <a:srgbClr val="2671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6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B6049A-FC1A-49C0-9969-05718DD91391}" type="datetimeFigureOut">
              <a:rPr lang="bg-BG" smtClean="0"/>
              <a:t>25.02.2017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9A7862-75BB-42D7-9B45-893F0F16612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40890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A7862-75BB-42D7-9B45-893F0F166127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82032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61B1-2E20-4397-A9DB-8EA3AC70404B}" type="datetimeFigureOut">
              <a:rPr lang="bg-BG" smtClean="0"/>
              <a:t>25.02.2017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AB58-174D-4FB6-BB2A-53D7AED77F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93906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61B1-2E20-4397-A9DB-8EA3AC70404B}" type="datetimeFigureOut">
              <a:rPr lang="bg-BG" smtClean="0"/>
              <a:t>25.02.2017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AB58-174D-4FB6-BB2A-53D7AED77F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19203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61B1-2E20-4397-A9DB-8EA3AC70404B}" type="datetimeFigureOut">
              <a:rPr lang="bg-BG" smtClean="0"/>
              <a:t>25.02.2017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AB58-174D-4FB6-BB2A-53D7AED77F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71091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61B1-2E20-4397-A9DB-8EA3AC70404B}" type="datetimeFigureOut">
              <a:rPr lang="bg-BG" smtClean="0"/>
              <a:t>25.02.2017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AB58-174D-4FB6-BB2A-53D7AED77F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41508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61B1-2E20-4397-A9DB-8EA3AC70404B}" type="datetimeFigureOut">
              <a:rPr lang="bg-BG" smtClean="0"/>
              <a:t>25.02.2017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AB58-174D-4FB6-BB2A-53D7AED77F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85398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61B1-2E20-4397-A9DB-8EA3AC70404B}" type="datetimeFigureOut">
              <a:rPr lang="bg-BG" smtClean="0"/>
              <a:t>25.02.2017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AB58-174D-4FB6-BB2A-53D7AED77F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2893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61B1-2E20-4397-A9DB-8EA3AC70404B}" type="datetimeFigureOut">
              <a:rPr lang="bg-BG" smtClean="0"/>
              <a:t>25.02.2017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AB58-174D-4FB6-BB2A-53D7AED77F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563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61B1-2E20-4397-A9DB-8EA3AC70404B}" type="datetimeFigureOut">
              <a:rPr lang="bg-BG" smtClean="0"/>
              <a:t>25.02.2017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AB58-174D-4FB6-BB2A-53D7AED77F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48059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61B1-2E20-4397-A9DB-8EA3AC70404B}" type="datetimeFigureOut">
              <a:rPr lang="bg-BG" smtClean="0"/>
              <a:t>25.02.2017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AB58-174D-4FB6-BB2A-53D7AED77F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4935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61B1-2E20-4397-A9DB-8EA3AC70404B}" type="datetimeFigureOut">
              <a:rPr lang="bg-BG" smtClean="0"/>
              <a:t>25.02.2017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AB58-174D-4FB6-BB2A-53D7AED77F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5321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61B1-2E20-4397-A9DB-8EA3AC70404B}" type="datetimeFigureOut">
              <a:rPr lang="bg-BG" smtClean="0"/>
              <a:t>25.02.2017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AB58-174D-4FB6-BB2A-53D7AED77F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19370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861B1-2E20-4397-A9DB-8EA3AC70404B}" type="datetimeFigureOut">
              <a:rPr lang="bg-BG" smtClean="0"/>
              <a:t>25.02.2017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DAB58-174D-4FB6-BB2A-53D7AED77F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57762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3463" y="5084323"/>
            <a:ext cx="1718554" cy="16926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6" name="TextBox 5"/>
          <p:cNvSpPr txBox="1"/>
          <p:nvPr/>
        </p:nvSpPr>
        <p:spPr>
          <a:xfrm>
            <a:off x="233463" y="5084323"/>
            <a:ext cx="864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Legend</a:t>
            </a:r>
            <a:endParaRPr lang="bg-BG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30740" y="5453655"/>
            <a:ext cx="14786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95591" y="5596647"/>
            <a:ext cx="269881" cy="261609"/>
          </a:xfrm>
          <a:prstGeom prst="rect">
            <a:avLst/>
          </a:prstGeom>
          <a:solidFill>
            <a:srgbClr val="26711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Rectangle 10"/>
          <p:cNvSpPr/>
          <p:nvPr/>
        </p:nvSpPr>
        <p:spPr>
          <a:xfrm>
            <a:off x="389854" y="5975865"/>
            <a:ext cx="269881" cy="278859"/>
          </a:xfrm>
          <a:prstGeom prst="rect">
            <a:avLst/>
          </a:prstGeom>
          <a:solidFill>
            <a:srgbClr val="C9F8A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Rectangle 11"/>
          <p:cNvSpPr/>
          <p:nvPr/>
        </p:nvSpPr>
        <p:spPr>
          <a:xfrm>
            <a:off x="396232" y="6370922"/>
            <a:ext cx="269240" cy="288227"/>
          </a:xfrm>
          <a:prstGeom prst="rect">
            <a:avLst/>
          </a:prstGeom>
          <a:solidFill>
            <a:srgbClr val="E0FFD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9094" y="5596646"/>
            <a:ext cx="1079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Over 90 turkers</a:t>
            </a:r>
            <a:endParaRPr lang="bg-BG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665472" y="5976315"/>
            <a:ext cx="1098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</a:t>
            </a:r>
            <a:r>
              <a:rPr lang="en-US" sz="1100" dirty="0" smtClean="0"/>
              <a:t>0 to 20 turkers</a:t>
            </a:r>
            <a:endParaRPr lang="bg-BG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659094" y="6392921"/>
            <a:ext cx="13340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Less than 10 turkers</a:t>
            </a:r>
            <a:endParaRPr lang="bg-BG" sz="1100" dirty="0"/>
          </a:p>
        </p:txBody>
      </p:sp>
    </p:spTree>
    <p:extLst>
      <p:ext uri="{BB962C8B-B14F-4D97-AF65-F5344CB8AC3E}">
        <p14:creationId xmlns:p14="http://schemas.microsoft.com/office/powerpoint/2010/main" val="1243959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13</Words>
  <Application>Microsoft Office PowerPoint</Application>
  <PresentationFormat>Widescreen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Aleksandar Rusinov</dc:creator>
  <cp:lastModifiedBy>Aleksandar Rusinov</cp:lastModifiedBy>
  <cp:revision>3</cp:revision>
  <dcterms:created xsi:type="dcterms:W3CDTF">2017-02-25T16:05:28Z</dcterms:created>
  <dcterms:modified xsi:type="dcterms:W3CDTF">2017-02-25T22:10:11Z</dcterms:modified>
</cp:coreProperties>
</file>