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2"/>
  </p:notesMasterIdLst>
  <p:sldIdLst>
    <p:sldId id="256" r:id="rId5"/>
    <p:sldId id="258" r:id="rId6"/>
    <p:sldId id="257" r:id="rId7"/>
    <p:sldId id="263" r:id="rId8"/>
    <p:sldId id="259" r:id="rId9"/>
    <p:sldId id="261" r:id="rId10"/>
    <p:sldId id="26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84007A-6953-1BB4-992C-B2553126B1BC}" v="21" dt="2023-01-20T02:00:05.262"/>
    <p1510:client id="{81E03762-C3AE-A7E4-27F1-8BBF653A12EA}" v="89" dt="2023-01-20T02:11:13.832"/>
    <p1510:client id="{9B976F59-4217-4FBE-C85B-733FB177EBB0}" v="12" dt="2023-01-20T01:54:33.706"/>
    <p1510:client id="{9E7E8476-7B7C-434F-8C44-CE56F0F2A591}" v="30" dt="2023-01-20T05:22:22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4550" autoAdjust="0"/>
  </p:normalViewPr>
  <p:slideViewPr>
    <p:cSldViewPr snapToGrid="0">
      <p:cViewPr varScale="1">
        <p:scale>
          <a:sx n="82" d="100"/>
          <a:sy n="82" d="100"/>
        </p:scale>
        <p:origin x="10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Баранова Виктория Александровна" userId="S::baranova.val@students.dvfu.ru::782743af-dd4c-44eb-97bc-c5a0858fa01b" providerId="AD" clId="Web-{9B976F59-4217-4FBE-C85B-733FB177EBB0}"/>
    <pc:docChg chg="modSld">
      <pc:chgData name="Баранова Виктория Александровна" userId="S::baranova.val@students.dvfu.ru::782743af-dd4c-44eb-97bc-c5a0858fa01b" providerId="AD" clId="Web-{9B976F59-4217-4FBE-C85B-733FB177EBB0}" dt="2023-01-20T01:54:33.706" v="10" actId="1076"/>
      <pc:docMkLst>
        <pc:docMk/>
      </pc:docMkLst>
      <pc:sldChg chg="addSp modSp">
        <pc:chgData name="Баранова Виктория Александровна" userId="S::baranova.val@students.dvfu.ru::782743af-dd4c-44eb-97bc-c5a0858fa01b" providerId="AD" clId="Web-{9B976F59-4217-4FBE-C85B-733FB177EBB0}" dt="2023-01-20T01:54:33.706" v="10" actId="1076"/>
        <pc:sldMkLst>
          <pc:docMk/>
          <pc:sldMk cId="696087387" sldId="262"/>
        </pc:sldMkLst>
        <pc:picChg chg="add mod modCrop">
          <ac:chgData name="Баранова Виктория Александровна" userId="S::baranova.val@students.dvfu.ru::782743af-dd4c-44eb-97bc-c5a0858fa01b" providerId="AD" clId="Web-{9B976F59-4217-4FBE-C85B-733FB177EBB0}" dt="2023-01-20T01:54:33.706" v="10" actId="1076"/>
          <ac:picMkLst>
            <pc:docMk/>
            <pc:sldMk cId="696087387" sldId="262"/>
            <ac:picMk id="3" creationId="{3A6A5948-996D-7787-886A-704257963C3E}"/>
          </ac:picMkLst>
        </pc:picChg>
      </pc:sldChg>
    </pc:docChg>
  </pc:docChgLst>
  <pc:docChgLst>
    <pc:chgData name="Баранова Виктория Александровна" userId="S::baranova.val@students.dvfu.ru::782743af-dd4c-44eb-97bc-c5a0858fa01b" providerId="AD" clId="Web-{7D84007A-6953-1BB4-992C-B2553126B1BC}"/>
    <pc:docChg chg="modSld">
      <pc:chgData name="Баранова Виктория Александровна" userId="S::baranova.val@students.dvfu.ru::782743af-dd4c-44eb-97bc-c5a0858fa01b" providerId="AD" clId="Web-{7D84007A-6953-1BB4-992C-B2553126B1BC}" dt="2023-01-20T02:00:05.262" v="20" actId="1076"/>
      <pc:docMkLst>
        <pc:docMk/>
      </pc:docMkLst>
      <pc:sldChg chg="modSp">
        <pc:chgData name="Баранова Виктория Александровна" userId="S::baranova.val@students.dvfu.ru::782743af-dd4c-44eb-97bc-c5a0858fa01b" providerId="AD" clId="Web-{7D84007A-6953-1BB4-992C-B2553126B1BC}" dt="2023-01-20T02:00:05.262" v="20" actId="1076"/>
        <pc:sldMkLst>
          <pc:docMk/>
          <pc:sldMk cId="696087387" sldId="262"/>
        </pc:sldMkLst>
        <pc:picChg chg="mod modCrop">
          <ac:chgData name="Баранова Виктория Александровна" userId="S::baranova.val@students.dvfu.ru::782743af-dd4c-44eb-97bc-c5a0858fa01b" providerId="AD" clId="Web-{7D84007A-6953-1BB4-992C-B2553126B1BC}" dt="2023-01-20T02:00:05.262" v="20" actId="1076"/>
          <ac:picMkLst>
            <pc:docMk/>
            <pc:sldMk cId="696087387" sldId="262"/>
            <ac:picMk id="3" creationId="{3A6A5948-996D-7787-886A-704257963C3E}"/>
          </ac:picMkLst>
        </pc:picChg>
      </pc:sldChg>
    </pc:docChg>
  </pc:docChgLst>
  <pc:docChgLst>
    <pc:chgData name="Ходченко Алексей Константинович" userId="S::khodchenko.ak@students.dvfu.ru::548881e4-ea4d-4fc5-9a76-dc5f491063bd" providerId="AD" clId="Web-{81E03762-C3AE-A7E4-27F1-8BBF653A12EA}"/>
    <pc:docChg chg="modSld">
      <pc:chgData name="Ходченко Алексей Константинович" userId="S::khodchenko.ak@students.dvfu.ru::548881e4-ea4d-4fc5-9a76-dc5f491063bd" providerId="AD" clId="Web-{81E03762-C3AE-A7E4-27F1-8BBF653A12EA}" dt="2023-01-20T02:11:13.832" v="84" actId="1076"/>
      <pc:docMkLst>
        <pc:docMk/>
      </pc:docMkLst>
      <pc:sldChg chg="addSp delSp modSp">
        <pc:chgData name="Ходченко Алексей Константинович" userId="S::khodchenko.ak@students.dvfu.ru::548881e4-ea4d-4fc5-9a76-dc5f491063bd" providerId="AD" clId="Web-{81E03762-C3AE-A7E4-27F1-8BBF653A12EA}" dt="2023-01-20T02:11:13.832" v="84" actId="1076"/>
        <pc:sldMkLst>
          <pc:docMk/>
          <pc:sldMk cId="696087387" sldId="262"/>
        </pc:sldMkLst>
        <pc:spChg chg="add del mod topLvl">
          <ac:chgData name="Ходченко Алексей Константинович" userId="S::khodchenko.ak@students.dvfu.ru::548881e4-ea4d-4fc5-9a76-dc5f491063bd" providerId="AD" clId="Web-{81E03762-C3AE-A7E4-27F1-8BBF653A12EA}" dt="2023-01-20T02:11:10.582" v="83"/>
          <ac:spMkLst>
            <pc:docMk/>
            <pc:sldMk cId="696087387" sldId="262"/>
            <ac:spMk id="5" creationId="{DF03BCA0-7782-A222-EE14-53AA285F5608}"/>
          </ac:spMkLst>
        </pc:spChg>
        <pc:grpChg chg="add del">
          <ac:chgData name="Ходченко Алексей Константинович" userId="S::khodchenko.ak@students.dvfu.ru::548881e4-ea4d-4fc5-9a76-dc5f491063bd" providerId="AD" clId="Web-{81E03762-C3AE-A7E4-27F1-8BBF653A12EA}" dt="2023-01-20T01:58:19.820" v="14"/>
          <ac:grpSpMkLst>
            <pc:docMk/>
            <pc:sldMk cId="696087387" sldId="262"/>
            <ac:grpSpMk id="13" creationId="{D7B56DE7-C7BF-8CE5-6AEA-FDF31CED8CFB}"/>
          </ac:grpSpMkLst>
        </pc:grpChg>
        <pc:grpChg chg="add del">
          <ac:chgData name="Ходченко Алексей Константинович" userId="S::khodchenko.ak@students.dvfu.ru::548881e4-ea4d-4fc5-9a76-dc5f491063bd" providerId="AD" clId="Web-{81E03762-C3AE-A7E4-27F1-8BBF653A12EA}" dt="2023-01-20T02:02:20.873" v="56"/>
          <ac:grpSpMkLst>
            <pc:docMk/>
            <pc:sldMk cId="696087387" sldId="262"/>
            <ac:grpSpMk id="15" creationId="{15AA91AD-BD20-9951-A68F-64EFAC759F6E}"/>
          </ac:grpSpMkLst>
        </pc:grpChg>
        <pc:picChg chg="add del mod">
          <ac:chgData name="Ходченко Алексей Константинович" userId="S::khodchenko.ak@students.dvfu.ru::548881e4-ea4d-4fc5-9a76-dc5f491063bd" providerId="AD" clId="Web-{81E03762-C3AE-A7E4-27F1-8BBF653A12EA}" dt="2023-01-20T01:57:49.023" v="6"/>
          <ac:picMkLst>
            <pc:docMk/>
            <pc:sldMk cId="696087387" sldId="262"/>
            <ac:picMk id="11" creationId="{A58EE83E-B7EB-7E82-4718-F9E22DAD1E61}"/>
          </ac:picMkLst>
        </pc:picChg>
        <pc:picChg chg="add del mod topLvl">
          <ac:chgData name="Ходченко Алексей Константинович" userId="S::khodchenko.ak@students.dvfu.ru::548881e4-ea4d-4fc5-9a76-dc5f491063bd" providerId="AD" clId="Web-{81E03762-C3AE-A7E4-27F1-8BBF653A12EA}" dt="2023-01-20T01:58:28.102" v="19"/>
          <ac:picMkLst>
            <pc:docMk/>
            <pc:sldMk cId="696087387" sldId="262"/>
            <ac:picMk id="12" creationId="{AF3157A0-48C3-C748-8F74-6FCBCEA8269D}"/>
          </ac:picMkLst>
        </pc:picChg>
        <pc:picChg chg="add del mod topLvl modCrop">
          <ac:chgData name="Ходченко Алексей Константинович" userId="S::khodchenko.ak@students.dvfu.ru::548881e4-ea4d-4fc5-9a76-dc5f491063bd" providerId="AD" clId="Web-{81E03762-C3AE-A7E4-27F1-8BBF653A12EA}" dt="2023-01-20T02:08:24.045" v="61"/>
          <ac:picMkLst>
            <pc:docMk/>
            <pc:sldMk cId="696087387" sldId="262"/>
            <ac:picMk id="14" creationId="{1FDF438D-5EC2-20F8-B0E8-24D5E6A8D06F}"/>
          </ac:picMkLst>
        </pc:picChg>
        <pc:picChg chg="add mod">
          <ac:chgData name="Ходченко Алексей Константинович" userId="S::khodchenko.ak@students.dvfu.ru::548881e4-ea4d-4fc5-9a76-dc5f491063bd" providerId="AD" clId="Web-{81E03762-C3AE-A7E4-27F1-8BBF653A12EA}" dt="2023-01-20T02:11:13.832" v="84" actId="1076"/>
          <ac:picMkLst>
            <pc:docMk/>
            <pc:sldMk cId="696087387" sldId="262"/>
            <ac:picMk id="16" creationId="{6E59B46B-C01B-B090-CB71-DA87F8991148}"/>
          </ac:picMkLst>
        </pc:picChg>
      </pc:sldChg>
    </pc:docChg>
  </pc:docChgLst>
  <pc:docChgLst>
    <pc:chgData name="Глушков Владимир Константинович" userId="48501c3d-35b1-4f01-8d9a-33f91bf68c35" providerId="ADAL" clId="{9E7E8476-7B7C-434F-8C44-CE56F0F2A591}"/>
    <pc:docChg chg="undo custSel addSld delSld modSld sldOrd">
      <pc:chgData name="Глушков Владимир Константинович" userId="48501c3d-35b1-4f01-8d9a-33f91bf68c35" providerId="ADAL" clId="{9E7E8476-7B7C-434F-8C44-CE56F0F2A591}" dt="2023-01-20T05:22:22.272" v="5129" actId="11530"/>
      <pc:docMkLst>
        <pc:docMk/>
      </pc:docMkLst>
      <pc:sldChg chg="addSp delSp modSp mod modNotesTx">
        <pc:chgData name="Глушков Владимир Константинович" userId="48501c3d-35b1-4f01-8d9a-33f91bf68c35" providerId="ADAL" clId="{9E7E8476-7B7C-434F-8C44-CE56F0F2A591}" dt="2023-01-19T23:36:50.182" v="2034" actId="20577"/>
        <pc:sldMkLst>
          <pc:docMk/>
          <pc:sldMk cId="52719035" sldId="257"/>
        </pc:sldMkLst>
        <pc:spChg chg="mod">
          <ac:chgData name="Глушков Владимир Константинович" userId="48501c3d-35b1-4f01-8d9a-33f91bf68c35" providerId="ADAL" clId="{9E7E8476-7B7C-434F-8C44-CE56F0F2A591}" dt="2023-01-19T20:28:17.297" v="168" actId="20577"/>
          <ac:spMkLst>
            <pc:docMk/>
            <pc:sldMk cId="52719035" sldId="257"/>
            <ac:spMk id="2" creationId="{D20D65CA-6F3B-937E-33F0-5BEA22210F63}"/>
          </ac:spMkLst>
        </pc:spChg>
        <pc:spChg chg="del mod">
          <ac:chgData name="Глушков Владимир Константинович" userId="48501c3d-35b1-4f01-8d9a-33f91bf68c35" providerId="ADAL" clId="{9E7E8476-7B7C-434F-8C44-CE56F0F2A591}" dt="2023-01-19T21:05:19.341" v="632"/>
          <ac:spMkLst>
            <pc:docMk/>
            <pc:sldMk cId="52719035" sldId="257"/>
            <ac:spMk id="3" creationId="{8BFC1DA1-F420-725A-4C95-AEBD58AE4FD1}"/>
          </ac:spMkLst>
        </pc:spChg>
        <pc:spChg chg="add del mod">
          <ac:chgData name="Глушков Владимир Константинович" userId="48501c3d-35b1-4f01-8d9a-33f91bf68c35" providerId="ADAL" clId="{9E7E8476-7B7C-434F-8C44-CE56F0F2A591}" dt="2023-01-19T21:14:53.487" v="713"/>
          <ac:spMkLst>
            <pc:docMk/>
            <pc:sldMk cId="52719035" sldId="257"/>
            <ac:spMk id="7" creationId="{A559CAF9-2604-675D-44A0-CE7408C1C37F}"/>
          </ac:spMkLst>
        </pc:spChg>
        <pc:spChg chg="add del">
          <ac:chgData name="Глушков Владимир Константинович" userId="48501c3d-35b1-4f01-8d9a-33f91bf68c35" providerId="ADAL" clId="{9E7E8476-7B7C-434F-8C44-CE56F0F2A591}" dt="2023-01-19T21:14:51.326" v="712" actId="22"/>
          <ac:spMkLst>
            <pc:docMk/>
            <pc:sldMk cId="52719035" sldId="257"/>
            <ac:spMk id="9" creationId="{E0343938-28AC-D961-918D-8161FCF394E7}"/>
          </ac:spMkLst>
        </pc:spChg>
        <pc:spChg chg="add del mod">
          <ac:chgData name="Глушков Владимир Константинович" userId="48501c3d-35b1-4f01-8d9a-33f91bf68c35" providerId="ADAL" clId="{9E7E8476-7B7C-434F-8C44-CE56F0F2A591}" dt="2023-01-19T21:24:50.583" v="716"/>
          <ac:spMkLst>
            <pc:docMk/>
            <pc:sldMk cId="52719035" sldId="257"/>
            <ac:spMk id="13" creationId="{C7FF94F7-00E2-C6CA-4FC8-1AB7297BFF72}"/>
          </ac:spMkLst>
        </pc:spChg>
        <pc:spChg chg="mod">
          <ac:chgData name="Глушков Владимир Константинович" userId="48501c3d-35b1-4f01-8d9a-33f91bf68c35" providerId="ADAL" clId="{9E7E8476-7B7C-434F-8C44-CE56F0F2A591}" dt="2023-01-19T23:36:50.182" v="2034" actId="20577"/>
          <ac:spMkLst>
            <pc:docMk/>
            <pc:sldMk cId="52719035" sldId="257"/>
            <ac:spMk id="16" creationId="{EFD0D707-AB69-F8D1-0932-8288D266B1CD}"/>
          </ac:spMkLst>
        </pc:spChg>
        <pc:picChg chg="add del mod">
          <ac:chgData name="Глушков Владимир Константинович" userId="48501c3d-35b1-4f01-8d9a-33f91bf68c35" providerId="ADAL" clId="{9E7E8476-7B7C-434F-8C44-CE56F0F2A591}" dt="2023-01-19T21:14:45.263" v="710" actId="478"/>
          <ac:picMkLst>
            <pc:docMk/>
            <pc:sldMk cId="52719035" sldId="257"/>
            <ac:picMk id="5" creationId="{3603D2AA-4EE7-F54C-C118-5555A4AB086B}"/>
          </ac:picMkLst>
        </pc:picChg>
        <pc:picChg chg="add del mod">
          <ac:chgData name="Глушков Владимир Константинович" userId="48501c3d-35b1-4f01-8d9a-33f91bf68c35" providerId="ADAL" clId="{9E7E8476-7B7C-434F-8C44-CE56F0F2A591}" dt="2023-01-19T21:24:49.004" v="715" actId="478"/>
          <ac:picMkLst>
            <pc:docMk/>
            <pc:sldMk cId="52719035" sldId="257"/>
            <ac:picMk id="11" creationId="{275BD8A6-3F4D-86BA-4E37-5AF2BBBF7C38}"/>
          </ac:picMkLst>
        </pc:picChg>
        <pc:picChg chg="add mod">
          <ac:chgData name="Глушков Владимир Константинович" userId="48501c3d-35b1-4f01-8d9a-33f91bf68c35" providerId="ADAL" clId="{9E7E8476-7B7C-434F-8C44-CE56F0F2A591}" dt="2023-01-19T21:24:50.583" v="716"/>
          <ac:picMkLst>
            <pc:docMk/>
            <pc:sldMk cId="52719035" sldId="257"/>
            <ac:picMk id="15" creationId="{E6A9F5AC-49EF-D01B-0320-3182B2DB3E8D}"/>
          </ac:picMkLst>
        </pc:picChg>
      </pc:sldChg>
      <pc:sldChg chg="addSp delSp modSp new mod ord modNotesTx">
        <pc:chgData name="Глушков Владимир Константинович" userId="48501c3d-35b1-4f01-8d9a-33f91bf68c35" providerId="ADAL" clId="{9E7E8476-7B7C-434F-8C44-CE56F0F2A591}" dt="2023-01-19T23:52:23.085" v="2807"/>
        <pc:sldMkLst>
          <pc:docMk/>
          <pc:sldMk cId="1188587582" sldId="258"/>
        </pc:sldMkLst>
        <pc:spChg chg="mod">
          <ac:chgData name="Глушков Владимир Константинович" userId="48501c3d-35b1-4f01-8d9a-33f91bf68c35" providerId="ADAL" clId="{9E7E8476-7B7C-434F-8C44-CE56F0F2A591}" dt="2023-01-19T23:44:53.340" v="2707"/>
          <ac:spMkLst>
            <pc:docMk/>
            <pc:sldMk cId="1188587582" sldId="258"/>
            <ac:spMk id="2" creationId="{5A780D89-4C51-2DA3-009B-1F96A32080C0}"/>
          </ac:spMkLst>
        </pc:spChg>
        <pc:spChg chg="del mod">
          <ac:chgData name="Глушков Владимир Константинович" userId="48501c3d-35b1-4f01-8d9a-33f91bf68c35" providerId="ADAL" clId="{9E7E8476-7B7C-434F-8C44-CE56F0F2A591}" dt="2023-01-19T22:39:18.640" v="1633" actId="478"/>
          <ac:spMkLst>
            <pc:docMk/>
            <pc:sldMk cId="1188587582" sldId="258"/>
            <ac:spMk id="3" creationId="{0157CE09-5B61-02C7-70DF-B34E71484409}"/>
          </ac:spMkLst>
        </pc:spChg>
        <pc:spChg chg="add del mod">
          <ac:chgData name="Глушков Владимир Константинович" userId="48501c3d-35b1-4f01-8d9a-33f91bf68c35" providerId="ADAL" clId="{9E7E8476-7B7C-434F-8C44-CE56F0F2A591}" dt="2023-01-19T22:39:20.787" v="1634" actId="478"/>
          <ac:spMkLst>
            <pc:docMk/>
            <pc:sldMk cId="1188587582" sldId="258"/>
            <ac:spMk id="7" creationId="{AB4D72C1-CC96-CDEB-ED21-76F6EDDD0F88}"/>
          </ac:spMkLst>
        </pc:spChg>
        <pc:spChg chg="add del mod">
          <ac:chgData name="Глушков Владимир Константинович" userId="48501c3d-35b1-4f01-8d9a-33f91bf68c35" providerId="ADAL" clId="{9E7E8476-7B7C-434F-8C44-CE56F0F2A591}" dt="2023-01-19T23:43:50.714" v="2693" actId="478"/>
          <ac:spMkLst>
            <pc:docMk/>
            <pc:sldMk cId="1188587582" sldId="258"/>
            <ac:spMk id="10" creationId="{7D4A9691-5EDB-2DCA-5855-750075F177A2}"/>
          </ac:spMkLst>
        </pc:spChg>
        <pc:spChg chg="add del mod">
          <ac:chgData name="Глушков Владимир Константинович" userId="48501c3d-35b1-4f01-8d9a-33f91bf68c35" providerId="ADAL" clId="{9E7E8476-7B7C-434F-8C44-CE56F0F2A591}" dt="2023-01-19T23:43:50.714" v="2693" actId="478"/>
          <ac:spMkLst>
            <pc:docMk/>
            <pc:sldMk cId="1188587582" sldId="258"/>
            <ac:spMk id="11" creationId="{39B024C9-EF95-735C-A1EE-FD629C31B2DE}"/>
          </ac:spMkLst>
        </pc:spChg>
        <pc:spChg chg="mod">
          <ac:chgData name="Глушков Владимир Константинович" userId="48501c3d-35b1-4f01-8d9a-33f91bf68c35" providerId="ADAL" clId="{9E7E8476-7B7C-434F-8C44-CE56F0F2A591}" dt="2023-01-19T23:44:53.340" v="2707"/>
          <ac:spMkLst>
            <pc:docMk/>
            <pc:sldMk cId="1188587582" sldId="258"/>
            <ac:spMk id="12" creationId="{E37DEA4D-6EF8-F288-1A3C-0B21C8723EAE}"/>
          </ac:spMkLst>
        </pc:spChg>
        <pc:spChg chg="add del">
          <ac:chgData name="Глушков Владимир Константинович" userId="48501c3d-35b1-4f01-8d9a-33f91bf68c35" providerId="ADAL" clId="{9E7E8476-7B7C-434F-8C44-CE56F0F2A591}" dt="2023-01-19T23:44:15.845" v="2695" actId="22"/>
          <ac:spMkLst>
            <pc:docMk/>
            <pc:sldMk cId="1188587582" sldId="258"/>
            <ac:spMk id="14" creationId="{7FDBE3DB-9CDD-6269-AEBC-DA3BE83D2749}"/>
          </ac:spMkLst>
        </pc:spChg>
        <pc:spChg chg="add del mod">
          <ac:chgData name="Глушков Владимир Константинович" userId="48501c3d-35b1-4f01-8d9a-33f91bf68c35" providerId="ADAL" clId="{9E7E8476-7B7C-434F-8C44-CE56F0F2A591}" dt="2023-01-19T23:44:53.340" v="2707"/>
          <ac:spMkLst>
            <pc:docMk/>
            <pc:sldMk cId="1188587582" sldId="258"/>
            <ac:spMk id="19" creationId="{A875B8FD-2AF5-E14D-FFF9-60C32E379632}"/>
          </ac:spMkLst>
        </pc:spChg>
        <pc:spChg chg="add del mod">
          <ac:chgData name="Глушков Владимир Константинович" userId="48501c3d-35b1-4f01-8d9a-33f91bf68c35" providerId="ADAL" clId="{9E7E8476-7B7C-434F-8C44-CE56F0F2A591}" dt="2023-01-19T23:44:53.340" v="2707"/>
          <ac:spMkLst>
            <pc:docMk/>
            <pc:sldMk cId="1188587582" sldId="258"/>
            <ac:spMk id="20" creationId="{0F514BD0-4C82-5D9E-FD78-B82561254F68}"/>
          </ac:spMkLst>
        </pc:spChg>
        <pc:spChg chg="add mod">
          <ac:chgData name="Глушков Владимир Константинович" userId="48501c3d-35b1-4f01-8d9a-33f91bf68c35" providerId="ADAL" clId="{9E7E8476-7B7C-434F-8C44-CE56F0F2A591}" dt="2023-01-19T23:47:17.197" v="2755" actId="14100"/>
          <ac:spMkLst>
            <pc:docMk/>
            <pc:sldMk cId="1188587582" sldId="258"/>
            <ac:spMk id="21" creationId="{0D826972-7EBF-46FB-CD03-39A6AC5CFC41}"/>
          </ac:spMkLst>
        </pc:spChg>
        <pc:picChg chg="add del mod">
          <ac:chgData name="Глушков Владимир Константинович" userId="48501c3d-35b1-4f01-8d9a-33f91bf68c35" providerId="ADAL" clId="{9E7E8476-7B7C-434F-8C44-CE56F0F2A591}" dt="2023-01-19T23:43:50.714" v="2693" actId="478"/>
          <ac:picMkLst>
            <pc:docMk/>
            <pc:sldMk cId="1188587582" sldId="258"/>
            <ac:picMk id="5" creationId="{EBF1BB4D-4141-7444-E431-220467B555B8}"/>
          </ac:picMkLst>
        </pc:picChg>
        <pc:picChg chg="add del mod">
          <ac:chgData name="Глушков Владимир Константинович" userId="48501c3d-35b1-4f01-8d9a-33f91bf68c35" providerId="ADAL" clId="{9E7E8476-7B7C-434F-8C44-CE56F0F2A591}" dt="2023-01-19T23:43:50.714" v="2693" actId="478"/>
          <ac:picMkLst>
            <pc:docMk/>
            <pc:sldMk cId="1188587582" sldId="258"/>
            <ac:picMk id="9" creationId="{AE9F093B-56A9-D5AA-FD4E-BAF39B841CEA}"/>
          </ac:picMkLst>
        </pc:picChg>
        <pc:picChg chg="add mod ord">
          <ac:chgData name="Глушков Владимир Константинович" userId="48501c3d-35b1-4f01-8d9a-33f91bf68c35" providerId="ADAL" clId="{9E7E8476-7B7C-434F-8C44-CE56F0F2A591}" dt="2023-01-19T23:44:43.047" v="2704" actId="14100"/>
          <ac:picMkLst>
            <pc:docMk/>
            <pc:sldMk cId="1188587582" sldId="258"/>
            <ac:picMk id="16" creationId="{9C5E4797-6ACA-6FC0-445B-2FDFB8ADBDEE}"/>
          </ac:picMkLst>
        </pc:picChg>
        <pc:picChg chg="add mod">
          <ac:chgData name="Глушков Владимир Константинович" userId="48501c3d-35b1-4f01-8d9a-33f91bf68c35" providerId="ADAL" clId="{9E7E8476-7B7C-434F-8C44-CE56F0F2A591}" dt="2023-01-19T23:44:50.644" v="2706" actId="1076"/>
          <ac:picMkLst>
            <pc:docMk/>
            <pc:sldMk cId="1188587582" sldId="258"/>
            <ac:picMk id="18" creationId="{1856AC83-AFB6-AB8C-5DA5-FD0AE940A9FA}"/>
          </ac:picMkLst>
        </pc:picChg>
      </pc:sldChg>
      <pc:sldChg chg="addSp delSp modSp new mod modNotesTx">
        <pc:chgData name="Глушков Владимир Константинович" userId="48501c3d-35b1-4f01-8d9a-33f91bf68c35" providerId="ADAL" clId="{9E7E8476-7B7C-434F-8C44-CE56F0F2A591}" dt="2023-01-20T00:41:41.726" v="3870" actId="20577"/>
        <pc:sldMkLst>
          <pc:docMk/>
          <pc:sldMk cId="4260203560" sldId="259"/>
        </pc:sldMkLst>
        <pc:spChg chg="mod">
          <ac:chgData name="Глушков Владимир Константинович" userId="48501c3d-35b1-4f01-8d9a-33f91bf68c35" providerId="ADAL" clId="{9E7E8476-7B7C-434F-8C44-CE56F0F2A591}" dt="2023-01-19T23:40:45.755" v="2357"/>
          <ac:spMkLst>
            <pc:docMk/>
            <pc:sldMk cId="4260203560" sldId="259"/>
            <ac:spMk id="2" creationId="{F368E0D4-5FE1-E13F-AC2F-B995E681BF0E}"/>
          </ac:spMkLst>
        </pc:spChg>
        <pc:spChg chg="del mod">
          <ac:chgData name="Глушков Владимир Константинович" userId="48501c3d-35b1-4f01-8d9a-33f91bf68c35" providerId="ADAL" clId="{9E7E8476-7B7C-434F-8C44-CE56F0F2A591}" dt="2023-01-19T23:40:26.340" v="2348" actId="478"/>
          <ac:spMkLst>
            <pc:docMk/>
            <pc:sldMk cId="4260203560" sldId="259"/>
            <ac:spMk id="3" creationId="{C6FB6342-D513-987C-32AD-CB46DE0F30B5}"/>
          </ac:spMkLst>
        </pc:spChg>
        <pc:spChg chg="mod">
          <ac:chgData name="Глушков Владимир Константинович" userId="48501c3d-35b1-4f01-8d9a-33f91bf68c35" providerId="ADAL" clId="{9E7E8476-7B7C-434F-8C44-CE56F0F2A591}" dt="2023-01-19T23:40:45.755" v="2357"/>
          <ac:spMkLst>
            <pc:docMk/>
            <pc:sldMk cId="4260203560" sldId="259"/>
            <ac:spMk id="4" creationId="{E16A6C3B-660C-D371-4F90-DFAFA96F244F}"/>
          </ac:spMkLst>
        </pc:spChg>
        <pc:spChg chg="add del mod">
          <ac:chgData name="Глушков Владимир Константинович" userId="48501c3d-35b1-4f01-8d9a-33f91bf68c35" providerId="ADAL" clId="{9E7E8476-7B7C-434F-8C44-CE56F0F2A591}" dt="2023-01-19T23:40:29.700" v="2349" actId="478"/>
          <ac:spMkLst>
            <pc:docMk/>
            <pc:sldMk cId="4260203560" sldId="259"/>
            <ac:spMk id="6" creationId="{30D136AF-A90C-411D-7E30-29C0B1131F76}"/>
          </ac:spMkLst>
        </pc:spChg>
        <pc:spChg chg="add del mod">
          <ac:chgData name="Глушков Владимир Константинович" userId="48501c3d-35b1-4f01-8d9a-33f91bf68c35" providerId="ADAL" clId="{9E7E8476-7B7C-434F-8C44-CE56F0F2A591}" dt="2023-01-19T23:40:45.755" v="2357"/>
          <ac:spMkLst>
            <pc:docMk/>
            <pc:sldMk cId="4260203560" sldId="259"/>
            <ac:spMk id="9" creationId="{F21C8FAB-8108-E9AB-CA81-A0EBFD9FEAD3}"/>
          </ac:spMkLst>
        </pc:spChg>
        <pc:spChg chg="add del mod">
          <ac:chgData name="Глушков Владимир Константинович" userId="48501c3d-35b1-4f01-8d9a-33f91bf68c35" providerId="ADAL" clId="{9E7E8476-7B7C-434F-8C44-CE56F0F2A591}" dt="2023-01-19T23:40:45.755" v="2357"/>
          <ac:spMkLst>
            <pc:docMk/>
            <pc:sldMk cId="4260203560" sldId="259"/>
            <ac:spMk id="10" creationId="{25BF4D9A-DF32-816F-7F45-29273EA8CCCB}"/>
          </ac:spMkLst>
        </pc:spChg>
        <pc:spChg chg="add del mod">
          <ac:chgData name="Глушков Владимир Константинович" userId="48501c3d-35b1-4f01-8d9a-33f91bf68c35" providerId="ADAL" clId="{9E7E8476-7B7C-434F-8C44-CE56F0F2A591}" dt="2023-01-20T00:06:17.679" v="3572" actId="478"/>
          <ac:spMkLst>
            <pc:docMk/>
            <pc:sldMk cId="4260203560" sldId="259"/>
            <ac:spMk id="11" creationId="{06B5C488-DDF7-B597-18ED-CBB4739DD2D7}"/>
          </ac:spMkLst>
        </pc:spChg>
        <pc:spChg chg="add mod">
          <ac:chgData name="Глушков Владимир Константинович" userId="48501c3d-35b1-4f01-8d9a-33f91bf68c35" providerId="ADAL" clId="{9E7E8476-7B7C-434F-8C44-CE56F0F2A591}" dt="2023-01-20T00:06:15.840" v="3571" actId="1076"/>
          <ac:spMkLst>
            <pc:docMk/>
            <pc:sldMk cId="4260203560" sldId="259"/>
            <ac:spMk id="17" creationId="{E22C0708-166B-6592-8B0B-2DFE1A870C3B}"/>
          </ac:spMkLst>
        </pc:spChg>
        <pc:spChg chg="add del mod">
          <ac:chgData name="Глушков Владимир Константинович" userId="48501c3d-35b1-4f01-8d9a-33f91bf68c35" providerId="ADAL" clId="{9E7E8476-7B7C-434F-8C44-CE56F0F2A591}" dt="2023-01-20T00:06:20.297" v="3573" actId="478"/>
          <ac:spMkLst>
            <pc:docMk/>
            <pc:sldMk cId="4260203560" sldId="259"/>
            <ac:spMk id="26" creationId="{EF3CF0F5-21CB-A4E4-7362-55FB7707CF73}"/>
          </ac:spMkLst>
        </pc:spChg>
        <pc:picChg chg="add del mod">
          <ac:chgData name="Глушков Владимир Константинович" userId="48501c3d-35b1-4f01-8d9a-33f91bf68c35" providerId="ADAL" clId="{9E7E8476-7B7C-434F-8C44-CE56F0F2A591}" dt="2023-01-19T23:40:42.227" v="2356" actId="21"/>
          <ac:picMkLst>
            <pc:docMk/>
            <pc:sldMk cId="4260203560" sldId="259"/>
            <ac:picMk id="8" creationId="{9B71E6B4-00C0-894E-D985-CE47EDFE05BD}"/>
          </ac:picMkLst>
        </pc:picChg>
        <pc:picChg chg="add del mod">
          <ac:chgData name="Глушков Владимир Константинович" userId="48501c3d-35b1-4f01-8d9a-33f91bf68c35" providerId="ADAL" clId="{9E7E8476-7B7C-434F-8C44-CE56F0F2A591}" dt="2023-01-19T23:55:24.930" v="2817" actId="478"/>
          <ac:picMkLst>
            <pc:docMk/>
            <pc:sldMk cId="4260203560" sldId="259"/>
            <ac:picMk id="12" creationId="{5D39B97C-5C11-4871-2077-19581CF82406}"/>
          </ac:picMkLst>
        </pc:picChg>
        <pc:picChg chg="add mod">
          <ac:chgData name="Глушков Владимир Константинович" userId="48501c3d-35b1-4f01-8d9a-33f91bf68c35" providerId="ADAL" clId="{9E7E8476-7B7C-434F-8C44-CE56F0F2A591}" dt="2023-01-20T00:08:45.483" v="3626" actId="1076"/>
          <ac:picMkLst>
            <pc:docMk/>
            <pc:sldMk cId="4260203560" sldId="259"/>
            <ac:picMk id="14" creationId="{3E00A762-90EE-52D8-07E9-75C093038ACA}"/>
          </ac:picMkLst>
        </pc:picChg>
        <pc:picChg chg="add mod">
          <ac:chgData name="Глушков Владимир Константинович" userId="48501c3d-35b1-4f01-8d9a-33f91bf68c35" providerId="ADAL" clId="{9E7E8476-7B7C-434F-8C44-CE56F0F2A591}" dt="2023-01-20T00:08:04.696" v="3612" actId="1076"/>
          <ac:picMkLst>
            <pc:docMk/>
            <pc:sldMk cId="4260203560" sldId="259"/>
            <ac:picMk id="16" creationId="{BF37C0FD-36F0-45FA-99C4-264A831A9548}"/>
          </ac:picMkLst>
        </pc:picChg>
        <pc:picChg chg="add mod">
          <ac:chgData name="Глушков Владимир Константинович" userId="48501c3d-35b1-4f01-8d9a-33f91bf68c35" providerId="ADAL" clId="{9E7E8476-7B7C-434F-8C44-CE56F0F2A591}" dt="2023-01-20T00:08:14.877" v="3615" actId="1076"/>
          <ac:picMkLst>
            <pc:docMk/>
            <pc:sldMk cId="4260203560" sldId="259"/>
            <ac:picMk id="18" creationId="{F1ABE6A1-1287-1C1F-498C-A6B50B707160}"/>
          </ac:picMkLst>
        </pc:picChg>
        <pc:picChg chg="add mod">
          <ac:chgData name="Глушков Владимир Константинович" userId="48501c3d-35b1-4f01-8d9a-33f91bf68c35" providerId="ADAL" clId="{9E7E8476-7B7C-434F-8C44-CE56F0F2A591}" dt="2023-01-20T00:09:08.038" v="3633" actId="1076"/>
          <ac:picMkLst>
            <pc:docMk/>
            <pc:sldMk cId="4260203560" sldId="259"/>
            <ac:picMk id="19" creationId="{AC77DF93-3B7E-6ED4-48EE-29F8021E2A30}"/>
          </ac:picMkLst>
        </pc:picChg>
        <pc:picChg chg="add mod">
          <ac:chgData name="Глушков Владимир Константинович" userId="48501c3d-35b1-4f01-8d9a-33f91bf68c35" providerId="ADAL" clId="{9E7E8476-7B7C-434F-8C44-CE56F0F2A591}" dt="2023-01-20T00:08:06.946" v="3613" actId="1076"/>
          <ac:picMkLst>
            <pc:docMk/>
            <pc:sldMk cId="4260203560" sldId="259"/>
            <ac:picMk id="20" creationId="{8F470B53-8938-E20F-D712-EB74E3A6F13F}"/>
          </ac:picMkLst>
        </pc:picChg>
        <pc:picChg chg="add mod">
          <ac:chgData name="Глушков Владимир Константинович" userId="48501c3d-35b1-4f01-8d9a-33f91bf68c35" providerId="ADAL" clId="{9E7E8476-7B7C-434F-8C44-CE56F0F2A591}" dt="2023-01-20T00:09:22.106" v="3638" actId="1076"/>
          <ac:picMkLst>
            <pc:docMk/>
            <pc:sldMk cId="4260203560" sldId="259"/>
            <ac:picMk id="21" creationId="{3722AE42-B703-D022-D1AE-C9FDE95943F5}"/>
          </ac:picMkLst>
        </pc:picChg>
        <pc:picChg chg="add mod">
          <ac:chgData name="Глушков Владимир Константинович" userId="48501c3d-35b1-4f01-8d9a-33f91bf68c35" providerId="ADAL" clId="{9E7E8476-7B7C-434F-8C44-CE56F0F2A591}" dt="2023-01-20T00:08:09.181" v="3614" actId="1076"/>
          <ac:picMkLst>
            <pc:docMk/>
            <pc:sldMk cId="4260203560" sldId="259"/>
            <ac:picMk id="22" creationId="{8D4B0C96-E2B0-D764-A569-E9630D77EA03}"/>
          </ac:picMkLst>
        </pc:picChg>
        <pc:picChg chg="add mod ord">
          <ac:chgData name="Глушков Владимир Константинович" userId="48501c3d-35b1-4f01-8d9a-33f91bf68c35" providerId="ADAL" clId="{9E7E8476-7B7C-434F-8C44-CE56F0F2A591}" dt="2023-01-20T00:09:18.919" v="3637" actId="167"/>
          <ac:picMkLst>
            <pc:docMk/>
            <pc:sldMk cId="4260203560" sldId="259"/>
            <ac:picMk id="23" creationId="{EF25BED7-7C52-C447-7F0E-5F2A5C97F854}"/>
          </ac:picMkLst>
        </pc:picChg>
        <pc:picChg chg="add mod ord">
          <ac:chgData name="Глушков Владимир Константинович" userId="48501c3d-35b1-4f01-8d9a-33f91bf68c35" providerId="ADAL" clId="{9E7E8476-7B7C-434F-8C44-CE56F0F2A591}" dt="2023-01-20T00:08:38.802" v="3622" actId="167"/>
          <ac:picMkLst>
            <pc:docMk/>
            <pc:sldMk cId="4260203560" sldId="259"/>
            <ac:picMk id="24" creationId="{C0C27842-CBB7-BE50-0C74-65D3E7E01A7C}"/>
          </ac:picMkLst>
        </pc:picChg>
      </pc:sldChg>
      <pc:sldChg chg="addSp delSp modSp new add del mod modNotesTx">
        <pc:chgData name="Глушков Владимир Константинович" userId="48501c3d-35b1-4f01-8d9a-33f91bf68c35" providerId="ADAL" clId="{9E7E8476-7B7C-434F-8C44-CE56F0F2A591}" dt="2023-01-20T00:09:40.531" v="3641" actId="47"/>
        <pc:sldMkLst>
          <pc:docMk/>
          <pc:sldMk cId="3413090546" sldId="260"/>
        </pc:sldMkLst>
        <pc:spChg chg="mod">
          <ac:chgData name="Глушков Владимир Константинович" userId="48501c3d-35b1-4f01-8d9a-33f91bf68c35" providerId="ADAL" clId="{9E7E8476-7B7C-434F-8C44-CE56F0F2A591}" dt="2023-01-19T20:46:24.497" v="401" actId="20577"/>
          <ac:spMkLst>
            <pc:docMk/>
            <pc:sldMk cId="3413090546" sldId="260"/>
            <ac:spMk id="2" creationId="{43BBA288-DA4A-BA7E-B6D7-B692A9151C80}"/>
          </ac:spMkLst>
        </pc:spChg>
        <pc:spChg chg="del mod">
          <ac:chgData name="Глушков Владимир Константинович" userId="48501c3d-35b1-4f01-8d9a-33f91bf68c35" providerId="ADAL" clId="{9E7E8476-7B7C-434F-8C44-CE56F0F2A591}" dt="2023-01-20T00:05:51.467" v="3563" actId="478"/>
          <ac:spMkLst>
            <pc:docMk/>
            <pc:sldMk cId="3413090546" sldId="260"/>
            <ac:spMk id="3" creationId="{7FBBBAB0-F531-8D70-4DC4-E1D08397B22C}"/>
          </ac:spMkLst>
        </pc:spChg>
        <pc:spChg chg="del mod">
          <ac:chgData name="Глушков Владимир Константинович" userId="48501c3d-35b1-4f01-8d9a-33f91bf68c35" providerId="ADAL" clId="{9E7E8476-7B7C-434F-8C44-CE56F0F2A591}" dt="2023-01-20T00:06:07.717" v="3568" actId="21"/>
          <ac:spMkLst>
            <pc:docMk/>
            <pc:sldMk cId="3413090546" sldId="260"/>
            <ac:spMk id="4" creationId="{6C399DD1-65F0-7508-F306-8AACA7B6EDEA}"/>
          </ac:spMkLst>
        </pc:spChg>
        <pc:spChg chg="add del mod">
          <ac:chgData name="Глушков Владимир Константинович" userId="48501c3d-35b1-4f01-8d9a-33f91bf68c35" providerId="ADAL" clId="{9E7E8476-7B7C-434F-8C44-CE56F0F2A591}" dt="2023-01-20T00:05:55.418" v="3564" actId="478"/>
          <ac:spMkLst>
            <pc:docMk/>
            <pc:sldMk cId="3413090546" sldId="260"/>
            <ac:spMk id="20" creationId="{BCA86B53-9DC1-E785-9C96-7770155BDF1B}"/>
          </ac:spMkLst>
        </pc:spChg>
        <pc:spChg chg="add mod">
          <ac:chgData name="Глушков Владимир Константинович" userId="48501c3d-35b1-4f01-8d9a-33f91bf68c35" providerId="ADAL" clId="{9E7E8476-7B7C-434F-8C44-CE56F0F2A591}" dt="2023-01-20T00:06:08.766" v="3569"/>
          <ac:spMkLst>
            <pc:docMk/>
            <pc:sldMk cId="3413090546" sldId="260"/>
            <ac:spMk id="21" creationId="{0C3F6AF5-51DD-FB7A-31F3-59E25F7CF22D}"/>
          </ac:spMkLst>
        </pc:spChg>
        <pc:picChg chg="add del">
          <ac:chgData name="Глушков Владимир Константинович" userId="48501c3d-35b1-4f01-8d9a-33f91bf68c35" providerId="ADAL" clId="{9E7E8476-7B7C-434F-8C44-CE56F0F2A591}" dt="2023-01-20T00:06:07.717" v="3568" actId="21"/>
          <ac:picMkLst>
            <pc:docMk/>
            <pc:sldMk cId="3413090546" sldId="260"/>
            <ac:picMk id="6" creationId="{7C148E85-158E-7606-63FE-8095C75DE1C8}"/>
          </ac:picMkLst>
        </pc:picChg>
        <pc:picChg chg="add del mod">
          <ac:chgData name="Глушков Владимир Константинович" userId="48501c3d-35b1-4f01-8d9a-33f91bf68c35" providerId="ADAL" clId="{9E7E8476-7B7C-434F-8C44-CE56F0F2A591}" dt="2023-01-20T00:06:07.717" v="3568" actId="21"/>
          <ac:picMkLst>
            <pc:docMk/>
            <pc:sldMk cId="3413090546" sldId="260"/>
            <ac:picMk id="8" creationId="{768775C9-2745-C8EC-C5CD-3470F212FEB8}"/>
          </ac:picMkLst>
        </pc:picChg>
        <pc:picChg chg="add del mod">
          <ac:chgData name="Глушков Владимир Константинович" userId="48501c3d-35b1-4f01-8d9a-33f91bf68c35" providerId="ADAL" clId="{9E7E8476-7B7C-434F-8C44-CE56F0F2A591}" dt="2023-01-20T00:06:07.717" v="3568" actId="21"/>
          <ac:picMkLst>
            <pc:docMk/>
            <pc:sldMk cId="3413090546" sldId="260"/>
            <ac:picMk id="10" creationId="{CEBDBC88-6DD3-D871-F71D-FC449390C55F}"/>
          </ac:picMkLst>
        </pc:picChg>
        <pc:picChg chg="add del mod">
          <ac:chgData name="Глушков Владимир Константинович" userId="48501c3d-35b1-4f01-8d9a-33f91bf68c35" providerId="ADAL" clId="{9E7E8476-7B7C-434F-8C44-CE56F0F2A591}" dt="2023-01-20T00:06:07.717" v="3568" actId="21"/>
          <ac:picMkLst>
            <pc:docMk/>
            <pc:sldMk cId="3413090546" sldId="260"/>
            <ac:picMk id="12" creationId="{3E311CD8-8D13-CC82-4540-7BD509CCF94F}"/>
          </ac:picMkLst>
        </pc:picChg>
        <pc:picChg chg="add del mod">
          <ac:chgData name="Глушков Владимир Константинович" userId="48501c3d-35b1-4f01-8d9a-33f91bf68c35" providerId="ADAL" clId="{9E7E8476-7B7C-434F-8C44-CE56F0F2A591}" dt="2023-01-20T00:06:07.717" v="3568" actId="21"/>
          <ac:picMkLst>
            <pc:docMk/>
            <pc:sldMk cId="3413090546" sldId="260"/>
            <ac:picMk id="14" creationId="{7E699509-4008-1209-9955-1345FE51AF6D}"/>
          </ac:picMkLst>
        </pc:picChg>
        <pc:picChg chg="add del mod">
          <ac:chgData name="Глушков Владимир Константинович" userId="48501c3d-35b1-4f01-8d9a-33f91bf68c35" providerId="ADAL" clId="{9E7E8476-7B7C-434F-8C44-CE56F0F2A591}" dt="2023-01-20T00:06:07.717" v="3568" actId="21"/>
          <ac:picMkLst>
            <pc:docMk/>
            <pc:sldMk cId="3413090546" sldId="260"/>
            <ac:picMk id="16" creationId="{856433B0-ABBD-3575-6015-05AA61EFCB8C}"/>
          </ac:picMkLst>
        </pc:picChg>
        <pc:picChg chg="add del mod">
          <ac:chgData name="Глушков Владимир Константинович" userId="48501c3d-35b1-4f01-8d9a-33f91bf68c35" providerId="ADAL" clId="{9E7E8476-7B7C-434F-8C44-CE56F0F2A591}" dt="2023-01-20T00:06:07.717" v="3568" actId="21"/>
          <ac:picMkLst>
            <pc:docMk/>
            <pc:sldMk cId="3413090546" sldId="260"/>
            <ac:picMk id="18" creationId="{6FEC9BCF-343D-83FE-9B7F-EF54E1B5935D}"/>
          </ac:picMkLst>
        </pc:picChg>
        <pc:picChg chg="add mod">
          <ac:chgData name="Глушков Владимир Константинович" userId="48501c3d-35b1-4f01-8d9a-33f91bf68c35" providerId="ADAL" clId="{9E7E8476-7B7C-434F-8C44-CE56F0F2A591}" dt="2023-01-20T00:06:08.766" v="3569"/>
          <ac:picMkLst>
            <pc:docMk/>
            <pc:sldMk cId="3413090546" sldId="260"/>
            <ac:picMk id="22" creationId="{4993F235-72DD-A164-C068-0901AA8EB429}"/>
          </ac:picMkLst>
        </pc:picChg>
        <pc:picChg chg="add mod">
          <ac:chgData name="Глушков Владимир Константинович" userId="48501c3d-35b1-4f01-8d9a-33f91bf68c35" providerId="ADAL" clId="{9E7E8476-7B7C-434F-8C44-CE56F0F2A591}" dt="2023-01-20T00:06:08.766" v="3569"/>
          <ac:picMkLst>
            <pc:docMk/>
            <pc:sldMk cId="3413090546" sldId="260"/>
            <ac:picMk id="23" creationId="{434B8A81-73D2-1058-9EF6-2EA20C3A1164}"/>
          </ac:picMkLst>
        </pc:picChg>
        <pc:picChg chg="add mod">
          <ac:chgData name="Глушков Владимир Константинович" userId="48501c3d-35b1-4f01-8d9a-33f91bf68c35" providerId="ADAL" clId="{9E7E8476-7B7C-434F-8C44-CE56F0F2A591}" dt="2023-01-20T00:06:08.766" v="3569"/>
          <ac:picMkLst>
            <pc:docMk/>
            <pc:sldMk cId="3413090546" sldId="260"/>
            <ac:picMk id="24" creationId="{18732767-FB3E-D184-9D63-D9D6F86A87C2}"/>
          </ac:picMkLst>
        </pc:picChg>
        <pc:picChg chg="add mod">
          <ac:chgData name="Глушков Владимир Константинович" userId="48501c3d-35b1-4f01-8d9a-33f91bf68c35" providerId="ADAL" clId="{9E7E8476-7B7C-434F-8C44-CE56F0F2A591}" dt="2023-01-20T00:06:08.766" v="3569"/>
          <ac:picMkLst>
            <pc:docMk/>
            <pc:sldMk cId="3413090546" sldId="260"/>
            <ac:picMk id="25" creationId="{57172475-DD12-BAB4-2B7E-5FDF2021C85C}"/>
          </ac:picMkLst>
        </pc:picChg>
        <pc:picChg chg="add mod">
          <ac:chgData name="Глушков Владимир Константинович" userId="48501c3d-35b1-4f01-8d9a-33f91bf68c35" providerId="ADAL" clId="{9E7E8476-7B7C-434F-8C44-CE56F0F2A591}" dt="2023-01-20T00:06:08.766" v="3569"/>
          <ac:picMkLst>
            <pc:docMk/>
            <pc:sldMk cId="3413090546" sldId="260"/>
            <ac:picMk id="26" creationId="{CB600E21-EA77-FC43-8E9D-89E5F242A8E3}"/>
          </ac:picMkLst>
        </pc:picChg>
        <pc:picChg chg="add mod">
          <ac:chgData name="Глушков Владимир Константинович" userId="48501c3d-35b1-4f01-8d9a-33f91bf68c35" providerId="ADAL" clId="{9E7E8476-7B7C-434F-8C44-CE56F0F2A591}" dt="2023-01-20T00:06:08.766" v="3569"/>
          <ac:picMkLst>
            <pc:docMk/>
            <pc:sldMk cId="3413090546" sldId="260"/>
            <ac:picMk id="27" creationId="{F5DFC538-94C8-3279-810C-540E660E680E}"/>
          </ac:picMkLst>
        </pc:picChg>
        <pc:picChg chg="add mod">
          <ac:chgData name="Глушков Владимир Константинович" userId="48501c3d-35b1-4f01-8d9a-33f91bf68c35" providerId="ADAL" clId="{9E7E8476-7B7C-434F-8C44-CE56F0F2A591}" dt="2023-01-20T00:06:08.766" v="3569"/>
          <ac:picMkLst>
            <pc:docMk/>
            <pc:sldMk cId="3413090546" sldId="260"/>
            <ac:picMk id="28" creationId="{B2BC49F0-3D35-2CFB-C4D3-AE7BB29C3227}"/>
          </ac:picMkLst>
        </pc:picChg>
      </pc:sldChg>
      <pc:sldChg chg="addSp delSp modSp new mod modNotesTx">
        <pc:chgData name="Глушков Владимир Константинович" userId="48501c3d-35b1-4f01-8d9a-33f91bf68c35" providerId="ADAL" clId="{9E7E8476-7B7C-434F-8C44-CE56F0F2A591}" dt="2023-01-20T01:19:18.387" v="4210" actId="20577"/>
        <pc:sldMkLst>
          <pc:docMk/>
          <pc:sldMk cId="3580351643" sldId="261"/>
        </pc:sldMkLst>
        <pc:spChg chg="mod">
          <ac:chgData name="Глушков Владимир Константинович" userId="48501c3d-35b1-4f01-8d9a-33f91bf68c35" providerId="ADAL" clId="{9E7E8476-7B7C-434F-8C44-CE56F0F2A591}" dt="2023-01-20T00:42:48.719" v="3987"/>
          <ac:spMkLst>
            <pc:docMk/>
            <pc:sldMk cId="3580351643" sldId="261"/>
            <ac:spMk id="2" creationId="{65869451-E5CE-C7CD-4F7D-E635753DFD89}"/>
          </ac:spMkLst>
        </pc:spChg>
        <pc:spChg chg="del mod">
          <ac:chgData name="Глушков Владимир Константинович" userId="48501c3d-35b1-4f01-8d9a-33f91bf68c35" providerId="ADAL" clId="{9E7E8476-7B7C-434F-8C44-CE56F0F2A591}" dt="2023-01-20T00:41:50.243" v="3871" actId="478"/>
          <ac:spMkLst>
            <pc:docMk/>
            <pc:sldMk cId="3580351643" sldId="261"/>
            <ac:spMk id="3" creationId="{8AF588C6-58D8-EFBA-F1DA-3E4A9605087D}"/>
          </ac:spMkLst>
        </pc:spChg>
        <pc:spChg chg="mod">
          <ac:chgData name="Глушков Владимир Константинович" userId="48501c3d-35b1-4f01-8d9a-33f91bf68c35" providerId="ADAL" clId="{9E7E8476-7B7C-434F-8C44-CE56F0F2A591}" dt="2023-01-20T00:42:48.719" v="3987"/>
          <ac:spMkLst>
            <pc:docMk/>
            <pc:sldMk cId="3580351643" sldId="261"/>
            <ac:spMk id="4" creationId="{0D6E6437-0C12-7288-10B3-411512999B3D}"/>
          </ac:spMkLst>
        </pc:spChg>
        <pc:spChg chg="add del mod">
          <ac:chgData name="Глушков Владимир Константинович" userId="48501c3d-35b1-4f01-8d9a-33f91bf68c35" providerId="ADAL" clId="{9E7E8476-7B7C-434F-8C44-CE56F0F2A591}" dt="2023-01-20T00:41:53.121" v="3872" actId="478"/>
          <ac:spMkLst>
            <pc:docMk/>
            <pc:sldMk cId="3580351643" sldId="261"/>
            <ac:spMk id="6" creationId="{493E247D-9018-ABA2-5F2D-640B0403244C}"/>
          </ac:spMkLst>
        </pc:spChg>
        <pc:spChg chg="add del mod">
          <ac:chgData name="Глушков Владимир Константинович" userId="48501c3d-35b1-4f01-8d9a-33f91bf68c35" providerId="ADAL" clId="{9E7E8476-7B7C-434F-8C44-CE56F0F2A591}" dt="2023-01-20T00:42:48.719" v="3987"/>
          <ac:spMkLst>
            <pc:docMk/>
            <pc:sldMk cId="3580351643" sldId="261"/>
            <ac:spMk id="7" creationId="{3C4F8B4E-58A5-CECE-F24A-232C77FA9F1E}"/>
          </ac:spMkLst>
        </pc:spChg>
        <pc:spChg chg="add del mod">
          <ac:chgData name="Глушков Владимир Константинович" userId="48501c3d-35b1-4f01-8d9a-33f91bf68c35" providerId="ADAL" clId="{9E7E8476-7B7C-434F-8C44-CE56F0F2A591}" dt="2023-01-20T00:42:48.719" v="3987"/>
          <ac:spMkLst>
            <pc:docMk/>
            <pc:sldMk cId="3580351643" sldId="261"/>
            <ac:spMk id="8" creationId="{66039A68-CB53-184E-4C74-002C362CB45E}"/>
          </ac:spMkLst>
        </pc:spChg>
        <pc:spChg chg="add mod">
          <ac:chgData name="Глушков Владимир Константинович" userId="48501c3d-35b1-4f01-8d9a-33f91bf68c35" providerId="ADAL" clId="{9E7E8476-7B7C-434F-8C44-CE56F0F2A591}" dt="2023-01-20T00:53:06.790" v="4149" actId="20577"/>
          <ac:spMkLst>
            <pc:docMk/>
            <pc:sldMk cId="3580351643" sldId="261"/>
            <ac:spMk id="9" creationId="{318126B8-BA6B-5E6D-3C3A-4407CE3DAFAF}"/>
          </ac:spMkLst>
        </pc:spChg>
      </pc:sldChg>
      <pc:sldChg chg="addSp delSp modSp new mod modNotesTx">
        <pc:chgData name="Глушков Владимир Константинович" userId="48501c3d-35b1-4f01-8d9a-33f91bf68c35" providerId="ADAL" clId="{9E7E8476-7B7C-434F-8C44-CE56F0F2A591}" dt="2023-01-20T05:22:22.272" v="5129" actId="11530"/>
        <pc:sldMkLst>
          <pc:docMk/>
          <pc:sldMk cId="696087387" sldId="262"/>
        </pc:sldMkLst>
        <pc:spChg chg="mod">
          <ac:chgData name="Глушков Владимир Константинович" userId="48501c3d-35b1-4f01-8d9a-33f91bf68c35" providerId="ADAL" clId="{9E7E8476-7B7C-434F-8C44-CE56F0F2A591}" dt="2023-01-19T20:54:49.873" v="511" actId="20577"/>
          <ac:spMkLst>
            <pc:docMk/>
            <pc:sldMk cId="696087387" sldId="262"/>
            <ac:spMk id="2" creationId="{7518A0F8-6665-9EC2-A3F2-6EF601F9E812}"/>
          </ac:spMkLst>
        </pc:spChg>
        <pc:spChg chg="del mod">
          <ac:chgData name="Глушков Владимир Константинович" userId="48501c3d-35b1-4f01-8d9a-33f91bf68c35" providerId="ADAL" clId="{9E7E8476-7B7C-434F-8C44-CE56F0F2A591}" dt="2023-01-20T01:23:15.522" v="4217" actId="478"/>
          <ac:spMkLst>
            <pc:docMk/>
            <pc:sldMk cId="696087387" sldId="262"/>
            <ac:spMk id="3" creationId="{238B3F66-1BD3-D9EA-CA5D-FF4C0DF4D46D}"/>
          </ac:spMkLst>
        </pc:spChg>
        <pc:spChg chg="mod">
          <ac:chgData name="Глушков Владимир Константинович" userId="48501c3d-35b1-4f01-8d9a-33f91bf68c35" providerId="ADAL" clId="{9E7E8476-7B7C-434F-8C44-CE56F0F2A591}" dt="2023-01-19T23:37:07.029" v="2039"/>
          <ac:spMkLst>
            <pc:docMk/>
            <pc:sldMk cId="696087387" sldId="262"/>
            <ac:spMk id="4" creationId="{CECA4178-B730-4A92-5DCE-653F02EF9C92}"/>
          </ac:spMkLst>
        </pc:spChg>
        <pc:spChg chg="add mod">
          <ac:chgData name="Глушков Владимир Константинович" userId="48501c3d-35b1-4f01-8d9a-33f91bf68c35" providerId="ADAL" clId="{9E7E8476-7B7C-434F-8C44-CE56F0F2A591}" dt="2023-01-20T01:26:00.357" v="4340" actId="1076"/>
          <ac:spMkLst>
            <pc:docMk/>
            <pc:sldMk cId="696087387" sldId="262"/>
            <ac:spMk id="5" creationId="{DF03BCA0-7782-A222-EE14-53AA285F5608}"/>
          </ac:spMkLst>
        </pc:spChg>
        <pc:spChg chg="add mod">
          <ac:chgData name="Глушков Владимир Константинович" userId="48501c3d-35b1-4f01-8d9a-33f91bf68c35" providerId="ADAL" clId="{9E7E8476-7B7C-434F-8C44-CE56F0F2A591}" dt="2023-01-20T01:26:00.357" v="4340" actId="1076"/>
          <ac:spMkLst>
            <pc:docMk/>
            <pc:sldMk cId="696087387" sldId="262"/>
            <ac:spMk id="6" creationId="{C8E265F0-81A6-2DB9-48F8-A8A1517B8924}"/>
          </ac:spMkLst>
        </pc:spChg>
        <pc:spChg chg="add mod">
          <ac:chgData name="Глушков Владимир Константинович" userId="48501c3d-35b1-4f01-8d9a-33f91bf68c35" providerId="ADAL" clId="{9E7E8476-7B7C-434F-8C44-CE56F0F2A591}" dt="2023-01-20T01:26:00.357" v="4340" actId="1076"/>
          <ac:spMkLst>
            <pc:docMk/>
            <pc:sldMk cId="696087387" sldId="262"/>
            <ac:spMk id="7" creationId="{05E06CA1-1441-ADC6-90D1-CE3C8F58EF41}"/>
          </ac:spMkLst>
        </pc:spChg>
        <pc:spChg chg="add mod">
          <ac:chgData name="Глушков Владимир Константинович" userId="48501c3d-35b1-4f01-8d9a-33f91bf68c35" providerId="ADAL" clId="{9E7E8476-7B7C-434F-8C44-CE56F0F2A591}" dt="2023-01-20T01:26:00.357" v="4340" actId="1076"/>
          <ac:spMkLst>
            <pc:docMk/>
            <pc:sldMk cId="696087387" sldId="262"/>
            <ac:spMk id="8" creationId="{50BE7CCC-0CC3-A330-6673-3D2559D21E8B}"/>
          </ac:spMkLst>
        </pc:spChg>
        <pc:spChg chg="add mod">
          <ac:chgData name="Глушков Владимир Константинович" userId="48501c3d-35b1-4f01-8d9a-33f91bf68c35" providerId="ADAL" clId="{9E7E8476-7B7C-434F-8C44-CE56F0F2A591}" dt="2023-01-20T01:26:00.357" v="4340" actId="1076"/>
          <ac:spMkLst>
            <pc:docMk/>
            <pc:sldMk cId="696087387" sldId="262"/>
            <ac:spMk id="9" creationId="{7D7B4BFB-1265-4344-047D-4BB6BDFD51C8}"/>
          </ac:spMkLst>
        </pc:spChg>
        <pc:spChg chg="add mod">
          <ac:chgData name="Глушков Владимир Константинович" userId="48501c3d-35b1-4f01-8d9a-33f91bf68c35" providerId="ADAL" clId="{9E7E8476-7B7C-434F-8C44-CE56F0F2A591}" dt="2023-01-20T01:26:57.416" v="4439" actId="1076"/>
          <ac:spMkLst>
            <pc:docMk/>
            <pc:sldMk cId="696087387" sldId="262"/>
            <ac:spMk id="10" creationId="{6127923A-F1F6-516B-5B0D-687BF4838B19}"/>
          </ac:spMkLst>
        </pc:spChg>
        <pc:picChg chg="mod">
          <ac:chgData name="Глушков Владимир Константинович" userId="48501c3d-35b1-4f01-8d9a-33f91bf68c35" providerId="ADAL" clId="{9E7E8476-7B7C-434F-8C44-CE56F0F2A591}" dt="2023-01-20T05:21:47.697" v="5123" actId="1076"/>
          <ac:picMkLst>
            <pc:docMk/>
            <pc:sldMk cId="696087387" sldId="262"/>
            <ac:picMk id="3" creationId="{3A6A5948-996D-7787-886A-704257963C3E}"/>
          </ac:picMkLst>
        </pc:picChg>
        <pc:picChg chg="add mod">
          <ac:chgData name="Глушков Владимир Константинович" userId="48501c3d-35b1-4f01-8d9a-33f91bf68c35" providerId="ADAL" clId="{9E7E8476-7B7C-434F-8C44-CE56F0F2A591}" dt="2023-01-20T05:22:22.272" v="5129" actId="11530"/>
          <ac:picMkLst>
            <pc:docMk/>
            <pc:sldMk cId="696087387" sldId="262"/>
            <ac:picMk id="12" creationId="{9FD01D1F-B6E4-9870-8D80-AFA5FE3E173F}"/>
          </ac:picMkLst>
        </pc:picChg>
        <pc:picChg chg="mod">
          <ac:chgData name="Глушков Владимир Константинович" userId="48501c3d-35b1-4f01-8d9a-33f91bf68c35" providerId="ADAL" clId="{9E7E8476-7B7C-434F-8C44-CE56F0F2A591}" dt="2023-01-20T05:21:49.263" v="5125" actId="1076"/>
          <ac:picMkLst>
            <pc:docMk/>
            <pc:sldMk cId="696087387" sldId="262"/>
            <ac:picMk id="16" creationId="{6E59B46B-C01B-B090-CB71-DA87F8991148}"/>
          </ac:picMkLst>
        </pc:picChg>
      </pc:sldChg>
      <pc:sldChg chg="add">
        <pc:chgData name="Глушков Владимир Константинович" userId="48501c3d-35b1-4f01-8d9a-33f91bf68c35" providerId="ADAL" clId="{9E7E8476-7B7C-434F-8C44-CE56F0F2A591}" dt="2023-01-19T23:43:11.924" v="2689" actId="2890"/>
        <pc:sldMkLst>
          <pc:docMk/>
          <pc:sldMk cId="179991474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C37DF-A1B8-41B9-B449-081FF66DF309}" type="datetimeFigureOut">
              <a:rPr lang="de-DE" smtClean="0"/>
              <a:t>20.01.2023</a:t>
            </a:fld>
            <a:endParaRPr lang="de-DE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de-DE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ED8D9-6760-4231-B3D2-FE2B107FFA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135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D8D9-6760-4231-B3D2-FE2B107FFAD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827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>
                <a:effectLst/>
              </a:rPr>
              <a:t>Как следует из названия, </a:t>
            </a:r>
            <a:r>
              <a:rPr lang="ru-RU" b="0" dirty="0" err="1">
                <a:effectLst/>
              </a:rPr>
              <a:t>гипер</a:t>
            </a:r>
            <a:r>
              <a:rPr lang="ru-RU" b="0" dirty="0">
                <a:effectLst/>
              </a:rPr>
              <a:t>-казуальные игры - это простые игры с элементарной механикой, в которых происходит мгновенный переход к геймплею. Дословно «нажми, и играй».</a:t>
            </a:r>
            <a:endParaRPr lang="ru-RU" dirty="0"/>
          </a:p>
          <a:p>
            <a:r>
              <a:rPr lang="ru-RU" b="0" dirty="0">
                <a:effectLst/>
              </a:rPr>
              <a:t>Благодаря своей фундаментальной «простоте» </a:t>
            </a:r>
            <a:r>
              <a:rPr lang="ru-RU" b="0" dirty="0" err="1">
                <a:effectLst/>
              </a:rPr>
              <a:t>гипер</a:t>
            </a:r>
            <a:r>
              <a:rPr lang="ru-RU" b="0" dirty="0">
                <a:effectLst/>
              </a:rPr>
              <a:t>-казуальные игры не только легки в прохождении, но в них хочется играть снова и снова.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D8D9-6760-4231-B3D2-FE2B107FFAD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3070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Рынок мобильных игр один из самых быстрорастущих сегментов разработки. </a:t>
            </a:r>
          </a:p>
          <a:p>
            <a:r>
              <a:rPr lang="ru-RU" dirty="0"/>
              <a:t>2022 год при этом характеризовался небольшой рецессией. Её связывают с двумя причинами:</a:t>
            </a:r>
          </a:p>
          <a:p>
            <a:pPr marL="228600" indent="-228600">
              <a:buAutoNum type="arabicPeriod"/>
            </a:pPr>
            <a:r>
              <a:rPr lang="ru-RU" i="1" dirty="0">
                <a:effectLst/>
              </a:rPr>
              <a:t>Во-первых, расходы на мобильные игры упали в приоритетах потребителей, поскольку мир снова открылся после двух лет блокировки, а располагаемый доход людей стал все больше сокращаться из-за инфляции и экономического кризиса</a:t>
            </a:r>
          </a:p>
          <a:p>
            <a:pPr marL="228600" indent="-228600">
              <a:buAutoNum type="arabicPeriod"/>
            </a:pPr>
            <a:r>
              <a:rPr lang="ru-RU" dirty="0"/>
              <a:t>Во-вторых, рецессию связывают с введение ограничений на сбор информации об игроках (в частности на платформе </a:t>
            </a:r>
            <a:r>
              <a:rPr lang="en-US" dirty="0" err="1"/>
              <a:t>ios</a:t>
            </a:r>
            <a:r>
              <a:rPr lang="ru-RU" dirty="0"/>
              <a:t>), что усложнило идентификацию и отслеживание ценных игроков</a:t>
            </a:r>
            <a:endParaRPr lang="de-DE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D8D9-6760-4231-B3D2-FE2B107FFAD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822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таких условиях резко возрос интерес разработчиков к </a:t>
            </a:r>
            <a:r>
              <a:rPr lang="ru-RU" dirty="0" err="1"/>
              <a:t>гиперказуальным</a:t>
            </a:r>
            <a:r>
              <a:rPr lang="ru-RU" dirty="0"/>
              <a:t> играм</a:t>
            </a:r>
          </a:p>
          <a:p>
            <a:r>
              <a:rPr lang="ru-RU" dirty="0"/>
              <a:t>К </a:t>
            </a:r>
            <a:r>
              <a:rPr lang="ru-RU" dirty="0" err="1"/>
              <a:t>гиперказуальным</a:t>
            </a:r>
            <a:r>
              <a:rPr lang="ru-RU" dirty="0"/>
              <a:t> играм относятся небольшие игры с малым количеством основных механик. Зачастую такая механика только одна</a:t>
            </a:r>
          </a:p>
          <a:p>
            <a:r>
              <a:rPr lang="ru-RU" dirty="0"/>
              <a:t>В отличие от мобильного сектора в целом </a:t>
            </a:r>
            <a:r>
              <a:rPr lang="ru-RU" dirty="0" err="1"/>
              <a:t>гиперказуальные</a:t>
            </a:r>
            <a:r>
              <a:rPr lang="ru-RU" dirty="0"/>
              <a:t> игры показали рост в 2022 году</a:t>
            </a:r>
            <a:r>
              <a:rPr lang="en-US" dirty="0"/>
              <a:t>:</a:t>
            </a:r>
          </a:p>
          <a:p>
            <a:r>
              <a:rPr lang="en-US" dirty="0"/>
              <a:t>1. </a:t>
            </a:r>
            <a:r>
              <a:rPr lang="ru-RU" dirty="0"/>
              <a:t>Число установок выросло с 10 до 13 миллиардов</a:t>
            </a:r>
          </a:p>
          <a:p>
            <a:r>
              <a:rPr lang="ru-RU" dirty="0"/>
              <a:t>2. А число новых релизов выросло больше чем в 5 раз</a:t>
            </a:r>
            <a:endParaRPr lang="en-US" dirty="0"/>
          </a:p>
          <a:p>
            <a:endParaRPr lang="en-US" dirty="0"/>
          </a:p>
          <a:p>
            <a:r>
              <a:rPr lang="ru-RU" dirty="0"/>
              <a:t>При этом по разным оценкам на </a:t>
            </a:r>
            <a:r>
              <a:rPr lang="ru-RU" dirty="0" err="1"/>
              <a:t>гиперказуальные</a:t>
            </a:r>
            <a:r>
              <a:rPr lang="ru-RU" dirty="0"/>
              <a:t> игры приходится около 50% всех доходов в мобильном секторе</a:t>
            </a:r>
            <a:endParaRPr lang="de-DE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D8D9-6760-4231-B3D2-FE2B107FFAD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232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Проведя исследование рынка наша команда решила создать </a:t>
            </a:r>
            <a:r>
              <a:rPr lang="ru-RU" dirty="0" err="1"/>
              <a:t>гиперказуальную</a:t>
            </a:r>
            <a:r>
              <a:rPr lang="ru-RU" dirty="0"/>
              <a:t> игру. </a:t>
            </a:r>
          </a:p>
          <a:p>
            <a:r>
              <a:rPr lang="ru-RU" dirty="0"/>
              <a:t>Так как  для таких игр требуется значительно меньше времени и ресурсов, </a:t>
            </a:r>
          </a:p>
          <a:p>
            <a:r>
              <a:rPr lang="ru-RU" dirty="0"/>
              <a:t>что позволяет получить результаты в сроки ограниченные учебным семестром</a:t>
            </a:r>
          </a:p>
          <a:p>
            <a:br>
              <a:rPr lang="ru-RU" dirty="0"/>
            </a:br>
            <a:r>
              <a:rPr lang="ru-RU" dirty="0"/>
              <a:t>Исследование рынка показало, что несмотря на большое число релизов, число установок выросло не так значительно</a:t>
            </a:r>
            <a:br>
              <a:rPr lang="ru-RU" dirty="0"/>
            </a:br>
            <a:r>
              <a:rPr lang="ru-RU" dirty="0"/>
              <a:t>Такая ситуация говорит о том, что на рынке много клонов  и игр с одними и теми же механиками, которые надоедают игрокам</a:t>
            </a:r>
          </a:p>
          <a:p>
            <a:endParaRPr lang="ru-RU" dirty="0"/>
          </a:p>
          <a:p>
            <a:r>
              <a:rPr lang="ru-RU" dirty="0"/>
              <a:t>Поэтому основной механикой нашей игры стала упаковка подарков, так как аналогичных игр нет</a:t>
            </a:r>
          </a:p>
          <a:p>
            <a:r>
              <a:rPr lang="ru-RU" dirty="0"/>
              <a:t>И элемент свежести идеи должен только сыграть на руку</a:t>
            </a:r>
          </a:p>
          <a:p>
            <a:endParaRPr lang="ru-RU" dirty="0"/>
          </a:p>
          <a:p>
            <a:r>
              <a:rPr lang="ru-RU" dirty="0"/>
              <a:t>В течение 5 месяцев наша команда вела разработку игры. Были реализованы:</a:t>
            </a:r>
            <a:br>
              <a:rPr lang="ru-RU" dirty="0"/>
            </a:br>
            <a:r>
              <a:rPr lang="ru-RU" dirty="0"/>
              <a:t>1. Основная механика упаковки подарков</a:t>
            </a:r>
          </a:p>
          <a:p>
            <a:r>
              <a:rPr lang="ru-RU" dirty="0"/>
              <a:t>2. Главное меню, меню паузы и настроек</a:t>
            </a:r>
          </a:p>
          <a:p>
            <a:r>
              <a:rPr lang="ru-RU" dirty="0"/>
              <a:t>3. Магазин с дополнительными видами упаковки</a:t>
            </a:r>
          </a:p>
          <a:p>
            <a:endParaRPr lang="de-DE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D8D9-6760-4231-B3D2-FE2B107FFAD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648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Разработка игры не окончена. На слайде представлен план дальнейшего развития проекта</a:t>
            </a:r>
          </a:p>
          <a:p>
            <a:endParaRPr lang="de-DE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D8D9-6760-4231-B3D2-FE2B107FFAD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8583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Состав команды: </a:t>
            </a:r>
            <a:br>
              <a:rPr lang="ru-RU" dirty="0"/>
            </a:br>
            <a:r>
              <a:rPr lang="ru-RU" dirty="0"/>
              <a:t>Ходченко Алексей — выполнял техническую реализацию игры в </a:t>
            </a:r>
            <a:r>
              <a:rPr lang="en-US" dirty="0"/>
              <a:t>Unity</a:t>
            </a:r>
            <a:endParaRPr lang="ru-RU" dirty="0"/>
          </a:p>
          <a:p>
            <a:r>
              <a:rPr lang="ru-RU" dirty="0"/>
              <a:t>Виктория Баранова — отвечала за визуальный вид игры, разработку пользовательского интерфейса</a:t>
            </a:r>
          </a:p>
          <a:p>
            <a:r>
              <a:rPr lang="ru-RU" dirty="0"/>
              <a:t>Глушков Владимир — занимался ведение проектной документации и распределением задач</a:t>
            </a:r>
          </a:p>
          <a:p>
            <a:endParaRPr lang="ru-RU" dirty="0"/>
          </a:p>
          <a:p>
            <a:r>
              <a:rPr lang="ru-RU" dirty="0"/>
              <a:t>Также вся команда принимала непосредственное участие в разработке </a:t>
            </a:r>
            <a:r>
              <a:rPr lang="ru-RU" dirty="0" err="1"/>
              <a:t>геймдизайна</a:t>
            </a:r>
            <a:r>
              <a:rPr lang="ru-RU" dirty="0"/>
              <a:t> игры</a:t>
            </a:r>
          </a:p>
          <a:p>
            <a:endParaRPr lang="ru-RU" dirty="0"/>
          </a:p>
          <a:p>
            <a:r>
              <a:rPr lang="ru-RU" dirty="0"/>
              <a:t>В процессе разработки было сделано 7 коммитов в репозиторий игры. Создано 8 уникальных дизайнов клиентов.</a:t>
            </a:r>
          </a:p>
          <a:p>
            <a:r>
              <a:rPr lang="ru-RU" dirty="0"/>
              <a:t>Выполнено 34 задачи с фиксацией прогресса в </a:t>
            </a:r>
            <a:r>
              <a:rPr lang="en-US" dirty="0"/>
              <a:t>notion</a:t>
            </a:r>
            <a:r>
              <a:rPr lang="ru-RU" dirty="0"/>
              <a:t>. Проведено 10 многочасовых </a:t>
            </a:r>
            <a:r>
              <a:rPr lang="ru-RU" dirty="0" err="1"/>
              <a:t>созвонов</a:t>
            </a:r>
            <a:r>
              <a:rPr lang="ru-RU" dirty="0"/>
              <a:t> </a:t>
            </a:r>
          </a:p>
          <a:p>
            <a:endParaRPr lang="de-DE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D8D9-6760-4231-B3D2-FE2B107FFAD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763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F73764-81F1-9CF8-F472-C1B6F18C7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de-DE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0C47E4-441C-CFE9-8DB7-6285B14AC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de-D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ED0A7F-72AD-58BB-1E30-0DF4293B3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795B-4658-45D6-A2F8-1518E01C8AC3}" type="datetime1">
              <a:rPr lang="de-DE" smtClean="0"/>
              <a:t>20.01.2023</a:t>
            </a:fld>
            <a:endParaRPr lang="de-D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B2D0A8-F524-939C-78A7-769CD0BF3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C24FCB-BD27-867C-4BEB-B666676B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A9AC-D3F7-46C4-8D5E-0158C1B44E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743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6B5EF-52C8-A1A9-E3A3-40D9E7C2D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de-D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4F0CBA-04BE-828C-0160-82607D29B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de-D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FBB16B-E581-D2DE-1571-FC3BACFE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3742-287D-40BE-B6DE-E1648FB1B6E3}" type="datetime1">
              <a:rPr lang="de-DE" smtClean="0"/>
              <a:t>20.01.2023</a:t>
            </a:fld>
            <a:endParaRPr lang="de-D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0AF6A0-73F4-3F17-1916-0B2073C6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180B99-E077-9174-6DE5-41F09DC8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A9AC-D3F7-46C4-8D5E-0158C1B44E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36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B153670-28D2-4EFE-BC17-86760A4A4F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de-D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1572F50-637B-11F1-43BA-ACCE4E6AD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de-D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4F0BEA-381A-15F8-F9E1-554AAB728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EF99-4749-4DEF-B171-9D0B2D15EB53}" type="datetime1">
              <a:rPr lang="de-DE" smtClean="0"/>
              <a:t>20.01.2023</a:t>
            </a:fld>
            <a:endParaRPr lang="de-D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A27F97-DAF1-76A9-4B84-862E629B1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537227-55CE-DDE5-3B34-1C0142B8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A9AC-D3F7-46C4-8D5E-0158C1B44E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79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7F0BE2-000D-0759-FB1E-F55A7950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de-D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824792-D63C-D80F-4A7D-E2FBE779F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de-D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29FD09-E5C2-3C4D-B353-3FC5FA4B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935-2F15-4F15-8FBC-54AC0F5E6266}" type="datetime1">
              <a:rPr lang="de-DE" smtClean="0"/>
              <a:t>20.01.2023</a:t>
            </a:fld>
            <a:endParaRPr lang="de-D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560A2F-455B-7B43-81C2-27922EECD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E098A3-8BC6-F940-ADD7-289358734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A9AC-D3F7-46C4-8D5E-0158C1B44E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069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B7751-8C7F-F9F8-5555-03BB57342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de-D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BB90FB-A2E1-1E9D-96CE-EBBDB707E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B841B9-1A5A-6ACE-DEC6-D781976DA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B0F1-A6EE-436A-896D-4638F185E044}" type="datetime1">
              <a:rPr lang="de-DE" smtClean="0"/>
              <a:t>20.01.2023</a:t>
            </a:fld>
            <a:endParaRPr lang="de-D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E468FA-42A2-9799-1153-A7D95BB1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7ACE39-3BB4-57CD-188A-63AF3CBB7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A9AC-D3F7-46C4-8D5E-0158C1B44E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95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21AD9-BF90-CF05-3F36-972741B28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de-D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87001B-B278-A95A-8654-CA8E77B9BA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de-DE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74C24E-4E0C-67AC-B470-E64C1D1DB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de-DE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074B97-A930-EB67-8E40-531351319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AFF-282B-4301-813C-013931EE1671}" type="datetime1">
              <a:rPr lang="de-DE" smtClean="0"/>
              <a:t>20.01.2023</a:t>
            </a:fld>
            <a:endParaRPr lang="de-D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A1DE26-C7EE-7C06-37EA-8D9E6334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284F51-76CA-014A-19B0-99FEA86E7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A9AC-D3F7-46C4-8D5E-0158C1B44E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993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CDA98B-0E71-3204-20F9-51A835321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de-D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E2F3C2-4AC6-62C2-679F-662086EAD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5826BC-618A-34BA-615A-10C2B8246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de-DE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DF55D00-FC79-774C-BFCC-0ECA51D7A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D052F21-3981-96A3-D163-B230D347E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de-DE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4827902-D255-C961-8012-55A458A43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578F-056A-4F40-9BC7-C727533C6A12}" type="datetime1">
              <a:rPr lang="de-DE" smtClean="0"/>
              <a:t>20.01.2023</a:t>
            </a:fld>
            <a:endParaRPr lang="de-DE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3D5DA59-B63D-BFA3-CA85-E796F2CD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E9F8F43-16E3-93CC-8966-083F2D9D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A9AC-D3F7-46C4-8D5E-0158C1B44E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22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58DA7D-10E5-90C4-5C2B-805F38D67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de-DE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579E710-352C-0911-AC2A-FB6C85F9E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D97A-EC9E-413C-BD2F-67F4DFBA306A}" type="datetime1">
              <a:rPr lang="de-DE" smtClean="0"/>
              <a:t>20.01.2023</a:t>
            </a:fld>
            <a:endParaRPr lang="de-DE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617456D-5DCD-C2E1-102B-BD79873AD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4E66BB-F4A4-B1C5-B0AB-C7C33144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A9AC-D3F7-46C4-8D5E-0158C1B44E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5774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92704BC-100A-6025-9F12-5C075FC5F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F014-FCAD-4713-B9A8-122D46EDE8E0}" type="datetime1">
              <a:rPr lang="de-DE" smtClean="0"/>
              <a:t>20.01.2023</a:t>
            </a:fld>
            <a:endParaRPr lang="de-DE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B57EF56-2A70-82C8-96B6-4B0E33FE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B5D865-1646-BFFA-FBD2-29AB0FA76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A9AC-D3F7-46C4-8D5E-0158C1B44E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253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6F2810-3C5B-E765-45A6-1DB1D4E0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de-D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4173E0-12B6-8E83-7A66-9B5ED5F1E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de-D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A88F95-29E9-2594-B697-3F3C15779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084813-946A-FA55-A79D-BC34F4DBB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90ED-D7D9-4AAF-9FBA-FC586D4A9C78}" type="datetime1">
              <a:rPr lang="de-DE" smtClean="0"/>
              <a:t>20.01.2023</a:t>
            </a:fld>
            <a:endParaRPr lang="de-D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F024A1-DFD0-DF70-0DCD-07144C5B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604166-17AB-3667-FA69-B3B98C4F1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A9AC-D3F7-46C4-8D5E-0158C1B44E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423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EA3D1E-65FB-D14D-95FC-ECF8135DA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de-DE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EE1DEA3-899E-6007-D930-503E2E9C8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7C5D99B-8285-F897-63C1-8A619879E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D16E60-9576-0321-6F62-EEA629F0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95B-4248-4438-9E89-5B9205F6215B}" type="datetime1">
              <a:rPr lang="de-DE" smtClean="0"/>
              <a:t>20.01.2023</a:t>
            </a:fld>
            <a:endParaRPr lang="de-D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FBB5D2-3AA9-A776-3341-E085EF86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58BB97-DB69-1B49-7411-D85E2AF98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A9AC-D3F7-46C4-8D5E-0158C1B44E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059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33F8B-084D-D16D-4409-A5499B22B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de-D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6D43F0-AC66-B4E1-35AD-871056EF1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de-D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0DE113-BB02-29BE-321D-3B65AF26A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6F0B1-93A9-44B3-99CC-72D28F4CD946}" type="datetime1">
              <a:rPr lang="de-DE" smtClean="0"/>
              <a:t>20.01.2023</a:t>
            </a:fld>
            <a:endParaRPr lang="de-D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57522E-9716-BEC1-6BB0-96C013B12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B87412-44C3-F29C-EC52-EAD11513E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4A9AC-D3F7-46C4-8D5E-0158C1B44E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25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738B50-78AD-337E-4E1E-1AD0E2435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/>
          <a:p>
            <a:r>
              <a:rPr lang="en-US" dirty="0"/>
              <a:t>Wrap the gift!</a:t>
            </a:r>
            <a:endParaRPr lang="de-DE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27AC31-8CBF-2FC9-0EC8-90FC9971E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dirty="0" err="1"/>
              <a:t>Гиперказуальная</a:t>
            </a:r>
            <a:r>
              <a:rPr lang="ru-RU" dirty="0"/>
              <a:t> игра про упаковку подарков</a:t>
            </a:r>
            <a:br>
              <a:rPr lang="ru-RU" dirty="0"/>
            </a:br>
            <a:r>
              <a:rPr lang="ru-RU" dirty="0"/>
              <a:t>Выполнили студенты группы </a:t>
            </a:r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Информатика и вычислительная техника (M9120-09.04.01пицр)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103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780D89-4C51-2DA3-009B-1F96A3208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Гиперказуальные</a:t>
            </a:r>
            <a:r>
              <a:rPr lang="ru-RU" dirty="0"/>
              <a:t> игры</a:t>
            </a:r>
            <a:endParaRPr lang="de-DE" dirty="0"/>
          </a:p>
        </p:txBody>
      </p:sp>
      <p:sp>
        <p:nvSpPr>
          <p:cNvPr id="21" name="Объект 20">
            <a:extLst>
              <a:ext uri="{FF2B5EF4-FFF2-40B4-BE49-F238E27FC236}">
                <a16:creationId xmlns:a16="http://schemas.microsoft.com/office/drawing/2014/main" id="{0D826972-7EBF-46FB-CD03-39A6AC5CF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51515" cy="190429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Это игры с единственной основной механикой</a:t>
            </a:r>
            <a:endParaRPr lang="de-DE" dirty="0"/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E37DEA4D-6EF8-F288-1A3C-0B21C872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A9AC-D3F7-46C4-8D5E-0158C1B44EDB}" type="slidenum">
              <a:rPr lang="de-DE" smtClean="0"/>
              <a:pPr/>
              <a:t>2</a:t>
            </a:fld>
            <a:r>
              <a:rPr lang="ru-RU" dirty="0"/>
              <a:t>/7</a:t>
            </a:r>
            <a:endParaRPr lang="de-DE" dirty="0"/>
          </a:p>
        </p:txBody>
      </p:sp>
      <p:pic>
        <p:nvPicPr>
          <p:cNvPr id="18" name="Рисунок 17" descr="Изображение выглядит как текст, векторн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1856AC83-AFB6-AB8C-5DA5-FD0AE940A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458" y="1955294"/>
            <a:ext cx="7046562" cy="413644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C5E4797-6ACA-6FC0-445B-2FDFB8ADBD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0" y="3729924"/>
            <a:ext cx="5664630" cy="283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8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0D65CA-6F3B-937E-33F0-5BEA22210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Рынок мобильных игр</a:t>
            </a:r>
            <a:endParaRPr lang="de-DE" dirty="0"/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E6A9F5AC-49EF-D01B-0320-3182B2DB3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392" y="1825625"/>
            <a:ext cx="7737216" cy="4351338"/>
          </a:xfrm>
        </p:spPr>
      </p:pic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EFD0D707-AB69-F8D1-0932-8288D266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A9AC-D3F7-46C4-8D5E-0158C1B44EDB}" type="slidenum">
              <a:rPr lang="de-DE" smtClean="0"/>
              <a:t>3</a:t>
            </a:fld>
            <a:r>
              <a:rPr lang="ru-RU" dirty="0"/>
              <a:t>/7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71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780D89-4C51-2DA3-009B-1F96A3208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Гиперказуальные</a:t>
            </a:r>
            <a:r>
              <a:rPr lang="ru-RU" dirty="0"/>
              <a:t> игры</a:t>
            </a:r>
            <a:endParaRPr lang="de-DE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F1BB4D-4141-7444-E431-220467B55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10" y="3429000"/>
            <a:ext cx="5686586" cy="315543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E9F093B-56A9-D5AA-FD4E-BAF39B841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596" y="1310979"/>
            <a:ext cx="5686587" cy="31542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4A9691-5EDB-2DCA-5855-750075F177A2}"/>
              </a:ext>
            </a:extLst>
          </p:cNvPr>
          <p:cNvSpPr txBox="1"/>
          <p:nvPr/>
        </p:nvSpPr>
        <p:spPr>
          <a:xfrm>
            <a:off x="472699" y="3138407"/>
            <a:ext cx="385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Число установок в 2021 и 2022 </a:t>
            </a:r>
            <a:r>
              <a:rPr lang="ru-RU" dirty="0" err="1"/>
              <a:t>гг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B024C9-EF95-735C-A1EE-FD629C31B2DE}"/>
              </a:ext>
            </a:extLst>
          </p:cNvPr>
          <p:cNvSpPr txBox="1"/>
          <p:nvPr/>
        </p:nvSpPr>
        <p:spPr>
          <a:xfrm>
            <a:off x="7501181" y="4465258"/>
            <a:ext cx="4402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Число новых релизов в 2021 и 2022 </a:t>
            </a:r>
            <a:r>
              <a:rPr lang="ru-RU" dirty="0" err="1"/>
              <a:t>гг</a:t>
            </a:r>
            <a:endParaRPr lang="de-DE" dirty="0"/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E37DEA4D-6EF8-F288-1A3C-0B21C872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A9AC-D3F7-46C4-8D5E-0158C1B44EDB}" type="slidenum">
              <a:rPr lang="de-DE" smtClean="0"/>
              <a:pPr/>
              <a:t>4</a:t>
            </a:fld>
            <a:r>
              <a:rPr lang="ru-RU" dirty="0"/>
              <a:t>/7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99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F25BED7-7C52-C447-7F0E-5F2A5C97F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026" y="740840"/>
            <a:ext cx="1874139" cy="4059822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0C27842-CBB7-BE50-0C74-65D3E7E01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0237" y="853051"/>
            <a:ext cx="1891010" cy="405982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68E0D4-5FE1-E13F-AC2F-B995E681B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the gift!</a:t>
            </a:r>
            <a:endParaRPr lang="de-DE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6A6C3B-660C-D371-4F90-DFAFA96F2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A9AC-D3F7-46C4-8D5E-0158C1B44EDB}" type="slidenum">
              <a:rPr lang="de-DE" smtClean="0"/>
              <a:pPr/>
              <a:t>5</a:t>
            </a:fld>
            <a:r>
              <a:rPr lang="ru-RU" dirty="0"/>
              <a:t>/7</a:t>
            </a:r>
            <a:endParaRPr lang="de-DE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E00A762-90EE-52D8-07E9-75C093038A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4720" y="513798"/>
            <a:ext cx="1867798" cy="410424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F37C0FD-36F0-45FA-99C4-264A831A95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4084" y="1459802"/>
            <a:ext cx="1803917" cy="3938395"/>
          </a:xfrm>
          <a:prstGeom prst="rect">
            <a:avLst/>
          </a:prstGeom>
        </p:spPr>
      </p:pic>
      <p:sp>
        <p:nvSpPr>
          <p:cNvPr id="17" name="Номер слайда 3">
            <a:extLst>
              <a:ext uri="{FF2B5EF4-FFF2-40B4-BE49-F238E27FC236}">
                <a16:creationId xmlns:a16="http://schemas.microsoft.com/office/drawing/2014/main" id="{E22C0708-166B-6592-8B0B-2DFE1A870C3B}"/>
              </a:ext>
            </a:extLst>
          </p:cNvPr>
          <p:cNvSpPr txBox="1">
            <a:spLocks/>
          </p:cNvSpPr>
          <p:nvPr/>
        </p:nvSpPr>
        <p:spPr>
          <a:xfrm>
            <a:off x="7954671" y="93010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E64A9AC-D3F7-46C4-8D5E-0158C1B44EDB}" type="slidenum">
              <a:rPr lang="de-DE" smtClean="0"/>
              <a:pPr/>
              <a:t>5</a:t>
            </a:fld>
            <a:r>
              <a:rPr lang="ru-RU"/>
              <a:t>/7</a:t>
            </a:r>
            <a:endParaRPr lang="de-DE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F1ABE6A1-1287-1C1F-498C-A6B50B7071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7146" y="879767"/>
            <a:ext cx="1884801" cy="410424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C77DF93-3B7E-6ED4-48EE-29F8021E2A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92803" y="2395699"/>
            <a:ext cx="1884603" cy="4097176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F470B53-8938-E20F-D712-EB74E3A6F1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9482" y="2769154"/>
            <a:ext cx="1820978" cy="3938394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722AE42-B703-D022-D1AE-C9FDE95943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34632" y="2548481"/>
            <a:ext cx="1857308" cy="4059822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8D4B0C96-E2B0-D764-A569-E9630D77EA0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71040" y="2648841"/>
            <a:ext cx="1805689" cy="393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03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69451-E5CE-C7CD-4F7D-E635753D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the gift!</a:t>
            </a:r>
            <a:endParaRPr lang="de-DE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318126B8-BA6B-5E6D-3C3A-4407CE3DA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Планы развития:</a:t>
            </a:r>
          </a:p>
          <a:p>
            <a:pPr marL="514350" indent="-514350">
              <a:buAutoNum type="arabicPeriod"/>
            </a:pPr>
            <a:r>
              <a:rPr lang="ru-RU" dirty="0"/>
              <a:t>Внедрение мета-механик</a:t>
            </a:r>
          </a:p>
          <a:p>
            <a:pPr marL="514350" indent="-514350">
              <a:buAutoNum type="arabicPeriod"/>
            </a:pPr>
            <a:r>
              <a:rPr lang="ru-RU" dirty="0"/>
              <a:t>Внедрение рекламы и внутриигровых покупок</a:t>
            </a:r>
          </a:p>
          <a:p>
            <a:pPr marL="514350" indent="-514350">
              <a:buAutoNum type="arabicPeriod"/>
            </a:pPr>
            <a:r>
              <a:rPr lang="ru-RU" dirty="0"/>
              <a:t>Доработка </a:t>
            </a:r>
            <a:r>
              <a:rPr lang="ru-RU" dirty="0" err="1"/>
              <a:t>визуала</a:t>
            </a:r>
            <a:r>
              <a:rPr lang="ru-RU" dirty="0"/>
              <a:t> и артов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6E6437-0C12-7288-10B3-41151299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A9AC-D3F7-46C4-8D5E-0158C1B44EDB}" type="slidenum">
              <a:rPr lang="de-DE" smtClean="0"/>
              <a:pPr/>
              <a:t>6</a:t>
            </a:fld>
            <a:r>
              <a:rPr lang="ru-RU" dirty="0"/>
              <a:t>/7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35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8A0F8-6665-9EC2-A3F2-6EF601F9E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</a:t>
            </a:r>
            <a:endParaRPr lang="de-DE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ECA4178-B730-4A92-5DCE-653F02EF9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A9AC-D3F7-46C4-8D5E-0158C1B44EDB}" type="slidenum">
              <a:rPr lang="de-DE" smtClean="0"/>
              <a:pPr/>
              <a:t>7</a:t>
            </a:fld>
            <a:r>
              <a:rPr lang="ru-RU" dirty="0"/>
              <a:t>/7</a:t>
            </a:r>
            <a:endParaRPr lang="de-DE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8E265F0-81A6-2DB9-48F8-A8A1517B8924}"/>
              </a:ext>
            </a:extLst>
          </p:cNvPr>
          <p:cNvSpPr/>
          <p:nvPr/>
        </p:nvSpPr>
        <p:spPr>
          <a:xfrm>
            <a:off x="5301712" y="2162013"/>
            <a:ext cx="1588576" cy="1588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5E06CA1-1441-ADC6-90D1-CE3C8F58EF41}"/>
              </a:ext>
            </a:extLst>
          </p:cNvPr>
          <p:cNvSpPr/>
          <p:nvPr/>
        </p:nvSpPr>
        <p:spPr>
          <a:xfrm>
            <a:off x="8848241" y="2162013"/>
            <a:ext cx="1588576" cy="1588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BE7CCC-0CC3-A330-6673-3D2559D21E8B}"/>
              </a:ext>
            </a:extLst>
          </p:cNvPr>
          <p:cNvSpPr txBox="1"/>
          <p:nvPr/>
        </p:nvSpPr>
        <p:spPr>
          <a:xfrm flipH="1">
            <a:off x="1755183" y="4134173"/>
            <a:ext cx="158857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dirty="0"/>
              <a:t>Ходченко Алексей</a:t>
            </a:r>
            <a:br>
              <a:rPr lang="ru-RU" dirty="0"/>
            </a:br>
            <a:r>
              <a:rPr lang="ru-RU" dirty="0"/>
              <a:t>Программист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7B4BFB-1265-4344-047D-4BB6BDFD51C8}"/>
              </a:ext>
            </a:extLst>
          </p:cNvPr>
          <p:cNvSpPr txBox="1"/>
          <p:nvPr/>
        </p:nvSpPr>
        <p:spPr>
          <a:xfrm flipH="1">
            <a:off x="5301712" y="4134174"/>
            <a:ext cx="158857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dirty="0"/>
              <a:t>Виктория Баранова</a:t>
            </a:r>
          </a:p>
          <a:p>
            <a:pPr algn="ctr"/>
            <a:r>
              <a:rPr lang="ru-RU" dirty="0"/>
              <a:t>Художник</a:t>
            </a:r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27923A-F1F6-516B-5B0D-687BF4838B19}"/>
              </a:ext>
            </a:extLst>
          </p:cNvPr>
          <p:cNvSpPr txBox="1"/>
          <p:nvPr/>
        </p:nvSpPr>
        <p:spPr>
          <a:xfrm flipH="1">
            <a:off x="8320007" y="4134173"/>
            <a:ext cx="264504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dirty="0"/>
              <a:t>Глушков</a:t>
            </a:r>
          </a:p>
          <a:p>
            <a:pPr algn="ctr"/>
            <a:r>
              <a:rPr lang="ru-RU" dirty="0"/>
              <a:t>Владимир</a:t>
            </a:r>
          </a:p>
          <a:p>
            <a:pPr algn="ctr"/>
            <a:r>
              <a:rPr lang="ru-RU" dirty="0"/>
              <a:t>Проектный менеджер</a:t>
            </a:r>
            <a:endParaRPr lang="de-DE" dirty="0"/>
          </a:p>
        </p:txBody>
      </p:sp>
      <p:pic>
        <p:nvPicPr>
          <p:cNvPr id="3" name="Рисунок 10" descr="Изображение выглядит как человек, женщин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3A6A5948-996D-7787-886A-704257963C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873" r="1227" b="25764"/>
          <a:stretch/>
        </p:blipFill>
        <p:spPr>
          <a:xfrm>
            <a:off x="5164931" y="1863298"/>
            <a:ext cx="1916296" cy="2046844"/>
          </a:xfrm>
          <a:prstGeom prst="flowChartConnector">
            <a:avLst/>
          </a:prstGeom>
        </p:spPr>
      </p:pic>
      <p:pic>
        <p:nvPicPr>
          <p:cNvPr id="16" name="Рисунок 16" descr="Изображение выглядит как человек, мужчина, костюм, мужской&#10;&#10;Автоматически созданное описание">
            <a:extLst>
              <a:ext uri="{FF2B5EF4-FFF2-40B4-BE49-F238E27FC236}">
                <a16:creationId xmlns:a16="http://schemas.microsoft.com/office/drawing/2014/main" id="{6E59B46B-C01B-B090-CB71-DA87F8991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018" y="1865779"/>
            <a:ext cx="2127437" cy="2129118"/>
          </a:xfrm>
          <a:prstGeom prst="rect">
            <a:avLst/>
          </a:prstGeom>
        </p:spPr>
      </p:pic>
      <p:pic>
        <p:nvPicPr>
          <p:cNvPr id="12" name="Рисунок 11" descr="Изображение выглядит как дерево, внешний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9FD01D1F-B6E4-9870-8D80-AFA5FE3E17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107" y="1976675"/>
            <a:ext cx="2046844" cy="2046844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6960873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22dbd1b-af8a-4877-9d60-7c5ad39afb4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0C9717237585E4284F96E97A910883B" ma:contentTypeVersion="13" ma:contentTypeDescription="Создание документа." ma:contentTypeScope="" ma:versionID="40eb3e954201cb357428dd3cdd394be8">
  <xsd:schema xmlns:xsd="http://www.w3.org/2001/XMLSchema" xmlns:xs="http://www.w3.org/2001/XMLSchema" xmlns:p="http://schemas.microsoft.com/office/2006/metadata/properties" xmlns:ns3="322dbd1b-af8a-4877-9d60-7c5ad39afb42" xmlns:ns4="f1108746-cab9-4ae7-a924-13d8c39c8c6f" targetNamespace="http://schemas.microsoft.com/office/2006/metadata/properties" ma:root="true" ma:fieldsID="dff8c21ead3c624f73a52c211e76c34d" ns3:_="" ns4:_="">
    <xsd:import namespace="322dbd1b-af8a-4877-9d60-7c5ad39afb42"/>
    <xsd:import namespace="f1108746-cab9-4ae7-a924-13d8c39c8c6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2dbd1b-af8a-4877-9d60-7c5ad39afb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108746-cab9-4ae7-a924-13d8c39c8c6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06BCCC-1DE3-481E-A390-D8BAB1AA29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6BB4F6C-40A2-4BE0-9CC2-01F5A4420CF1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f1108746-cab9-4ae7-a924-13d8c39c8c6f"/>
    <ds:schemaRef ds:uri="322dbd1b-af8a-4877-9d60-7c5ad39afb42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692178D-A275-4157-B2A1-9DACB10EDA8B}">
  <ds:schemaRefs>
    <ds:schemaRef ds:uri="322dbd1b-af8a-4877-9d60-7c5ad39afb42"/>
    <ds:schemaRef ds:uri="f1108746-cab9-4ae7-a924-13d8c39c8c6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539</Words>
  <Application>Microsoft Office PowerPoint</Application>
  <PresentationFormat>Широкоэкранный</PresentationFormat>
  <Paragraphs>68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Wrap the gift!</vt:lpstr>
      <vt:lpstr>Гиперказуальные игры</vt:lpstr>
      <vt:lpstr>Рынок мобильных игр</vt:lpstr>
      <vt:lpstr>Гиперказуальные игры</vt:lpstr>
      <vt:lpstr>Wrap the gift!</vt:lpstr>
      <vt:lpstr>Wrap the gift!</vt:lpstr>
      <vt:lpstr>Команда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Wrap the gift!</dc:title>
  <dc:creator>Глушков Владимир Константинович</dc:creator>
  <cp:lastModifiedBy>Глушков Владимир Константинович</cp:lastModifiedBy>
  <cp:revision>1</cp:revision>
  <dcterms:created xsi:type="dcterms:W3CDTF">2023-01-19T19:37:11Z</dcterms:created>
  <dcterms:modified xsi:type="dcterms:W3CDTF">2023-01-20T05:22:25Z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0x01010040C9717237585E4284F96E97A910883B</vt:lpwstr>
  </property>
</Properties>
</file>