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Lst>
  <p:notesMasterIdLst>
    <p:notesMasterId r:id="rId4"/>
  </p:notesMasterIdLst>
  <p:sldIdLst>
    <p:sldId id="256" r:id="rId3"/>
  </p:sldIdLst>
  <p:sldSz cx="30279975" cy="42808525"/>
  <p:notesSz cx="6858000" cy="9144000"/>
  <p:defaultTextStyle>
    <a:defPPr>
      <a:defRPr lang="ru-RU"/>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42" autoAdjust="0"/>
  </p:normalViewPr>
  <p:slideViewPr>
    <p:cSldViewPr>
      <p:cViewPr>
        <p:scale>
          <a:sx n="30" d="100"/>
          <a:sy n="30" d="100"/>
        </p:scale>
        <p:origin x="-1020" y="354"/>
      </p:cViewPr>
      <p:guideLst>
        <p:guide orient="horz" pos="13483"/>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1DFFC4-4194-4356-AF36-C24452EFB25D}" type="datetimeFigureOut">
              <a:rPr lang="ru-RU" smtClean="0"/>
              <a:pPr/>
              <a:t>08.05.2017</a:t>
            </a:fld>
            <a:endParaRPr lang="ru-RU"/>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49F883-0AB5-4D8C-9564-B259766E061A}"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28"/>
          <p:cNvSpPr>
            <a:spLocks noChangeArrowheads="1"/>
          </p:cNvSpPr>
          <p:nvPr/>
        </p:nvSpPr>
        <p:spPr bwMode="auto">
          <a:xfrm>
            <a:off x="-5257" y="14269508"/>
            <a:ext cx="30279978" cy="28539017"/>
          </a:xfrm>
          <a:prstGeom prst="rect">
            <a:avLst/>
          </a:prstGeom>
          <a:solidFill>
            <a:srgbClr val="005B8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solidFill>
                <a:srgbClr val="005B82"/>
              </a:solidFill>
              <a:ea typeface="ＭＳ Ｐゴシック" pitchFamily="34" charset="-128"/>
              <a:cs typeface="+mn-cs"/>
            </a:endParaRPr>
          </a:p>
        </p:txBody>
      </p:sp>
      <p:sp>
        <p:nvSpPr>
          <p:cNvPr id="5" name="Rectangle 31"/>
          <p:cNvSpPr>
            <a:spLocks noChangeArrowheads="1"/>
          </p:cNvSpPr>
          <p:nvPr/>
        </p:nvSpPr>
        <p:spPr bwMode="auto">
          <a:xfrm>
            <a:off x="2" y="14269509"/>
            <a:ext cx="415300" cy="14269508"/>
          </a:xfrm>
          <a:prstGeom prst="rect">
            <a:avLst/>
          </a:prstGeom>
          <a:solidFill>
            <a:srgbClr val="005B8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solidFill>
                <a:schemeClr val="bg1"/>
              </a:solidFill>
              <a:ea typeface="ＭＳ Ｐゴシック" pitchFamily="34" charset="-128"/>
              <a:cs typeface="+mn-cs"/>
            </a:endParaRPr>
          </a:p>
        </p:txBody>
      </p:sp>
      <p:sp>
        <p:nvSpPr>
          <p:cNvPr id="6" name="Rectangle 32"/>
          <p:cNvSpPr>
            <a:spLocks noChangeArrowheads="1"/>
          </p:cNvSpPr>
          <p:nvPr/>
        </p:nvSpPr>
        <p:spPr bwMode="auto">
          <a:xfrm>
            <a:off x="2" y="28539017"/>
            <a:ext cx="415300" cy="14269508"/>
          </a:xfrm>
          <a:prstGeom prst="rect">
            <a:avLst/>
          </a:prstGeom>
          <a:solidFill>
            <a:srgbClr val="51535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7" name="Rectangle 43"/>
          <p:cNvSpPr>
            <a:spLocks noChangeArrowheads="1"/>
          </p:cNvSpPr>
          <p:nvPr/>
        </p:nvSpPr>
        <p:spPr bwMode="auto">
          <a:xfrm>
            <a:off x="383758" y="0"/>
            <a:ext cx="415297" cy="1426950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8" name="Rectangle 44"/>
          <p:cNvSpPr>
            <a:spLocks noChangeArrowheads="1"/>
          </p:cNvSpPr>
          <p:nvPr/>
        </p:nvSpPr>
        <p:spPr bwMode="auto">
          <a:xfrm>
            <a:off x="378501" y="14269509"/>
            <a:ext cx="415300" cy="14269508"/>
          </a:xfrm>
          <a:prstGeom prst="rect">
            <a:avLst/>
          </a:prstGeom>
          <a:solidFill>
            <a:srgbClr val="B9BB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solidFill>
                <a:schemeClr val="bg1"/>
              </a:solidFill>
              <a:ea typeface="ＭＳ Ｐゴシック" pitchFamily="34" charset="-128"/>
              <a:cs typeface="+mn-cs"/>
            </a:endParaRPr>
          </a:p>
        </p:txBody>
      </p:sp>
      <p:sp>
        <p:nvSpPr>
          <p:cNvPr id="9" name="Rectangle 45"/>
          <p:cNvSpPr>
            <a:spLocks noChangeArrowheads="1"/>
          </p:cNvSpPr>
          <p:nvPr/>
        </p:nvSpPr>
        <p:spPr bwMode="auto">
          <a:xfrm>
            <a:off x="378501" y="28539017"/>
            <a:ext cx="415300" cy="14269508"/>
          </a:xfrm>
          <a:prstGeom prst="rect">
            <a:avLst/>
          </a:prstGeom>
          <a:solidFill>
            <a:srgbClr val="DCDCD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10" name="Text Box 51"/>
          <p:cNvSpPr txBox="1">
            <a:spLocks noChangeArrowheads="1"/>
          </p:cNvSpPr>
          <p:nvPr/>
        </p:nvSpPr>
        <p:spPr bwMode="auto">
          <a:xfrm>
            <a:off x="2381396" y="31511834"/>
            <a:ext cx="12616656" cy="9848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defRPr/>
            </a:pPr>
            <a:fld id="{15C71367-F1A2-41E1-8591-16CD1E88750D}" type="datetime4">
              <a:rPr lang="de-DE" altLang="en-US" sz="6400" smtClean="0">
                <a:solidFill>
                  <a:srgbClr val="F4F4F4"/>
                </a:solidFill>
                <a:ea typeface="ＭＳ Ｐゴシック" pitchFamily="34" charset="-128"/>
                <a:cs typeface="+mn-cs"/>
              </a:rPr>
              <a:pPr eaLnBrk="1" hangingPunct="1">
                <a:spcBef>
                  <a:spcPct val="50000"/>
                </a:spcBef>
                <a:defRPr/>
              </a:pPr>
              <a:t>8. Mai 2017</a:t>
            </a:fld>
            <a:endParaRPr lang="de-DE" altLang="en-US" sz="6400" smtClean="0">
              <a:solidFill>
                <a:srgbClr val="F4F4F4"/>
              </a:solidFill>
              <a:ea typeface="ＭＳ Ｐゴシック" pitchFamily="34" charset="-128"/>
              <a:cs typeface="+mn-cs"/>
            </a:endParaRPr>
          </a:p>
        </p:txBody>
      </p:sp>
      <p:sp>
        <p:nvSpPr>
          <p:cNvPr id="11" name="Text Box 56"/>
          <p:cNvSpPr txBox="1">
            <a:spLocks noChangeArrowheads="1"/>
          </p:cNvSpPr>
          <p:nvPr/>
        </p:nvSpPr>
        <p:spPr bwMode="auto">
          <a:xfrm rot="16200000">
            <a:off x="-7203623" y="6013859"/>
            <a:ext cx="15458634" cy="1052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17643" tIns="208822" rIns="417643" bIns="20882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de-DE" altLang="en-US" sz="4100" smtClean="0">
                <a:solidFill>
                  <a:srgbClr val="005B82"/>
                </a:solidFill>
                <a:latin typeface="Arial MT Bd" charset="0"/>
                <a:cs typeface="+mn-cs"/>
              </a:rPr>
              <a:t>Mitglied der Helmholtz-Gemeinschaft</a:t>
            </a:r>
          </a:p>
        </p:txBody>
      </p:sp>
      <p:pic>
        <p:nvPicPr>
          <p:cNvPr id="12" name="Picture 60" descr="logo_699cm"/>
          <p:cNvPicPr>
            <a:picLocks noChangeAspect="1" noChangeArrowheads="1"/>
          </p:cNvPicPr>
          <p:nvPr/>
        </p:nvPicPr>
        <p:blipFill>
          <a:blip r:embed="rId2" cstate="print"/>
          <a:srcRect/>
          <a:stretch>
            <a:fillRect/>
          </a:stretch>
        </p:blipFill>
        <p:spPr bwMode="auto">
          <a:xfrm>
            <a:off x="20433729" y="1585504"/>
            <a:ext cx="8337507" cy="5103334"/>
          </a:xfrm>
          <a:prstGeom prst="rect">
            <a:avLst/>
          </a:prstGeom>
          <a:noFill/>
          <a:ln w="9525">
            <a:noFill/>
            <a:miter lim="800000"/>
            <a:headEnd/>
            <a:tailEnd/>
          </a:ln>
        </p:spPr>
      </p:pic>
      <p:sp>
        <p:nvSpPr>
          <p:cNvPr id="3130" name="Rectangle 58"/>
          <p:cNvSpPr>
            <a:spLocks noGrp="1" noChangeArrowheads="1"/>
          </p:cNvSpPr>
          <p:nvPr>
            <p:ph type="ctrTitle" sz="quarter"/>
          </p:nvPr>
        </p:nvSpPr>
        <p:spPr>
          <a:xfrm>
            <a:off x="2381395" y="19164742"/>
            <a:ext cx="25737979" cy="4488953"/>
          </a:xfrm>
        </p:spPr>
        <p:txBody>
          <a:bodyPr/>
          <a:lstStyle>
            <a:lvl1pPr>
              <a:defRPr sz="21900" b="0">
                <a:solidFill>
                  <a:schemeClr val="bg1"/>
                </a:solidFill>
              </a:defRPr>
            </a:lvl1pPr>
          </a:lstStyle>
          <a:p>
            <a:r>
              <a:rPr lang="en-US" smtClean="0"/>
              <a:t>Click to edit Master title style</a:t>
            </a:r>
            <a:endParaRPr lang="de-DE"/>
          </a:p>
        </p:txBody>
      </p:sp>
      <p:sp>
        <p:nvSpPr>
          <p:cNvPr id="3131" name="Rectangle 59"/>
          <p:cNvSpPr>
            <a:spLocks noGrp="1" noChangeArrowheads="1"/>
          </p:cNvSpPr>
          <p:nvPr>
            <p:ph type="subTitle" sz="quarter" idx="1"/>
          </p:nvPr>
        </p:nvSpPr>
        <p:spPr>
          <a:xfrm>
            <a:off x="2381395" y="24099614"/>
            <a:ext cx="25632840" cy="4043027"/>
          </a:xfrm>
        </p:spPr>
        <p:txBody>
          <a:bodyPr/>
          <a:lstStyle>
            <a:lvl1pPr marL="0" indent="0">
              <a:defRPr sz="14600">
                <a:solidFill>
                  <a:schemeClr val="bg1"/>
                </a:solidFill>
              </a:defRPr>
            </a:lvl1pPr>
          </a:lstStyle>
          <a:p>
            <a:r>
              <a:rPr lang="en-US" smtClean="0"/>
              <a:t>Click to edit Master subtitle style</a:t>
            </a:r>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684879" y="3805202"/>
            <a:ext cx="6434495" cy="33771170"/>
          </a:xfrm>
        </p:spPr>
        <p:txBody>
          <a:bodyPr vert="eaVert"/>
          <a:lstStyle/>
          <a:p>
            <a:r>
              <a:rPr lang="en-US" smtClean="0"/>
              <a:t>Click to edit Master title style</a:t>
            </a:r>
            <a:endParaRPr lang="en-US"/>
          </a:p>
        </p:txBody>
      </p:sp>
      <p:sp>
        <p:nvSpPr>
          <p:cNvPr id="3" name="Vertikaler Textplatzhalter 2"/>
          <p:cNvSpPr>
            <a:spLocks noGrp="1"/>
          </p:cNvSpPr>
          <p:nvPr>
            <p:ph type="body" orient="vert" idx="1"/>
          </p:nvPr>
        </p:nvSpPr>
        <p:spPr>
          <a:xfrm>
            <a:off x="2381395" y="3805202"/>
            <a:ext cx="18798818" cy="337711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81395" y="3805202"/>
            <a:ext cx="25737979" cy="7134754"/>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381396" y="11891257"/>
            <a:ext cx="12616656" cy="25685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15502718" y="11891257"/>
            <a:ext cx="12616656" cy="1236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15502718" y="25209465"/>
            <a:ext cx="12616656" cy="1236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81395" y="3805202"/>
            <a:ext cx="25737979" cy="7134754"/>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381396" y="11891257"/>
            <a:ext cx="12616656" cy="25685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502718" y="11891257"/>
            <a:ext cx="12616656" cy="25685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404"/>
            <a:ext cx="25737979" cy="9176087"/>
          </a:xfrm>
          <a:prstGeom prst="rect">
            <a:avLst/>
          </a:prstGeom>
        </p:spPr>
        <p:txBody>
          <a:bodyPr lIns="417479" tIns="208739" rIns="417479" bIns="208739"/>
          <a:lstStyle/>
          <a:p>
            <a:r>
              <a:rPr lang="en-US" smtClean="0"/>
              <a:t>Click to edit Master title style</a:t>
            </a:r>
            <a:endParaRPr lang="en-US"/>
          </a:p>
        </p:txBody>
      </p:sp>
      <p:sp>
        <p:nvSpPr>
          <p:cNvPr id="3" name="Untertitel 2"/>
          <p:cNvSpPr>
            <a:spLocks noGrp="1"/>
          </p:cNvSpPr>
          <p:nvPr>
            <p:ph type="subTitle" idx="1"/>
          </p:nvPr>
        </p:nvSpPr>
        <p:spPr>
          <a:xfrm>
            <a:off x="4541996" y="24258164"/>
            <a:ext cx="21195983" cy="10939956"/>
          </a:xfrm>
          <a:prstGeom prst="rect">
            <a:avLst/>
          </a:prstGeom>
        </p:spPr>
        <p:txBody>
          <a:bodyPr lIns="417479" tIns="208739" rIns="417479" bIns="208739"/>
          <a:lstStyle>
            <a:lvl1pPr marL="0" indent="0" algn="ctr">
              <a:buNone/>
              <a:defRPr/>
            </a:lvl1pPr>
            <a:lvl2pPr marL="2087393" indent="0" algn="ctr">
              <a:buNone/>
              <a:defRPr/>
            </a:lvl2pPr>
            <a:lvl3pPr marL="4174795" indent="0" algn="ctr">
              <a:buNone/>
              <a:defRPr/>
            </a:lvl3pPr>
            <a:lvl4pPr marL="6262189" indent="0" algn="ctr">
              <a:buNone/>
              <a:defRPr/>
            </a:lvl4pPr>
            <a:lvl5pPr marL="8349582" indent="0" algn="ctr">
              <a:buNone/>
              <a:defRPr/>
            </a:lvl5pPr>
            <a:lvl6pPr marL="10436984" indent="0" algn="ctr">
              <a:buNone/>
              <a:defRPr/>
            </a:lvl6pPr>
            <a:lvl7pPr marL="12524377" indent="0" algn="ctr">
              <a:buNone/>
              <a:defRPr/>
            </a:lvl7pPr>
            <a:lvl8pPr marL="14611770" indent="0" algn="ctr">
              <a:buNone/>
              <a:defRPr/>
            </a:lvl8pPr>
            <a:lvl9pPr marL="16699173" indent="0" algn="ctr">
              <a:buNone/>
              <a:defRPr/>
            </a:lvl9pPr>
          </a:lstStyle>
          <a:p>
            <a:r>
              <a:rPr lang="en-US" smtClean="0"/>
              <a:t>Click to edit Master subtitle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a:prstGeom prst="rect">
            <a:avLst/>
          </a:prstGeom>
        </p:spPr>
        <p:txBody>
          <a:bodyPr lIns="417479" tIns="208739" rIns="417479" bIns="208739"/>
          <a:lstStyle/>
          <a:p>
            <a:r>
              <a:rPr lang="en-US" smtClean="0"/>
              <a:t>Click to edit Master title style</a:t>
            </a:r>
            <a:endParaRPr lang="en-US"/>
          </a:p>
        </p:txBody>
      </p:sp>
      <p:sp>
        <p:nvSpPr>
          <p:cNvPr id="3" name="Inhaltsplatzhalter 2"/>
          <p:cNvSpPr>
            <a:spLocks noGrp="1"/>
          </p:cNvSpPr>
          <p:nvPr>
            <p:ph idx="1"/>
          </p:nvPr>
        </p:nvSpPr>
        <p:spPr>
          <a:xfrm>
            <a:off x="1513999" y="9988665"/>
            <a:ext cx="27251978" cy="28251648"/>
          </a:xfrm>
          <a:prstGeom prst="rect">
            <a:avLst/>
          </a:prstGeom>
        </p:spPr>
        <p:txBody>
          <a:bodyPr lIns="417479" tIns="208739" rIns="417479" bIns="20873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09" y="27508457"/>
            <a:ext cx="25737979" cy="8502249"/>
          </a:xfrm>
          <a:prstGeom prst="rect">
            <a:avLst/>
          </a:prstGeom>
        </p:spPr>
        <p:txBody>
          <a:bodyPr lIns="417479" tIns="208739" rIns="417479" bIns="208739" anchor="t"/>
          <a:lstStyle>
            <a:lvl1pPr algn="l">
              <a:defRPr sz="18300" b="1" cap="all"/>
            </a:lvl1pPr>
          </a:lstStyle>
          <a:p>
            <a:r>
              <a:rPr lang="en-US" smtClean="0"/>
              <a:t>Click to edit Master title style</a:t>
            </a:r>
            <a:endParaRPr lang="en-US"/>
          </a:p>
        </p:txBody>
      </p:sp>
      <p:sp>
        <p:nvSpPr>
          <p:cNvPr id="3" name="Textplatzhalter 2"/>
          <p:cNvSpPr>
            <a:spLocks noGrp="1"/>
          </p:cNvSpPr>
          <p:nvPr>
            <p:ph type="body" idx="1"/>
          </p:nvPr>
        </p:nvSpPr>
        <p:spPr>
          <a:xfrm>
            <a:off x="2391909" y="18144082"/>
            <a:ext cx="25737979" cy="9364362"/>
          </a:xfrm>
          <a:prstGeom prst="rect">
            <a:avLst/>
          </a:prstGeom>
        </p:spPr>
        <p:txBody>
          <a:bodyPr lIns="417479" tIns="208739" rIns="417479" bIns="208739" anchor="b"/>
          <a:lstStyle>
            <a:lvl1pPr marL="0" indent="0">
              <a:buNone/>
              <a:defRPr sz="9100"/>
            </a:lvl1pPr>
            <a:lvl2pPr marL="2087393" indent="0">
              <a:buNone/>
              <a:defRPr sz="8200"/>
            </a:lvl2pPr>
            <a:lvl3pPr marL="4174795" indent="0">
              <a:buNone/>
              <a:defRPr sz="7300"/>
            </a:lvl3pPr>
            <a:lvl4pPr marL="6262189" indent="0">
              <a:buNone/>
              <a:defRPr sz="6400"/>
            </a:lvl4pPr>
            <a:lvl5pPr marL="8349582" indent="0">
              <a:buNone/>
              <a:defRPr sz="6400"/>
            </a:lvl5pPr>
            <a:lvl6pPr marL="10436984" indent="0">
              <a:buNone/>
              <a:defRPr sz="6400"/>
            </a:lvl6pPr>
            <a:lvl7pPr marL="12524377" indent="0">
              <a:buNone/>
              <a:defRPr sz="6400"/>
            </a:lvl7pPr>
            <a:lvl8pPr marL="14611770" indent="0">
              <a:buNone/>
              <a:defRPr sz="6400"/>
            </a:lvl8pPr>
            <a:lvl9pPr marL="16699173" indent="0">
              <a:buNone/>
              <a:defRPr sz="6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a:prstGeom prst="rect">
            <a:avLst/>
          </a:prstGeom>
        </p:spPr>
        <p:txBody>
          <a:bodyPr lIns="417479" tIns="208739" rIns="417479" bIns="208739"/>
          <a:lstStyle/>
          <a:p>
            <a:r>
              <a:rPr lang="en-US" smtClean="0"/>
              <a:t>Click to edit Master title style</a:t>
            </a:r>
            <a:endParaRPr lang="en-US"/>
          </a:p>
        </p:txBody>
      </p:sp>
      <p:sp>
        <p:nvSpPr>
          <p:cNvPr id="3" name="Inhaltsplatzhalter 2"/>
          <p:cNvSpPr>
            <a:spLocks noGrp="1"/>
          </p:cNvSpPr>
          <p:nvPr>
            <p:ph sz="half" idx="1"/>
          </p:nvPr>
        </p:nvSpPr>
        <p:spPr>
          <a:xfrm>
            <a:off x="1513999" y="9988665"/>
            <a:ext cx="13373656" cy="28251648"/>
          </a:xfrm>
          <a:prstGeom prst="rect">
            <a:avLst/>
          </a:prstGeom>
        </p:spPr>
        <p:txBody>
          <a:bodyPr lIns="417479" tIns="208739" rIns="417479" bIns="208739"/>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Inhaltsplatzhalter 3"/>
          <p:cNvSpPr>
            <a:spLocks noGrp="1"/>
          </p:cNvSpPr>
          <p:nvPr>
            <p:ph sz="half" idx="2"/>
          </p:nvPr>
        </p:nvSpPr>
        <p:spPr>
          <a:xfrm>
            <a:off x="15392320" y="9988665"/>
            <a:ext cx="13373656" cy="28251648"/>
          </a:xfrm>
          <a:prstGeom prst="rect">
            <a:avLst/>
          </a:prstGeom>
        </p:spPr>
        <p:txBody>
          <a:bodyPr lIns="417479" tIns="208739" rIns="417479" bIns="208739"/>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a:prstGeom prst="rect">
            <a:avLst/>
          </a:prstGeom>
        </p:spPr>
        <p:txBody>
          <a:bodyPr lIns="417479" tIns="208739" rIns="417479" bIns="208739"/>
          <a:lstStyle>
            <a:lvl1pPr>
              <a:defRPr/>
            </a:lvl1pPr>
          </a:lstStyle>
          <a:p>
            <a:r>
              <a:rPr lang="en-US" smtClean="0"/>
              <a:t>Click to edit Master title style</a:t>
            </a:r>
            <a:endParaRPr lang="en-US"/>
          </a:p>
        </p:txBody>
      </p:sp>
      <p:sp>
        <p:nvSpPr>
          <p:cNvPr id="3" name="Textplatzhalter 2"/>
          <p:cNvSpPr>
            <a:spLocks noGrp="1"/>
          </p:cNvSpPr>
          <p:nvPr>
            <p:ph type="body" idx="1"/>
          </p:nvPr>
        </p:nvSpPr>
        <p:spPr>
          <a:xfrm>
            <a:off x="1513999" y="9582375"/>
            <a:ext cx="13378914" cy="3993477"/>
          </a:xfrm>
          <a:prstGeom prst="rect">
            <a:avLst/>
          </a:prstGeom>
        </p:spPr>
        <p:txBody>
          <a:bodyPr lIns="417479" tIns="208739" rIns="417479" bIns="208739" anchor="b"/>
          <a:lstStyle>
            <a:lvl1pPr marL="0" indent="0">
              <a:buNone/>
              <a:defRPr sz="11000" b="1"/>
            </a:lvl1pPr>
            <a:lvl2pPr marL="2087393" indent="0">
              <a:buNone/>
              <a:defRPr sz="9100" b="1"/>
            </a:lvl2pPr>
            <a:lvl3pPr marL="4174795" indent="0">
              <a:buNone/>
              <a:defRPr sz="8200" b="1"/>
            </a:lvl3pPr>
            <a:lvl4pPr marL="6262189" indent="0">
              <a:buNone/>
              <a:defRPr sz="7300" b="1"/>
            </a:lvl4pPr>
            <a:lvl5pPr marL="8349582" indent="0">
              <a:buNone/>
              <a:defRPr sz="7300" b="1"/>
            </a:lvl5pPr>
            <a:lvl6pPr marL="10436984" indent="0">
              <a:buNone/>
              <a:defRPr sz="7300" b="1"/>
            </a:lvl6pPr>
            <a:lvl7pPr marL="12524377" indent="0">
              <a:buNone/>
              <a:defRPr sz="7300" b="1"/>
            </a:lvl7pPr>
            <a:lvl8pPr marL="14611770" indent="0">
              <a:buNone/>
              <a:defRPr sz="7300" b="1"/>
            </a:lvl8pPr>
            <a:lvl9pPr marL="16699173" indent="0">
              <a:buNone/>
              <a:defRPr sz="7300" b="1"/>
            </a:lvl9pPr>
          </a:lstStyle>
          <a:p>
            <a:pPr lvl="0"/>
            <a:r>
              <a:rPr lang="en-US" smtClean="0"/>
              <a:t>Click to edit Master text styles</a:t>
            </a:r>
          </a:p>
        </p:txBody>
      </p:sp>
      <p:sp>
        <p:nvSpPr>
          <p:cNvPr id="4" name="Inhaltsplatzhalter 3"/>
          <p:cNvSpPr>
            <a:spLocks noGrp="1"/>
          </p:cNvSpPr>
          <p:nvPr>
            <p:ph sz="half" idx="2"/>
          </p:nvPr>
        </p:nvSpPr>
        <p:spPr>
          <a:xfrm>
            <a:off x="1513999" y="13575852"/>
            <a:ext cx="13378914" cy="24664452"/>
          </a:xfrm>
          <a:prstGeom prst="rect">
            <a:avLst/>
          </a:prstGeom>
        </p:spPr>
        <p:txBody>
          <a:bodyPr lIns="417479" tIns="208739" rIns="417479" bIns="208739"/>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platzhalter 4"/>
          <p:cNvSpPr>
            <a:spLocks noGrp="1"/>
          </p:cNvSpPr>
          <p:nvPr>
            <p:ph type="body" sz="quarter" idx="3"/>
          </p:nvPr>
        </p:nvSpPr>
        <p:spPr>
          <a:xfrm>
            <a:off x="15381808" y="9582375"/>
            <a:ext cx="13384170" cy="3993477"/>
          </a:xfrm>
          <a:prstGeom prst="rect">
            <a:avLst/>
          </a:prstGeom>
        </p:spPr>
        <p:txBody>
          <a:bodyPr lIns="417479" tIns="208739" rIns="417479" bIns="208739" anchor="b"/>
          <a:lstStyle>
            <a:lvl1pPr marL="0" indent="0">
              <a:buNone/>
              <a:defRPr sz="11000" b="1"/>
            </a:lvl1pPr>
            <a:lvl2pPr marL="2087393" indent="0">
              <a:buNone/>
              <a:defRPr sz="9100" b="1"/>
            </a:lvl2pPr>
            <a:lvl3pPr marL="4174795" indent="0">
              <a:buNone/>
              <a:defRPr sz="8200" b="1"/>
            </a:lvl3pPr>
            <a:lvl4pPr marL="6262189" indent="0">
              <a:buNone/>
              <a:defRPr sz="7300" b="1"/>
            </a:lvl4pPr>
            <a:lvl5pPr marL="8349582" indent="0">
              <a:buNone/>
              <a:defRPr sz="7300" b="1"/>
            </a:lvl5pPr>
            <a:lvl6pPr marL="10436984" indent="0">
              <a:buNone/>
              <a:defRPr sz="7300" b="1"/>
            </a:lvl6pPr>
            <a:lvl7pPr marL="12524377" indent="0">
              <a:buNone/>
              <a:defRPr sz="7300" b="1"/>
            </a:lvl7pPr>
            <a:lvl8pPr marL="14611770" indent="0">
              <a:buNone/>
              <a:defRPr sz="7300" b="1"/>
            </a:lvl8pPr>
            <a:lvl9pPr marL="16699173" indent="0">
              <a:buNone/>
              <a:defRPr sz="7300" b="1"/>
            </a:lvl9pPr>
          </a:lstStyle>
          <a:p>
            <a:pPr lvl="0"/>
            <a:r>
              <a:rPr lang="en-US" smtClean="0"/>
              <a:t>Click to edit Master text styles</a:t>
            </a:r>
          </a:p>
        </p:txBody>
      </p:sp>
      <p:sp>
        <p:nvSpPr>
          <p:cNvPr id="6" name="Inhaltsplatzhalter 5"/>
          <p:cNvSpPr>
            <a:spLocks noGrp="1"/>
          </p:cNvSpPr>
          <p:nvPr>
            <p:ph sz="quarter" idx="4"/>
          </p:nvPr>
        </p:nvSpPr>
        <p:spPr>
          <a:xfrm>
            <a:off x="15381808" y="13575852"/>
            <a:ext cx="13384170" cy="24664452"/>
          </a:xfrm>
          <a:prstGeom prst="rect">
            <a:avLst/>
          </a:prstGeom>
        </p:spPr>
        <p:txBody>
          <a:bodyPr lIns="417479" tIns="208739" rIns="417479" bIns="208739"/>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a:prstGeom prst="rect">
            <a:avLst/>
          </a:prstGeom>
        </p:spPr>
        <p:txBody>
          <a:bodyPr lIns="417479" tIns="208739" rIns="417479" bIns="208739"/>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7" y="1704413"/>
            <a:ext cx="9961903" cy="7253667"/>
          </a:xfrm>
          <a:prstGeom prst="rect">
            <a:avLst/>
          </a:prstGeom>
        </p:spPr>
        <p:txBody>
          <a:bodyPr lIns="417479" tIns="208739" rIns="417479" bIns="208739" anchor="b"/>
          <a:lstStyle>
            <a:lvl1pPr algn="l">
              <a:defRPr sz="9100" b="1"/>
            </a:lvl1pPr>
          </a:lstStyle>
          <a:p>
            <a:r>
              <a:rPr lang="en-US" smtClean="0"/>
              <a:t>Click to edit Master title style</a:t>
            </a:r>
            <a:endParaRPr lang="en-US"/>
          </a:p>
        </p:txBody>
      </p:sp>
      <p:sp>
        <p:nvSpPr>
          <p:cNvPr id="3" name="Inhaltsplatzhalter 2"/>
          <p:cNvSpPr>
            <a:spLocks noGrp="1"/>
          </p:cNvSpPr>
          <p:nvPr>
            <p:ph idx="1"/>
          </p:nvPr>
        </p:nvSpPr>
        <p:spPr>
          <a:xfrm>
            <a:off x="11838629" y="1704429"/>
            <a:ext cx="16927347" cy="36535890"/>
          </a:xfrm>
          <a:prstGeom prst="rect">
            <a:avLst/>
          </a:prstGeom>
        </p:spPr>
        <p:txBody>
          <a:bodyPr lIns="417479" tIns="208739" rIns="417479" bIns="208739"/>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platzhalter 3"/>
          <p:cNvSpPr>
            <a:spLocks noGrp="1"/>
          </p:cNvSpPr>
          <p:nvPr>
            <p:ph type="body" sz="half" idx="2"/>
          </p:nvPr>
        </p:nvSpPr>
        <p:spPr>
          <a:xfrm>
            <a:off x="1514007" y="8958096"/>
            <a:ext cx="9961903" cy="29282223"/>
          </a:xfrm>
          <a:prstGeom prst="rect">
            <a:avLst/>
          </a:prstGeom>
        </p:spPr>
        <p:txBody>
          <a:bodyPr lIns="417479" tIns="208739" rIns="417479" bIns="208739"/>
          <a:lstStyle>
            <a:lvl1pPr marL="0" indent="0">
              <a:buNone/>
              <a:defRPr sz="6400"/>
            </a:lvl1pPr>
            <a:lvl2pPr marL="2087393" indent="0">
              <a:buNone/>
              <a:defRPr sz="5500"/>
            </a:lvl2pPr>
            <a:lvl3pPr marL="4174795" indent="0">
              <a:buNone/>
              <a:defRPr sz="4600"/>
            </a:lvl3pPr>
            <a:lvl4pPr marL="6262189" indent="0">
              <a:buNone/>
              <a:defRPr sz="4100"/>
            </a:lvl4pPr>
            <a:lvl5pPr marL="8349582" indent="0">
              <a:buNone/>
              <a:defRPr sz="4100"/>
            </a:lvl5pPr>
            <a:lvl6pPr marL="10436984" indent="0">
              <a:buNone/>
              <a:defRPr sz="4100"/>
            </a:lvl6pPr>
            <a:lvl7pPr marL="12524377" indent="0">
              <a:buNone/>
              <a:defRPr sz="4100"/>
            </a:lvl7pPr>
            <a:lvl8pPr marL="14611770" indent="0">
              <a:buNone/>
              <a:defRPr sz="4100"/>
            </a:lvl8pPr>
            <a:lvl9pPr marL="16699173" indent="0">
              <a:buNone/>
              <a:defRPr sz="41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7" y="29965968"/>
            <a:ext cx="18167985" cy="3537652"/>
          </a:xfrm>
          <a:prstGeom prst="rect">
            <a:avLst/>
          </a:prstGeom>
        </p:spPr>
        <p:txBody>
          <a:bodyPr lIns="417479" tIns="208739" rIns="417479" bIns="208739" anchor="b"/>
          <a:lstStyle>
            <a:lvl1pPr algn="l">
              <a:defRPr sz="9100" b="1"/>
            </a:lvl1pPr>
          </a:lstStyle>
          <a:p>
            <a:r>
              <a:rPr lang="en-US" smtClean="0"/>
              <a:t>Click to edit Master title style</a:t>
            </a:r>
            <a:endParaRPr lang="en-US"/>
          </a:p>
        </p:txBody>
      </p:sp>
      <p:sp>
        <p:nvSpPr>
          <p:cNvPr id="3" name="Bildplatzhalter 2"/>
          <p:cNvSpPr>
            <a:spLocks noGrp="1"/>
          </p:cNvSpPr>
          <p:nvPr>
            <p:ph type="pic" idx="1"/>
          </p:nvPr>
        </p:nvSpPr>
        <p:spPr>
          <a:xfrm>
            <a:off x="5935087" y="3825021"/>
            <a:ext cx="18167985" cy="25685115"/>
          </a:xfrm>
          <a:prstGeom prst="rect">
            <a:avLst/>
          </a:prstGeom>
        </p:spPr>
        <p:txBody>
          <a:bodyPr lIns="417479" tIns="208739" rIns="417479" bIns="208739"/>
          <a:lstStyle>
            <a:lvl1pPr marL="0" indent="0">
              <a:buNone/>
              <a:defRPr sz="14600"/>
            </a:lvl1pPr>
            <a:lvl2pPr marL="2087393" indent="0">
              <a:buNone/>
              <a:defRPr sz="12800"/>
            </a:lvl2pPr>
            <a:lvl3pPr marL="4174795" indent="0">
              <a:buNone/>
              <a:defRPr sz="11000"/>
            </a:lvl3pPr>
            <a:lvl4pPr marL="6262189" indent="0">
              <a:buNone/>
              <a:defRPr sz="9100"/>
            </a:lvl4pPr>
            <a:lvl5pPr marL="8349582" indent="0">
              <a:buNone/>
              <a:defRPr sz="9100"/>
            </a:lvl5pPr>
            <a:lvl6pPr marL="10436984" indent="0">
              <a:buNone/>
              <a:defRPr sz="9100"/>
            </a:lvl6pPr>
            <a:lvl7pPr marL="12524377" indent="0">
              <a:buNone/>
              <a:defRPr sz="9100"/>
            </a:lvl7pPr>
            <a:lvl8pPr marL="14611770" indent="0">
              <a:buNone/>
              <a:defRPr sz="9100"/>
            </a:lvl8pPr>
            <a:lvl9pPr marL="16699173" indent="0">
              <a:buNone/>
              <a:defRPr sz="9100"/>
            </a:lvl9pPr>
          </a:lstStyle>
          <a:p>
            <a:pPr lvl="0"/>
            <a:r>
              <a:rPr lang="en-US" noProof="0" smtClean="0"/>
              <a:t>Click icon to add picture</a:t>
            </a:r>
            <a:endParaRPr lang="en-US" noProof="0" dirty="0" smtClean="0"/>
          </a:p>
        </p:txBody>
      </p:sp>
      <p:sp>
        <p:nvSpPr>
          <p:cNvPr id="4" name="Textplatzhalter 3"/>
          <p:cNvSpPr>
            <a:spLocks noGrp="1"/>
          </p:cNvSpPr>
          <p:nvPr>
            <p:ph type="body" sz="half" idx="2"/>
          </p:nvPr>
        </p:nvSpPr>
        <p:spPr>
          <a:xfrm>
            <a:off x="5935087" y="33503620"/>
            <a:ext cx="18167985" cy="5024053"/>
          </a:xfrm>
          <a:prstGeom prst="rect">
            <a:avLst/>
          </a:prstGeom>
        </p:spPr>
        <p:txBody>
          <a:bodyPr lIns="417479" tIns="208739" rIns="417479" bIns="208739"/>
          <a:lstStyle>
            <a:lvl1pPr marL="0" indent="0">
              <a:buNone/>
              <a:defRPr sz="6400"/>
            </a:lvl1pPr>
            <a:lvl2pPr marL="2087393" indent="0">
              <a:buNone/>
              <a:defRPr sz="5500"/>
            </a:lvl2pPr>
            <a:lvl3pPr marL="4174795" indent="0">
              <a:buNone/>
              <a:defRPr sz="4600"/>
            </a:lvl3pPr>
            <a:lvl4pPr marL="6262189" indent="0">
              <a:buNone/>
              <a:defRPr sz="4100"/>
            </a:lvl4pPr>
            <a:lvl5pPr marL="8349582" indent="0">
              <a:buNone/>
              <a:defRPr sz="4100"/>
            </a:lvl5pPr>
            <a:lvl6pPr marL="10436984" indent="0">
              <a:buNone/>
              <a:defRPr sz="4100"/>
            </a:lvl6pPr>
            <a:lvl7pPr marL="12524377" indent="0">
              <a:buNone/>
              <a:defRPr sz="4100"/>
            </a:lvl7pPr>
            <a:lvl8pPr marL="14611770" indent="0">
              <a:buNone/>
              <a:defRPr sz="4100"/>
            </a:lvl8pPr>
            <a:lvl9pPr marL="16699173" indent="0">
              <a:buNone/>
              <a:defRPr sz="41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a:prstGeom prst="rect">
            <a:avLst/>
          </a:prstGeom>
        </p:spPr>
        <p:txBody>
          <a:bodyPr lIns="417479" tIns="208739" rIns="417479" bIns="208739"/>
          <a:lstStyle/>
          <a:p>
            <a:r>
              <a:rPr lang="en-US" smtClean="0"/>
              <a:t>Click to edit Master title style</a:t>
            </a:r>
            <a:endParaRPr lang="en-US"/>
          </a:p>
        </p:txBody>
      </p:sp>
      <p:sp>
        <p:nvSpPr>
          <p:cNvPr id="3" name="Vertikaler Textplatzhalter 2"/>
          <p:cNvSpPr>
            <a:spLocks noGrp="1"/>
          </p:cNvSpPr>
          <p:nvPr>
            <p:ph type="body" orient="vert" idx="1"/>
          </p:nvPr>
        </p:nvSpPr>
        <p:spPr>
          <a:xfrm>
            <a:off x="1513999" y="9988665"/>
            <a:ext cx="27251978" cy="28251648"/>
          </a:xfrm>
          <a:prstGeom prst="rect">
            <a:avLst/>
          </a:prstGeom>
        </p:spPr>
        <p:txBody>
          <a:bodyPr vert="eaVert" lIns="417479" tIns="208739" rIns="417479" bIns="20873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35"/>
            <a:ext cx="6812994" cy="36525978"/>
          </a:xfrm>
          <a:prstGeom prst="rect">
            <a:avLst/>
          </a:prstGeom>
        </p:spPr>
        <p:txBody>
          <a:bodyPr vert="eaVert" lIns="417479" tIns="208739" rIns="417479" bIns="208739"/>
          <a:lstStyle/>
          <a:p>
            <a:r>
              <a:rPr lang="en-US" smtClean="0"/>
              <a:t>Click to edit Master title style</a:t>
            </a:r>
            <a:endParaRPr lang="en-US"/>
          </a:p>
        </p:txBody>
      </p:sp>
      <p:sp>
        <p:nvSpPr>
          <p:cNvPr id="3" name="Vertikaler Textplatzhalter 2"/>
          <p:cNvSpPr>
            <a:spLocks noGrp="1"/>
          </p:cNvSpPr>
          <p:nvPr>
            <p:ph type="body" orient="vert" idx="1"/>
          </p:nvPr>
        </p:nvSpPr>
        <p:spPr>
          <a:xfrm>
            <a:off x="1513999" y="1714335"/>
            <a:ext cx="19934317" cy="36525978"/>
          </a:xfrm>
          <a:prstGeom prst="rect">
            <a:avLst/>
          </a:prstGeom>
        </p:spPr>
        <p:txBody>
          <a:bodyPr vert="eaVert" lIns="417479" tIns="208739" rIns="417479" bIns="20873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09" y="27508444"/>
            <a:ext cx="25737979" cy="8502249"/>
          </a:xfrm>
        </p:spPr>
        <p:txBody>
          <a:bodyPr anchor="t"/>
          <a:lstStyle>
            <a:lvl1pPr algn="l">
              <a:defRPr sz="18300" b="1" cap="all"/>
            </a:lvl1pPr>
          </a:lstStyle>
          <a:p>
            <a:r>
              <a:rPr lang="en-US" smtClean="0"/>
              <a:t>Click to edit Master title style</a:t>
            </a:r>
            <a:endParaRPr lang="en-US"/>
          </a:p>
        </p:txBody>
      </p:sp>
      <p:sp>
        <p:nvSpPr>
          <p:cNvPr id="3" name="Textplatzhalter 2"/>
          <p:cNvSpPr>
            <a:spLocks noGrp="1"/>
          </p:cNvSpPr>
          <p:nvPr>
            <p:ph type="body" idx="1"/>
          </p:nvPr>
        </p:nvSpPr>
        <p:spPr>
          <a:xfrm>
            <a:off x="2391909" y="18144082"/>
            <a:ext cx="25737979" cy="9364362"/>
          </a:xfrm>
        </p:spPr>
        <p:txBody>
          <a:bodyPr anchor="b"/>
          <a:lstStyle>
            <a:lvl1pPr marL="0" indent="0">
              <a:buNone/>
              <a:defRPr sz="9100"/>
            </a:lvl1pPr>
            <a:lvl2pPr marL="2088215" indent="0">
              <a:buNone/>
              <a:defRPr sz="8200"/>
            </a:lvl2pPr>
            <a:lvl3pPr marL="4176431" indent="0">
              <a:buNone/>
              <a:defRPr sz="7300"/>
            </a:lvl3pPr>
            <a:lvl4pPr marL="6264646" indent="0">
              <a:buNone/>
              <a:defRPr sz="6400"/>
            </a:lvl4pPr>
            <a:lvl5pPr marL="8352861" indent="0">
              <a:buNone/>
              <a:defRPr sz="6400"/>
            </a:lvl5pPr>
            <a:lvl6pPr marL="10441076" indent="0">
              <a:buNone/>
              <a:defRPr sz="6400"/>
            </a:lvl6pPr>
            <a:lvl7pPr marL="12529292" indent="0">
              <a:buNone/>
              <a:defRPr sz="6400"/>
            </a:lvl7pPr>
            <a:lvl8pPr marL="14617507" indent="0">
              <a:buNone/>
              <a:defRPr sz="6400"/>
            </a:lvl8pPr>
            <a:lvl9pPr marL="16705722" indent="0">
              <a:buNone/>
              <a:defRPr sz="6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Inhaltsplatzhalter 2"/>
          <p:cNvSpPr>
            <a:spLocks noGrp="1"/>
          </p:cNvSpPr>
          <p:nvPr>
            <p:ph sz="half" idx="1"/>
          </p:nvPr>
        </p:nvSpPr>
        <p:spPr>
          <a:xfrm>
            <a:off x="2381396" y="11891257"/>
            <a:ext cx="12616656" cy="25685115"/>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Inhaltsplatzhalter 3"/>
          <p:cNvSpPr>
            <a:spLocks noGrp="1"/>
          </p:cNvSpPr>
          <p:nvPr>
            <p:ph sz="half" idx="2"/>
          </p:nvPr>
        </p:nvSpPr>
        <p:spPr>
          <a:xfrm>
            <a:off x="15502718" y="11891257"/>
            <a:ext cx="12616656" cy="25685115"/>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p:spPr>
        <p:txBody>
          <a:bodyPr/>
          <a:lstStyle>
            <a:lvl1pPr>
              <a:defRPr/>
            </a:lvl1pPr>
          </a:lstStyle>
          <a:p>
            <a:r>
              <a:rPr lang="en-US" smtClean="0"/>
              <a:t>Click to edit Master title style</a:t>
            </a:r>
            <a:endParaRPr lang="en-US"/>
          </a:p>
        </p:txBody>
      </p:sp>
      <p:sp>
        <p:nvSpPr>
          <p:cNvPr id="3" name="Textplatzhalter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4" name="Inhaltsplatzhalter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platzhalter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6" name="Inhaltsplatzhalter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3"/>
            <a:ext cx="9961903" cy="7253667"/>
          </a:xfrm>
        </p:spPr>
        <p:txBody>
          <a:bodyPr anchor="b"/>
          <a:lstStyle>
            <a:lvl1pPr algn="l">
              <a:defRPr sz="9100" b="1"/>
            </a:lvl1pPr>
          </a:lstStyle>
          <a:p>
            <a:r>
              <a:rPr lang="en-US" smtClean="0"/>
              <a:t>Click to edit Master title style</a:t>
            </a:r>
            <a:endParaRPr lang="en-US"/>
          </a:p>
        </p:txBody>
      </p:sp>
      <p:sp>
        <p:nvSpPr>
          <p:cNvPr id="3" name="Inhaltsplatzhalter 2"/>
          <p:cNvSpPr>
            <a:spLocks noGrp="1"/>
          </p:cNvSpPr>
          <p:nvPr>
            <p:ph idx="1"/>
          </p:nvPr>
        </p:nvSpPr>
        <p:spPr>
          <a:xfrm>
            <a:off x="11838629"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platzhalter 3"/>
          <p:cNvSpPr>
            <a:spLocks noGrp="1"/>
          </p:cNvSpPr>
          <p:nvPr>
            <p:ph type="body" sz="half" idx="2"/>
          </p:nvPr>
        </p:nvSpPr>
        <p:spPr>
          <a:xfrm>
            <a:off x="1514000"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7" y="29965968"/>
            <a:ext cx="18167985" cy="3537652"/>
          </a:xfrm>
        </p:spPr>
        <p:txBody>
          <a:bodyPr anchor="b"/>
          <a:lstStyle>
            <a:lvl1pPr algn="l">
              <a:defRPr sz="9100" b="1"/>
            </a:lvl1pPr>
          </a:lstStyle>
          <a:p>
            <a:r>
              <a:rPr lang="en-US" smtClean="0"/>
              <a:t>Click to edit Master title style</a:t>
            </a:r>
            <a:endParaRPr lang="en-US"/>
          </a:p>
        </p:txBody>
      </p:sp>
      <p:sp>
        <p:nvSpPr>
          <p:cNvPr id="3" name="Bildplatzhalter 2"/>
          <p:cNvSpPr>
            <a:spLocks noGrp="1"/>
          </p:cNvSpPr>
          <p:nvPr>
            <p:ph type="pic" idx="1"/>
          </p:nvPr>
        </p:nvSpPr>
        <p:spPr>
          <a:xfrm>
            <a:off x="5935087" y="3825021"/>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r>
              <a:rPr lang="en-US" noProof="0" smtClean="0"/>
              <a:t>Click icon to add picture</a:t>
            </a:r>
            <a:endParaRPr lang="en-US" noProof="0" dirty="0" smtClean="0"/>
          </a:p>
        </p:txBody>
      </p:sp>
      <p:sp>
        <p:nvSpPr>
          <p:cNvPr id="4" name="Textplatzhalter 3"/>
          <p:cNvSpPr>
            <a:spLocks noGrp="1"/>
          </p:cNvSpPr>
          <p:nvPr>
            <p:ph type="body" sz="half" idx="2"/>
          </p:nvPr>
        </p:nvSpPr>
        <p:spPr>
          <a:xfrm>
            <a:off x="5935087"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2"/>
          <p:cNvSpPr>
            <a:spLocks noGrp="1" noChangeArrowheads="1"/>
          </p:cNvSpPr>
          <p:nvPr>
            <p:ph type="title"/>
          </p:nvPr>
        </p:nvSpPr>
        <p:spPr bwMode="auto">
          <a:xfrm>
            <a:off x="2381395" y="3805202"/>
            <a:ext cx="25737979" cy="7134754"/>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ltLang="en-US" smtClean="0"/>
              <a:t>Mastertitelformat bearbeiten</a:t>
            </a:r>
          </a:p>
        </p:txBody>
      </p:sp>
      <p:sp>
        <p:nvSpPr>
          <p:cNvPr id="1027" name="Rectangle 43"/>
          <p:cNvSpPr>
            <a:spLocks noGrp="1" noChangeArrowheads="1"/>
          </p:cNvSpPr>
          <p:nvPr>
            <p:ph type="body" idx="1"/>
          </p:nvPr>
        </p:nvSpPr>
        <p:spPr bwMode="auto">
          <a:xfrm>
            <a:off x="2381395" y="11891257"/>
            <a:ext cx="25737979" cy="256851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en-US" smtClean="0"/>
              <a:t>Mastertextformat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1028" name="Rectangle 57"/>
          <p:cNvSpPr>
            <a:spLocks noChangeArrowheads="1"/>
          </p:cNvSpPr>
          <p:nvPr/>
        </p:nvSpPr>
        <p:spPr bwMode="auto">
          <a:xfrm>
            <a:off x="5258" y="0"/>
            <a:ext cx="415297" cy="14269508"/>
          </a:xfrm>
          <a:prstGeom prst="rect">
            <a:avLst/>
          </a:prstGeom>
          <a:solidFill>
            <a:srgbClr val="B9BB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1029" name="Rectangle 59"/>
          <p:cNvSpPr>
            <a:spLocks noChangeArrowheads="1"/>
          </p:cNvSpPr>
          <p:nvPr/>
        </p:nvSpPr>
        <p:spPr bwMode="auto">
          <a:xfrm>
            <a:off x="2" y="28539017"/>
            <a:ext cx="415300" cy="14269508"/>
          </a:xfrm>
          <a:prstGeom prst="rect">
            <a:avLst/>
          </a:prstGeom>
          <a:solidFill>
            <a:srgbClr val="51535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1030" name="Rectangle 61"/>
          <p:cNvSpPr>
            <a:spLocks noChangeArrowheads="1"/>
          </p:cNvSpPr>
          <p:nvPr/>
        </p:nvSpPr>
        <p:spPr bwMode="auto">
          <a:xfrm>
            <a:off x="383758" y="0"/>
            <a:ext cx="415297" cy="14269508"/>
          </a:xfrm>
          <a:prstGeom prst="rect">
            <a:avLst/>
          </a:prstGeom>
          <a:solidFill>
            <a:srgbClr val="005B8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1031" name="Rectangle 62"/>
          <p:cNvSpPr>
            <a:spLocks noChangeArrowheads="1"/>
          </p:cNvSpPr>
          <p:nvPr/>
        </p:nvSpPr>
        <p:spPr bwMode="auto">
          <a:xfrm>
            <a:off x="378501" y="14269509"/>
            <a:ext cx="415300" cy="14269508"/>
          </a:xfrm>
          <a:prstGeom prst="rect">
            <a:avLst/>
          </a:prstGeom>
          <a:solidFill>
            <a:srgbClr val="B9BB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solidFill>
                <a:schemeClr val="bg1"/>
              </a:solidFill>
              <a:ea typeface="ＭＳ Ｐゴシック" pitchFamily="34" charset="-128"/>
              <a:cs typeface="+mn-cs"/>
            </a:endParaRPr>
          </a:p>
        </p:txBody>
      </p:sp>
      <p:sp>
        <p:nvSpPr>
          <p:cNvPr id="1032" name="Rectangle 63"/>
          <p:cNvSpPr>
            <a:spLocks noChangeArrowheads="1"/>
          </p:cNvSpPr>
          <p:nvPr/>
        </p:nvSpPr>
        <p:spPr bwMode="auto">
          <a:xfrm>
            <a:off x="378501" y="28539017"/>
            <a:ext cx="415300" cy="14269508"/>
          </a:xfrm>
          <a:prstGeom prst="rect">
            <a:avLst/>
          </a:prstGeom>
          <a:solidFill>
            <a:srgbClr val="DCDCD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1033" name="Text Box 71"/>
          <p:cNvSpPr txBox="1">
            <a:spLocks noChangeArrowheads="1"/>
          </p:cNvSpPr>
          <p:nvPr/>
        </p:nvSpPr>
        <p:spPr bwMode="auto">
          <a:xfrm>
            <a:off x="1787360" y="40430273"/>
            <a:ext cx="361105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fld id="{FE0E0519-5241-45A0-8CAF-369F1D334681}" type="datetime4">
              <a:rPr lang="de-DE" altLang="en-US" sz="4600" smtClean="0">
                <a:solidFill>
                  <a:srgbClr val="005B82"/>
                </a:solidFill>
                <a:cs typeface="+mn-cs"/>
              </a:rPr>
              <a:pPr eaLnBrk="1" hangingPunct="1">
                <a:defRPr/>
              </a:pPr>
              <a:t>8. Mai 2017</a:t>
            </a:fld>
            <a:endParaRPr lang="de-DE" altLang="en-US" sz="4600" smtClean="0">
              <a:solidFill>
                <a:srgbClr val="005B82"/>
              </a:solidFill>
              <a:cs typeface="+mn-cs"/>
            </a:endParaRPr>
          </a:p>
        </p:txBody>
      </p:sp>
      <p:sp>
        <p:nvSpPr>
          <p:cNvPr id="1034" name="Text Box 72"/>
          <p:cNvSpPr txBox="1">
            <a:spLocks noChangeArrowheads="1"/>
          </p:cNvSpPr>
          <p:nvPr/>
        </p:nvSpPr>
        <p:spPr bwMode="auto">
          <a:xfrm>
            <a:off x="27577908" y="40430273"/>
            <a:ext cx="216726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r>
              <a:rPr lang="de-DE" altLang="en-US" sz="4600" smtClean="0">
                <a:solidFill>
                  <a:srgbClr val="005B82"/>
                </a:solidFill>
                <a:cs typeface="+mn-cs"/>
              </a:rPr>
              <a:t>Folie </a:t>
            </a:r>
            <a:fld id="{E3B2FB6F-EEA9-4EC6-8244-80533F162EF4}" type="slidenum">
              <a:rPr lang="de-DE" altLang="en-US" sz="4600" smtClean="0">
                <a:solidFill>
                  <a:srgbClr val="005B82"/>
                </a:solidFill>
                <a:cs typeface="+mn-cs"/>
              </a:rPr>
              <a:pPr eaLnBrk="1" hangingPunct="1">
                <a:defRPr/>
              </a:pPr>
              <a:t>‹#›</a:t>
            </a:fld>
            <a:endParaRPr lang="de-DE" altLang="en-US" sz="4600" smtClean="0">
              <a:solidFill>
                <a:srgbClr val="005B82"/>
              </a:solidFill>
              <a:cs typeface="+mn-cs"/>
            </a:endParaRPr>
          </a:p>
        </p:txBody>
      </p:sp>
      <p:pic>
        <p:nvPicPr>
          <p:cNvPr id="1035" name="Picture 73" descr="logo_400cm"/>
          <p:cNvPicPr>
            <a:picLocks noChangeAspect="1" noChangeArrowheads="1"/>
          </p:cNvPicPr>
          <p:nvPr/>
        </p:nvPicPr>
        <p:blipFill>
          <a:blip r:embed="rId15" cstate="print"/>
          <a:srcRect/>
          <a:stretch>
            <a:fillRect/>
          </a:stretch>
        </p:blipFill>
        <p:spPr bwMode="auto">
          <a:xfrm>
            <a:off x="24728648" y="782847"/>
            <a:ext cx="4762788" cy="291335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rtl="0" eaLnBrk="1" fontAlgn="base" hangingPunct="1">
        <a:spcBef>
          <a:spcPct val="0"/>
        </a:spcBef>
        <a:spcAft>
          <a:spcPct val="0"/>
        </a:spcAft>
        <a:defRPr sz="11900" b="1">
          <a:solidFill>
            <a:srgbClr val="005B82"/>
          </a:solidFill>
          <a:latin typeface="+mj-lt"/>
          <a:ea typeface="+mj-ea"/>
          <a:cs typeface="+mj-cs"/>
        </a:defRPr>
      </a:lvl1pPr>
      <a:lvl2pPr algn="l" rtl="0" eaLnBrk="1" fontAlgn="base" hangingPunct="1">
        <a:spcBef>
          <a:spcPct val="0"/>
        </a:spcBef>
        <a:spcAft>
          <a:spcPct val="0"/>
        </a:spcAft>
        <a:defRPr sz="11900" b="1">
          <a:solidFill>
            <a:srgbClr val="005B82"/>
          </a:solidFill>
          <a:latin typeface="Arial" charset="0"/>
        </a:defRPr>
      </a:lvl2pPr>
      <a:lvl3pPr algn="l" rtl="0" eaLnBrk="1" fontAlgn="base" hangingPunct="1">
        <a:spcBef>
          <a:spcPct val="0"/>
        </a:spcBef>
        <a:spcAft>
          <a:spcPct val="0"/>
        </a:spcAft>
        <a:defRPr sz="11900" b="1">
          <a:solidFill>
            <a:srgbClr val="005B82"/>
          </a:solidFill>
          <a:latin typeface="Arial" charset="0"/>
        </a:defRPr>
      </a:lvl3pPr>
      <a:lvl4pPr algn="l" rtl="0" eaLnBrk="1" fontAlgn="base" hangingPunct="1">
        <a:spcBef>
          <a:spcPct val="0"/>
        </a:spcBef>
        <a:spcAft>
          <a:spcPct val="0"/>
        </a:spcAft>
        <a:defRPr sz="11900" b="1">
          <a:solidFill>
            <a:srgbClr val="005B82"/>
          </a:solidFill>
          <a:latin typeface="Arial" charset="0"/>
        </a:defRPr>
      </a:lvl4pPr>
      <a:lvl5pPr algn="l" rtl="0" eaLnBrk="1" fontAlgn="base" hangingPunct="1">
        <a:spcBef>
          <a:spcPct val="0"/>
        </a:spcBef>
        <a:spcAft>
          <a:spcPct val="0"/>
        </a:spcAft>
        <a:defRPr sz="11900" b="1">
          <a:solidFill>
            <a:srgbClr val="005B82"/>
          </a:solidFill>
          <a:latin typeface="Arial" charset="0"/>
        </a:defRPr>
      </a:lvl5pPr>
      <a:lvl6pPr marL="2088215" algn="l" rtl="0" eaLnBrk="1" fontAlgn="base" hangingPunct="1">
        <a:spcBef>
          <a:spcPct val="0"/>
        </a:spcBef>
        <a:spcAft>
          <a:spcPct val="0"/>
        </a:spcAft>
        <a:defRPr sz="11900" b="1">
          <a:solidFill>
            <a:srgbClr val="005B82"/>
          </a:solidFill>
          <a:latin typeface="Arial" charset="0"/>
        </a:defRPr>
      </a:lvl6pPr>
      <a:lvl7pPr marL="4176431" algn="l" rtl="0" eaLnBrk="1" fontAlgn="base" hangingPunct="1">
        <a:spcBef>
          <a:spcPct val="0"/>
        </a:spcBef>
        <a:spcAft>
          <a:spcPct val="0"/>
        </a:spcAft>
        <a:defRPr sz="11900" b="1">
          <a:solidFill>
            <a:srgbClr val="005B82"/>
          </a:solidFill>
          <a:latin typeface="Arial" charset="0"/>
        </a:defRPr>
      </a:lvl7pPr>
      <a:lvl8pPr marL="6264646" algn="l" rtl="0" eaLnBrk="1" fontAlgn="base" hangingPunct="1">
        <a:spcBef>
          <a:spcPct val="0"/>
        </a:spcBef>
        <a:spcAft>
          <a:spcPct val="0"/>
        </a:spcAft>
        <a:defRPr sz="11900" b="1">
          <a:solidFill>
            <a:srgbClr val="005B82"/>
          </a:solidFill>
          <a:latin typeface="Arial" charset="0"/>
        </a:defRPr>
      </a:lvl8pPr>
      <a:lvl9pPr marL="8352861" algn="l" rtl="0" eaLnBrk="1" fontAlgn="base" hangingPunct="1">
        <a:spcBef>
          <a:spcPct val="0"/>
        </a:spcBef>
        <a:spcAft>
          <a:spcPct val="0"/>
        </a:spcAft>
        <a:defRPr sz="11900" b="1">
          <a:solidFill>
            <a:srgbClr val="005B82"/>
          </a:solidFill>
          <a:latin typeface="Arial" charset="0"/>
        </a:defRPr>
      </a:lvl9pPr>
    </p:titleStyle>
    <p:bodyStyle>
      <a:lvl1pPr marL="1566161" indent="-1566161" algn="l" rtl="0" eaLnBrk="1" fontAlgn="base" hangingPunct="1">
        <a:spcBef>
          <a:spcPct val="20000"/>
        </a:spcBef>
        <a:spcAft>
          <a:spcPct val="0"/>
        </a:spcAft>
        <a:buClr>
          <a:srgbClr val="009EE0"/>
        </a:buClr>
        <a:defRPr sz="10000">
          <a:solidFill>
            <a:schemeClr val="tx1"/>
          </a:solidFill>
          <a:latin typeface="+mn-lt"/>
          <a:ea typeface="+mn-ea"/>
          <a:cs typeface="+mn-cs"/>
        </a:defRPr>
      </a:lvl1pPr>
      <a:lvl2pPr marL="3393350" indent="-1305135" algn="l" rtl="0" eaLnBrk="1" fontAlgn="base" hangingPunct="1">
        <a:spcBef>
          <a:spcPct val="20000"/>
        </a:spcBef>
        <a:spcAft>
          <a:spcPct val="0"/>
        </a:spcAft>
        <a:buClr>
          <a:srgbClr val="005B82"/>
        </a:buClr>
        <a:buFont typeface="Wingdings" pitchFamily="2" charset="2"/>
        <a:buChar char="§"/>
        <a:defRPr sz="10000">
          <a:solidFill>
            <a:schemeClr val="tx1"/>
          </a:solidFill>
          <a:latin typeface="+mn-lt"/>
        </a:defRPr>
      </a:lvl2pPr>
      <a:lvl3pPr marL="5220538" indent="-1044108" algn="l" rtl="0" eaLnBrk="1" fontAlgn="base" hangingPunct="1">
        <a:spcBef>
          <a:spcPct val="20000"/>
        </a:spcBef>
        <a:spcAft>
          <a:spcPct val="0"/>
        </a:spcAft>
        <a:buClr>
          <a:srgbClr val="005B82"/>
        </a:buClr>
        <a:buFont typeface="Wingdings" pitchFamily="2" charset="2"/>
        <a:buChar char="§"/>
        <a:defRPr sz="10000" i="1">
          <a:solidFill>
            <a:schemeClr val="tx1"/>
          </a:solidFill>
          <a:latin typeface="+mn-lt"/>
        </a:defRPr>
      </a:lvl3pPr>
      <a:lvl4pPr marL="7308753" indent="-1044108" algn="l" rtl="0" eaLnBrk="1" fontAlgn="base" hangingPunct="1">
        <a:spcBef>
          <a:spcPct val="20000"/>
        </a:spcBef>
        <a:spcAft>
          <a:spcPct val="0"/>
        </a:spcAft>
        <a:buClr>
          <a:srgbClr val="009EE0"/>
        </a:buClr>
        <a:defRPr sz="9100">
          <a:solidFill>
            <a:schemeClr val="tx1"/>
          </a:solidFill>
          <a:latin typeface="+mn-lt"/>
        </a:defRPr>
      </a:lvl4pPr>
      <a:lvl5pPr marL="9396969" indent="-1044108" algn="l" rtl="0" eaLnBrk="1" fontAlgn="base" hangingPunct="1">
        <a:spcBef>
          <a:spcPct val="20000"/>
        </a:spcBef>
        <a:spcAft>
          <a:spcPct val="0"/>
        </a:spcAft>
        <a:buClr>
          <a:srgbClr val="009EE0"/>
        </a:buClr>
        <a:defRPr sz="9100">
          <a:solidFill>
            <a:schemeClr val="tx1"/>
          </a:solidFill>
          <a:latin typeface="+mn-lt"/>
        </a:defRPr>
      </a:lvl5pPr>
      <a:lvl6pPr marL="11485184" indent="-1044108" algn="l" rtl="0" eaLnBrk="1" fontAlgn="base" hangingPunct="1">
        <a:spcBef>
          <a:spcPct val="20000"/>
        </a:spcBef>
        <a:spcAft>
          <a:spcPct val="0"/>
        </a:spcAft>
        <a:buClr>
          <a:srgbClr val="009EE0"/>
        </a:buClr>
        <a:defRPr sz="9100">
          <a:solidFill>
            <a:schemeClr val="tx1"/>
          </a:solidFill>
          <a:latin typeface="+mn-lt"/>
        </a:defRPr>
      </a:lvl6pPr>
      <a:lvl7pPr marL="13573399" indent="-1044108" algn="l" rtl="0" eaLnBrk="1" fontAlgn="base" hangingPunct="1">
        <a:spcBef>
          <a:spcPct val="20000"/>
        </a:spcBef>
        <a:spcAft>
          <a:spcPct val="0"/>
        </a:spcAft>
        <a:buClr>
          <a:srgbClr val="009EE0"/>
        </a:buClr>
        <a:defRPr sz="9100">
          <a:solidFill>
            <a:schemeClr val="tx1"/>
          </a:solidFill>
          <a:latin typeface="+mn-lt"/>
        </a:defRPr>
      </a:lvl7pPr>
      <a:lvl8pPr marL="15661615" indent="-1044108" algn="l" rtl="0" eaLnBrk="1" fontAlgn="base" hangingPunct="1">
        <a:spcBef>
          <a:spcPct val="20000"/>
        </a:spcBef>
        <a:spcAft>
          <a:spcPct val="0"/>
        </a:spcAft>
        <a:buClr>
          <a:srgbClr val="009EE0"/>
        </a:buClr>
        <a:defRPr sz="9100">
          <a:solidFill>
            <a:schemeClr val="tx1"/>
          </a:solidFill>
          <a:latin typeface="+mn-lt"/>
        </a:defRPr>
      </a:lvl8pPr>
      <a:lvl9pPr marL="17749830" indent="-1044108" algn="l" rtl="0" eaLnBrk="1" fontAlgn="base" hangingPunct="1">
        <a:spcBef>
          <a:spcPct val="20000"/>
        </a:spcBef>
        <a:spcAft>
          <a:spcPct val="0"/>
        </a:spcAft>
        <a:buClr>
          <a:srgbClr val="009EE0"/>
        </a:buClr>
        <a:defRPr sz="9100">
          <a:solidFill>
            <a:schemeClr val="tx1"/>
          </a:solidFill>
          <a:latin typeface="+mn-lt"/>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rtl="0" eaLnBrk="1" fontAlgn="base" hangingPunct="1">
        <a:spcBef>
          <a:spcPct val="0"/>
        </a:spcBef>
        <a:spcAft>
          <a:spcPct val="0"/>
        </a:spcAft>
        <a:defRPr sz="14600">
          <a:solidFill>
            <a:schemeClr val="bg1"/>
          </a:solidFill>
          <a:latin typeface="+mj-lt"/>
          <a:ea typeface="+mj-ea"/>
          <a:cs typeface="+mj-cs"/>
        </a:defRPr>
      </a:lvl1pPr>
      <a:lvl2pPr algn="l" rtl="0" eaLnBrk="1" fontAlgn="base" hangingPunct="1">
        <a:spcBef>
          <a:spcPct val="0"/>
        </a:spcBef>
        <a:spcAft>
          <a:spcPct val="0"/>
        </a:spcAft>
        <a:defRPr sz="14600">
          <a:solidFill>
            <a:schemeClr val="bg1"/>
          </a:solidFill>
          <a:latin typeface="Arial" charset="0"/>
        </a:defRPr>
      </a:lvl2pPr>
      <a:lvl3pPr algn="l" rtl="0" eaLnBrk="1" fontAlgn="base" hangingPunct="1">
        <a:spcBef>
          <a:spcPct val="0"/>
        </a:spcBef>
        <a:spcAft>
          <a:spcPct val="0"/>
        </a:spcAft>
        <a:defRPr sz="14600">
          <a:solidFill>
            <a:schemeClr val="bg1"/>
          </a:solidFill>
          <a:latin typeface="Arial" charset="0"/>
        </a:defRPr>
      </a:lvl3pPr>
      <a:lvl4pPr algn="l" rtl="0" eaLnBrk="1" fontAlgn="base" hangingPunct="1">
        <a:spcBef>
          <a:spcPct val="0"/>
        </a:spcBef>
        <a:spcAft>
          <a:spcPct val="0"/>
        </a:spcAft>
        <a:defRPr sz="14600">
          <a:solidFill>
            <a:schemeClr val="bg1"/>
          </a:solidFill>
          <a:latin typeface="Arial" charset="0"/>
        </a:defRPr>
      </a:lvl4pPr>
      <a:lvl5pPr algn="l" rtl="0" eaLnBrk="1" fontAlgn="base" hangingPunct="1">
        <a:spcBef>
          <a:spcPct val="0"/>
        </a:spcBef>
        <a:spcAft>
          <a:spcPct val="0"/>
        </a:spcAft>
        <a:defRPr sz="14600">
          <a:solidFill>
            <a:schemeClr val="bg1"/>
          </a:solidFill>
          <a:latin typeface="Arial" charset="0"/>
        </a:defRPr>
      </a:lvl5pPr>
      <a:lvl6pPr marL="2087804" algn="l" rtl="0" eaLnBrk="1" fontAlgn="base" hangingPunct="1">
        <a:spcBef>
          <a:spcPct val="0"/>
        </a:spcBef>
        <a:spcAft>
          <a:spcPct val="0"/>
        </a:spcAft>
        <a:defRPr sz="14600">
          <a:solidFill>
            <a:schemeClr val="bg1"/>
          </a:solidFill>
          <a:latin typeface="Arial" charset="0"/>
        </a:defRPr>
      </a:lvl6pPr>
      <a:lvl7pPr marL="4175613" algn="l" rtl="0" eaLnBrk="1" fontAlgn="base" hangingPunct="1">
        <a:spcBef>
          <a:spcPct val="0"/>
        </a:spcBef>
        <a:spcAft>
          <a:spcPct val="0"/>
        </a:spcAft>
        <a:defRPr sz="14600">
          <a:solidFill>
            <a:schemeClr val="bg1"/>
          </a:solidFill>
          <a:latin typeface="Arial" charset="0"/>
        </a:defRPr>
      </a:lvl7pPr>
      <a:lvl8pPr marL="6263417" algn="l" rtl="0" eaLnBrk="1" fontAlgn="base" hangingPunct="1">
        <a:spcBef>
          <a:spcPct val="0"/>
        </a:spcBef>
        <a:spcAft>
          <a:spcPct val="0"/>
        </a:spcAft>
        <a:defRPr sz="14600">
          <a:solidFill>
            <a:schemeClr val="bg1"/>
          </a:solidFill>
          <a:latin typeface="Arial" charset="0"/>
        </a:defRPr>
      </a:lvl8pPr>
      <a:lvl9pPr marL="8351221" algn="l" rtl="0" eaLnBrk="1" fontAlgn="base" hangingPunct="1">
        <a:spcBef>
          <a:spcPct val="0"/>
        </a:spcBef>
        <a:spcAft>
          <a:spcPct val="0"/>
        </a:spcAft>
        <a:defRPr sz="14600">
          <a:solidFill>
            <a:schemeClr val="bg1"/>
          </a:solidFill>
          <a:latin typeface="Arial" charset="0"/>
        </a:defRPr>
      </a:lvl9pPr>
    </p:titleStyle>
    <p:bodyStyle>
      <a:lvl1pPr marL="1565855" indent="-1565855" algn="l" rtl="0" eaLnBrk="1" fontAlgn="base" hangingPunct="1">
        <a:spcBef>
          <a:spcPct val="20000"/>
        </a:spcBef>
        <a:spcAft>
          <a:spcPct val="0"/>
        </a:spcAft>
        <a:buClr>
          <a:srgbClr val="009EE0"/>
        </a:buClr>
        <a:buChar char="•"/>
        <a:defRPr sz="14600">
          <a:solidFill>
            <a:schemeClr val="tx1"/>
          </a:solidFill>
          <a:latin typeface="+mn-lt"/>
          <a:ea typeface="+mn-ea"/>
          <a:cs typeface="+mn-cs"/>
        </a:defRPr>
      </a:lvl1pPr>
      <a:lvl2pPr marL="3392683" indent="-1304879" algn="l" rtl="0" eaLnBrk="1" fontAlgn="base" hangingPunct="1">
        <a:spcBef>
          <a:spcPct val="20000"/>
        </a:spcBef>
        <a:spcAft>
          <a:spcPct val="0"/>
        </a:spcAft>
        <a:buClr>
          <a:srgbClr val="009EE0"/>
        </a:buClr>
        <a:buChar char="•"/>
        <a:defRPr sz="12800">
          <a:solidFill>
            <a:schemeClr val="tx1"/>
          </a:solidFill>
          <a:latin typeface="+mn-lt"/>
        </a:defRPr>
      </a:lvl2pPr>
      <a:lvl3pPr marL="5219515" indent="-1043902" algn="l" rtl="0" eaLnBrk="1" fontAlgn="base" hangingPunct="1">
        <a:spcBef>
          <a:spcPct val="20000"/>
        </a:spcBef>
        <a:spcAft>
          <a:spcPct val="0"/>
        </a:spcAft>
        <a:buClr>
          <a:srgbClr val="009EE0"/>
        </a:buClr>
        <a:buChar char="•"/>
        <a:defRPr sz="11000">
          <a:solidFill>
            <a:schemeClr val="tx1"/>
          </a:solidFill>
          <a:latin typeface="+mn-lt"/>
        </a:defRPr>
      </a:lvl3pPr>
      <a:lvl4pPr marL="7307319" indent="-1043902" algn="l" rtl="0" eaLnBrk="1" fontAlgn="base" hangingPunct="1">
        <a:spcBef>
          <a:spcPct val="20000"/>
        </a:spcBef>
        <a:spcAft>
          <a:spcPct val="0"/>
        </a:spcAft>
        <a:buClr>
          <a:srgbClr val="009EE0"/>
        </a:buClr>
        <a:buChar char="•"/>
        <a:defRPr sz="9100">
          <a:solidFill>
            <a:schemeClr val="tx1"/>
          </a:solidFill>
          <a:latin typeface="+mn-lt"/>
        </a:defRPr>
      </a:lvl4pPr>
      <a:lvl5pPr marL="9395128" indent="-1043902" algn="l" rtl="0" eaLnBrk="1" fontAlgn="base" hangingPunct="1">
        <a:spcBef>
          <a:spcPct val="20000"/>
        </a:spcBef>
        <a:spcAft>
          <a:spcPct val="0"/>
        </a:spcAft>
        <a:buClr>
          <a:srgbClr val="009EE0"/>
        </a:buClr>
        <a:buChar char="•"/>
        <a:defRPr sz="9100">
          <a:solidFill>
            <a:schemeClr val="tx1"/>
          </a:solidFill>
          <a:latin typeface="+mn-lt"/>
        </a:defRPr>
      </a:lvl5pPr>
      <a:lvl6pPr marL="11482932" indent="-1043902" algn="l" rtl="0" eaLnBrk="1" fontAlgn="base" hangingPunct="1">
        <a:spcBef>
          <a:spcPct val="20000"/>
        </a:spcBef>
        <a:spcAft>
          <a:spcPct val="0"/>
        </a:spcAft>
        <a:buClr>
          <a:srgbClr val="009EE0"/>
        </a:buClr>
        <a:buChar char="•"/>
        <a:defRPr sz="9100">
          <a:solidFill>
            <a:schemeClr val="tx1"/>
          </a:solidFill>
          <a:latin typeface="+mn-lt"/>
        </a:defRPr>
      </a:lvl6pPr>
      <a:lvl7pPr marL="13570737" indent="-1043902" algn="l" rtl="0" eaLnBrk="1" fontAlgn="base" hangingPunct="1">
        <a:spcBef>
          <a:spcPct val="20000"/>
        </a:spcBef>
        <a:spcAft>
          <a:spcPct val="0"/>
        </a:spcAft>
        <a:buClr>
          <a:srgbClr val="009EE0"/>
        </a:buClr>
        <a:buChar char="•"/>
        <a:defRPr sz="9100">
          <a:solidFill>
            <a:schemeClr val="tx1"/>
          </a:solidFill>
          <a:latin typeface="+mn-lt"/>
        </a:defRPr>
      </a:lvl7pPr>
      <a:lvl8pPr marL="15658545" indent="-1043902" algn="l" rtl="0" eaLnBrk="1" fontAlgn="base" hangingPunct="1">
        <a:spcBef>
          <a:spcPct val="20000"/>
        </a:spcBef>
        <a:spcAft>
          <a:spcPct val="0"/>
        </a:spcAft>
        <a:buClr>
          <a:srgbClr val="009EE0"/>
        </a:buClr>
        <a:buChar char="•"/>
        <a:defRPr sz="9100">
          <a:solidFill>
            <a:schemeClr val="tx1"/>
          </a:solidFill>
          <a:latin typeface="+mn-lt"/>
        </a:defRPr>
      </a:lvl8pPr>
      <a:lvl9pPr marL="17746350" indent="-1043902" algn="l" rtl="0" eaLnBrk="1" fontAlgn="base" hangingPunct="1">
        <a:spcBef>
          <a:spcPct val="20000"/>
        </a:spcBef>
        <a:spcAft>
          <a:spcPct val="0"/>
        </a:spcAft>
        <a:buClr>
          <a:srgbClr val="009EE0"/>
        </a:buClr>
        <a:buChar char="•"/>
        <a:defRPr sz="9100">
          <a:solidFill>
            <a:schemeClr val="tx1"/>
          </a:solidFill>
          <a:latin typeface="+mn-lt"/>
        </a:defRPr>
      </a:lvl9pPr>
    </p:bodyStyle>
    <p:otherStyle>
      <a:defPPr>
        <a:defRPr lang="de-DE"/>
      </a:defPPr>
      <a:lvl1pPr marL="0" algn="l" defTabSz="4175613" rtl="0" eaLnBrk="1" latinLnBrk="0" hangingPunct="1">
        <a:defRPr sz="8200" kern="1200">
          <a:solidFill>
            <a:schemeClr val="tx1"/>
          </a:solidFill>
          <a:latin typeface="+mn-lt"/>
          <a:ea typeface="+mn-ea"/>
          <a:cs typeface="+mn-cs"/>
        </a:defRPr>
      </a:lvl1pPr>
      <a:lvl2pPr marL="2087804" algn="l" defTabSz="4175613" rtl="0" eaLnBrk="1" latinLnBrk="0" hangingPunct="1">
        <a:defRPr sz="8200" kern="1200">
          <a:solidFill>
            <a:schemeClr val="tx1"/>
          </a:solidFill>
          <a:latin typeface="+mn-lt"/>
          <a:ea typeface="+mn-ea"/>
          <a:cs typeface="+mn-cs"/>
        </a:defRPr>
      </a:lvl2pPr>
      <a:lvl3pPr marL="4175613" algn="l" defTabSz="4175613" rtl="0" eaLnBrk="1" latinLnBrk="0" hangingPunct="1">
        <a:defRPr sz="8200" kern="1200">
          <a:solidFill>
            <a:schemeClr val="tx1"/>
          </a:solidFill>
          <a:latin typeface="+mn-lt"/>
          <a:ea typeface="+mn-ea"/>
          <a:cs typeface="+mn-cs"/>
        </a:defRPr>
      </a:lvl3pPr>
      <a:lvl4pPr marL="6263417" algn="l" defTabSz="4175613" rtl="0" eaLnBrk="1" latinLnBrk="0" hangingPunct="1">
        <a:defRPr sz="8200" kern="1200">
          <a:solidFill>
            <a:schemeClr val="tx1"/>
          </a:solidFill>
          <a:latin typeface="+mn-lt"/>
          <a:ea typeface="+mn-ea"/>
          <a:cs typeface="+mn-cs"/>
        </a:defRPr>
      </a:lvl4pPr>
      <a:lvl5pPr marL="8351221" algn="l" defTabSz="4175613" rtl="0" eaLnBrk="1" latinLnBrk="0" hangingPunct="1">
        <a:defRPr sz="8200" kern="1200">
          <a:solidFill>
            <a:schemeClr val="tx1"/>
          </a:solidFill>
          <a:latin typeface="+mn-lt"/>
          <a:ea typeface="+mn-ea"/>
          <a:cs typeface="+mn-cs"/>
        </a:defRPr>
      </a:lvl5pPr>
      <a:lvl6pPr marL="10439030" algn="l" defTabSz="4175613" rtl="0" eaLnBrk="1" latinLnBrk="0" hangingPunct="1">
        <a:defRPr sz="8200" kern="1200">
          <a:solidFill>
            <a:schemeClr val="tx1"/>
          </a:solidFill>
          <a:latin typeface="+mn-lt"/>
          <a:ea typeface="+mn-ea"/>
          <a:cs typeface="+mn-cs"/>
        </a:defRPr>
      </a:lvl6pPr>
      <a:lvl7pPr marL="12526834" algn="l" defTabSz="4175613" rtl="0" eaLnBrk="1" latinLnBrk="0" hangingPunct="1">
        <a:defRPr sz="8200" kern="1200">
          <a:solidFill>
            <a:schemeClr val="tx1"/>
          </a:solidFill>
          <a:latin typeface="+mn-lt"/>
          <a:ea typeface="+mn-ea"/>
          <a:cs typeface="+mn-cs"/>
        </a:defRPr>
      </a:lvl7pPr>
      <a:lvl8pPr marL="14614639" algn="l" defTabSz="4175613" rtl="0" eaLnBrk="1" latinLnBrk="0" hangingPunct="1">
        <a:defRPr sz="8200" kern="1200">
          <a:solidFill>
            <a:schemeClr val="tx1"/>
          </a:solidFill>
          <a:latin typeface="+mn-lt"/>
          <a:ea typeface="+mn-ea"/>
          <a:cs typeface="+mn-cs"/>
        </a:defRPr>
      </a:lvl8pPr>
      <a:lvl9pPr marL="16702447" algn="l" defTabSz="4175613"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oleObject" Target="../embeddings/oleObject7.bin"/><Relationship Id="rId18" Type="http://schemas.openxmlformats.org/officeDocument/2006/relationships/image" Target="../media/image18.png"/><Relationship Id="rId3" Type="http://schemas.openxmlformats.org/officeDocument/2006/relationships/image" Target="../media/image10.gif"/><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17.png"/><Relationship Id="rId2" Type="http://schemas.openxmlformats.org/officeDocument/2006/relationships/slideLayout" Target="../slideLayouts/slideLayout20.xml"/><Relationship Id="rId16" Type="http://schemas.openxmlformats.org/officeDocument/2006/relationships/image" Target="../media/image16.png"/><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oleObject" Target="../embeddings/oleObject2.bin"/><Relationship Id="rId15" Type="http://schemas.openxmlformats.org/officeDocument/2006/relationships/image" Target="../media/image15.png"/><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image" Target="../media/image1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170435" y="12115230"/>
            <a:ext cx="28351409" cy="9145016"/>
            <a:chOff x="1170435" y="12115230"/>
            <a:chExt cx="28351409" cy="9145016"/>
          </a:xfrm>
        </p:grpSpPr>
        <p:grpSp>
          <p:nvGrpSpPr>
            <p:cNvPr id="11" name="Group 10"/>
            <p:cNvGrpSpPr/>
            <p:nvPr/>
          </p:nvGrpSpPr>
          <p:grpSpPr>
            <a:xfrm>
              <a:off x="1170435" y="12115230"/>
              <a:ext cx="11017224" cy="9145016"/>
              <a:chOff x="522363" y="9666958"/>
              <a:chExt cx="13801798" cy="11233248"/>
            </a:xfrm>
          </p:grpSpPr>
          <p:grpSp>
            <p:nvGrpSpPr>
              <p:cNvPr id="8" name="Group 7"/>
              <p:cNvGrpSpPr/>
              <p:nvPr/>
            </p:nvGrpSpPr>
            <p:grpSpPr>
              <a:xfrm>
                <a:off x="522363" y="9666958"/>
                <a:ext cx="13801798" cy="11233248"/>
                <a:chOff x="2754611" y="9306918"/>
                <a:chExt cx="13801798" cy="11233248"/>
              </a:xfrm>
            </p:grpSpPr>
            <p:pic>
              <p:nvPicPr>
                <p:cNvPr id="4" name="Picture 3" descr="generic_ring.gif"/>
                <p:cNvPicPr>
                  <a:picLocks noChangeAspect="1"/>
                </p:cNvPicPr>
                <p:nvPr/>
              </p:nvPicPr>
              <p:blipFill>
                <a:blip r:embed="rId3" cstate="print"/>
                <a:stretch>
                  <a:fillRect/>
                </a:stretch>
              </p:blipFill>
              <p:spPr>
                <a:xfrm>
                  <a:off x="2754611" y="9306918"/>
                  <a:ext cx="13801798" cy="9793088"/>
                </a:xfrm>
                <a:prstGeom prst="rect">
                  <a:avLst/>
                </a:prstGeom>
              </p:spPr>
            </p:pic>
            <p:sp>
              <p:nvSpPr>
                <p:cNvPr id="5" name="Circular Arrow 4"/>
                <p:cNvSpPr/>
                <p:nvPr/>
              </p:nvSpPr>
              <p:spPr>
                <a:xfrm>
                  <a:off x="5850955" y="11107118"/>
                  <a:ext cx="7200800" cy="6264696"/>
                </a:xfrm>
                <a:prstGeom prst="circularArrow">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 name="Circular Arrow 6"/>
                <p:cNvSpPr/>
                <p:nvPr/>
              </p:nvSpPr>
              <p:spPr>
                <a:xfrm>
                  <a:off x="5850955" y="14275470"/>
                  <a:ext cx="7200800" cy="6264696"/>
                </a:xfrm>
                <a:prstGeom prst="circularArrow">
                  <a:avLst/>
                </a:prstGeom>
                <a:noFill/>
                <a:ln w="50800"/>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grpSp>
          <p:sp>
            <p:nvSpPr>
              <p:cNvPr id="9" name="TextBox 8"/>
              <p:cNvSpPr txBox="1"/>
              <p:nvPr/>
            </p:nvSpPr>
            <p:spPr>
              <a:xfrm>
                <a:off x="5393586" y="12497383"/>
                <a:ext cx="3661273" cy="1020752"/>
              </a:xfrm>
              <a:prstGeom prst="rect">
                <a:avLst/>
              </a:prstGeom>
              <a:noFill/>
            </p:spPr>
            <p:txBody>
              <a:bodyPr wrap="none" rtlCol="0">
                <a:spAutoFit/>
              </a:bodyPr>
              <a:lstStyle/>
              <a:p>
                <a:r>
                  <a:rPr lang="en-US" sz="4800" dirty="0" smtClean="0">
                    <a:solidFill>
                      <a:srgbClr val="0070C0"/>
                    </a:solidFill>
                  </a:rPr>
                  <a:t>CW beam</a:t>
                </a:r>
                <a:endParaRPr lang="ru-RU" sz="4800" dirty="0">
                  <a:solidFill>
                    <a:srgbClr val="0070C0"/>
                  </a:solidFill>
                </a:endParaRPr>
              </a:p>
            </p:txBody>
          </p:sp>
          <p:sp>
            <p:nvSpPr>
              <p:cNvPr id="10" name="TextBox 9"/>
              <p:cNvSpPr txBox="1"/>
              <p:nvPr/>
            </p:nvSpPr>
            <p:spPr>
              <a:xfrm>
                <a:off x="4982478" y="15676509"/>
                <a:ext cx="4483488" cy="1020752"/>
              </a:xfrm>
              <a:prstGeom prst="rect">
                <a:avLst/>
              </a:prstGeom>
              <a:noFill/>
            </p:spPr>
            <p:txBody>
              <a:bodyPr wrap="square" rtlCol="0">
                <a:spAutoFit/>
              </a:bodyPr>
              <a:lstStyle/>
              <a:p>
                <a:r>
                  <a:rPr lang="en-US" sz="4800" dirty="0" smtClean="0">
                    <a:solidFill>
                      <a:srgbClr val="0070C0"/>
                    </a:solidFill>
                  </a:rPr>
                  <a:t>CCW beam</a:t>
                </a:r>
                <a:endParaRPr lang="ru-RU" sz="4800" dirty="0">
                  <a:solidFill>
                    <a:srgbClr val="0070C0"/>
                  </a:solidFill>
                </a:endParaRPr>
              </a:p>
            </p:txBody>
          </p:sp>
        </p:grpSp>
        <p:grpSp>
          <p:nvGrpSpPr>
            <p:cNvPr id="39" name="Group 38"/>
            <p:cNvGrpSpPr/>
            <p:nvPr/>
          </p:nvGrpSpPr>
          <p:grpSpPr>
            <a:xfrm>
              <a:off x="15428019" y="12115230"/>
              <a:ext cx="14093825" cy="7128792"/>
              <a:chOff x="15428019" y="11971214"/>
              <a:chExt cx="14093825" cy="7128792"/>
            </a:xfrm>
          </p:grpSpPr>
          <p:graphicFrame>
            <p:nvGraphicFramePr>
              <p:cNvPr id="12" name="Object 11"/>
              <p:cNvGraphicFramePr>
                <a:graphicFrameLocks noChangeAspect="1"/>
              </p:cNvGraphicFramePr>
              <p:nvPr/>
            </p:nvGraphicFramePr>
            <p:xfrm>
              <a:off x="15428019" y="12763302"/>
              <a:ext cx="14093825" cy="4060825"/>
            </p:xfrm>
            <a:graphic>
              <a:graphicData uri="http://schemas.openxmlformats.org/presentationml/2006/ole">
                <p:oleObj spid="_x0000_s1026" name="Equation" r:id="rId4" imgW="3174840" imgH="914400" progId="Equation.3">
                  <p:embed/>
                </p:oleObj>
              </a:graphicData>
            </a:graphic>
          </p:graphicFrame>
          <p:grpSp>
            <p:nvGrpSpPr>
              <p:cNvPr id="29" name="Group 28"/>
              <p:cNvGrpSpPr/>
              <p:nvPr/>
            </p:nvGrpSpPr>
            <p:grpSpPr>
              <a:xfrm>
                <a:off x="20972635" y="11971214"/>
                <a:ext cx="3456384" cy="2592288"/>
                <a:chOff x="20972635" y="11107118"/>
                <a:chExt cx="3456384" cy="2592288"/>
              </a:xfrm>
            </p:grpSpPr>
            <p:sp>
              <p:nvSpPr>
                <p:cNvPr id="26" name="Rounded Rectangular Callout 25"/>
                <p:cNvSpPr/>
                <p:nvPr/>
              </p:nvSpPr>
              <p:spPr>
                <a:xfrm>
                  <a:off x="20972635" y="11107118"/>
                  <a:ext cx="3456384" cy="2592288"/>
                </a:xfrm>
                <a:prstGeom prst="wedgeRoundRectCallou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22" name="Object 21"/>
                <p:cNvGraphicFramePr>
                  <a:graphicFrameLocks noChangeAspect="1"/>
                </p:cNvGraphicFramePr>
                <p:nvPr/>
              </p:nvGraphicFramePr>
              <p:xfrm>
                <a:off x="21198990" y="11553636"/>
                <a:ext cx="3003674" cy="1569706"/>
              </p:xfrm>
              <a:graphic>
                <a:graphicData uri="http://schemas.openxmlformats.org/presentationml/2006/ole">
                  <p:oleObj spid="_x0000_s1027" name="Equation" r:id="rId5" imgW="507960" imgH="241200" progId="Equation.3">
                    <p:embed/>
                  </p:oleObj>
                </a:graphicData>
              </a:graphic>
            </p:graphicFrame>
          </p:grpSp>
          <p:grpSp>
            <p:nvGrpSpPr>
              <p:cNvPr id="31" name="Group 30"/>
              <p:cNvGrpSpPr/>
              <p:nvPr/>
            </p:nvGrpSpPr>
            <p:grpSpPr>
              <a:xfrm>
                <a:off x="25653155" y="16651734"/>
                <a:ext cx="3456384" cy="2448272"/>
                <a:chOff x="25653155" y="15787638"/>
                <a:chExt cx="3456384" cy="2448272"/>
              </a:xfrm>
            </p:grpSpPr>
            <p:sp>
              <p:nvSpPr>
                <p:cNvPr id="30" name="Rounded Rectangular Callout 29"/>
                <p:cNvSpPr/>
                <p:nvPr/>
              </p:nvSpPr>
              <p:spPr>
                <a:xfrm>
                  <a:off x="25653155" y="15787638"/>
                  <a:ext cx="3456384" cy="2448272"/>
                </a:xfrm>
                <a:prstGeom prst="wedgeRoundRectCallout">
                  <a:avLst/>
                </a:prstGeom>
                <a:solidFill>
                  <a:srgbClr val="00B0F0">
                    <a:alpha val="20000"/>
                  </a:srgbClr>
                </a:solidFill>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23" name="Object 22"/>
                <p:cNvGraphicFramePr>
                  <a:graphicFrameLocks noChangeAspect="1"/>
                </p:cNvGraphicFramePr>
                <p:nvPr/>
              </p:nvGraphicFramePr>
              <p:xfrm>
                <a:off x="25853939" y="16435710"/>
                <a:ext cx="3039576" cy="1656184"/>
              </p:xfrm>
              <a:graphic>
                <a:graphicData uri="http://schemas.openxmlformats.org/presentationml/2006/ole">
                  <p:oleObj spid="_x0000_s1028" name="Equation" r:id="rId6" imgW="380880" imgH="241200" progId="Equation.3">
                    <p:embed/>
                  </p:oleObj>
                </a:graphicData>
              </a:graphic>
            </p:graphicFrame>
          </p:grpSp>
        </p:grpSp>
        <p:sp>
          <p:nvSpPr>
            <p:cNvPr id="40" name="TextBox 39"/>
            <p:cNvSpPr txBox="1"/>
            <p:nvPr/>
          </p:nvSpPr>
          <p:spPr>
            <a:xfrm>
              <a:off x="12835731" y="17515830"/>
              <a:ext cx="10487166" cy="2308324"/>
            </a:xfrm>
            <a:prstGeom prst="rect">
              <a:avLst/>
            </a:prstGeom>
            <a:noFill/>
          </p:spPr>
          <p:txBody>
            <a:bodyPr wrap="none" rtlCol="0">
              <a:spAutoFit/>
            </a:bodyPr>
            <a:lstStyle/>
            <a:p>
              <a:pPr>
                <a:buFont typeface="Arial" pitchFamily="34" charset="0"/>
                <a:buChar char="•"/>
              </a:pPr>
              <a:r>
                <a:rPr lang="en-US" sz="4800" dirty="0" smtClean="0"/>
                <a:t> MDM spin precession </a:t>
              </a:r>
              <a:r>
                <a:rPr lang="en-US" sz="4800" dirty="0" smtClean="0">
                  <a:latin typeface="Arial"/>
                  <a:cs typeface="Arial"/>
                </a:rPr>
                <a:t>≈ </a:t>
              </a:r>
              <a:r>
                <a:rPr lang="en-US" sz="4800" dirty="0" smtClean="0"/>
                <a:t>3 </a:t>
              </a:r>
              <a:r>
                <a:rPr lang="en-US" sz="4800" dirty="0" err="1" smtClean="0"/>
                <a:t>rad</a:t>
              </a:r>
              <a:r>
                <a:rPr lang="en-US" sz="4800" dirty="0" smtClean="0"/>
                <a:t>/sec</a:t>
              </a:r>
            </a:p>
            <a:p>
              <a:pPr>
                <a:buFont typeface="Arial" pitchFamily="34" charset="0"/>
                <a:buChar char="•"/>
              </a:pPr>
              <a:r>
                <a:rPr lang="en-US" sz="4800" dirty="0" smtClean="0"/>
                <a:t> EDM spin  precession </a:t>
              </a:r>
              <a:r>
                <a:rPr lang="en-US" sz="4800" dirty="0" smtClean="0">
                  <a:latin typeface="Arial"/>
                  <a:cs typeface="Arial"/>
                </a:rPr>
                <a:t>≈ 10</a:t>
              </a:r>
              <a:r>
                <a:rPr lang="en-US" sz="4800" baseline="30000" dirty="0" smtClean="0">
                  <a:latin typeface="Arial"/>
                  <a:cs typeface="Arial"/>
                </a:rPr>
                <a:t>-9</a:t>
              </a:r>
              <a:r>
                <a:rPr lang="en-US" sz="4800" dirty="0" smtClean="0">
                  <a:latin typeface="Arial"/>
                  <a:cs typeface="Arial"/>
                </a:rPr>
                <a:t> </a:t>
              </a:r>
              <a:r>
                <a:rPr lang="en-US" sz="4800" dirty="0" err="1" smtClean="0">
                  <a:latin typeface="Arial"/>
                  <a:cs typeface="Arial"/>
                </a:rPr>
                <a:t>rad</a:t>
              </a:r>
              <a:r>
                <a:rPr lang="en-US" sz="4800" dirty="0" smtClean="0">
                  <a:latin typeface="Arial"/>
                  <a:cs typeface="Arial"/>
                </a:rPr>
                <a:t>/sec</a:t>
              </a:r>
            </a:p>
            <a:p>
              <a:pPr>
                <a:buFont typeface="Arial" pitchFamily="34" charset="0"/>
                <a:buChar char="•"/>
              </a:pPr>
              <a:r>
                <a:rPr lang="en-US" sz="4800" dirty="0" smtClean="0">
                  <a:latin typeface="Arial"/>
                  <a:cs typeface="Arial"/>
                </a:rPr>
                <a:t> Solution: CW/CCW procedure</a:t>
              </a:r>
              <a:endParaRPr lang="ru-RU" sz="4800" dirty="0"/>
            </a:p>
          </p:txBody>
        </p:sp>
      </p:grpSp>
      <p:grpSp>
        <p:nvGrpSpPr>
          <p:cNvPr id="47" name="Group 46"/>
          <p:cNvGrpSpPr/>
          <p:nvPr/>
        </p:nvGrpSpPr>
        <p:grpSpPr>
          <a:xfrm>
            <a:off x="810395" y="20252134"/>
            <a:ext cx="29163240" cy="10099992"/>
            <a:chOff x="810395" y="20252134"/>
            <a:chExt cx="29163240" cy="10099992"/>
          </a:xfrm>
        </p:grpSpPr>
        <p:pic>
          <p:nvPicPr>
            <p:cNvPr id="16" name="Picture 15" descr="Asymmetry.png"/>
            <p:cNvPicPr>
              <a:picLocks noChangeAspect="1"/>
            </p:cNvPicPr>
            <p:nvPr/>
          </p:nvPicPr>
          <p:blipFill>
            <a:blip r:embed="rId7" cstate="print"/>
            <a:stretch>
              <a:fillRect/>
            </a:stretch>
          </p:blipFill>
          <p:spPr>
            <a:xfrm>
              <a:off x="20252556" y="20252134"/>
              <a:ext cx="9721079" cy="10099992"/>
            </a:xfrm>
            <a:prstGeom prst="rect">
              <a:avLst/>
            </a:prstGeom>
          </p:spPr>
        </p:pic>
        <p:pic>
          <p:nvPicPr>
            <p:cNvPr id="15" name="Picture 14" descr="DetCntRts.png"/>
            <p:cNvPicPr>
              <a:picLocks noChangeAspect="1"/>
            </p:cNvPicPr>
            <p:nvPr/>
          </p:nvPicPr>
          <p:blipFill>
            <a:blip r:embed="rId8" cstate="print"/>
            <a:stretch>
              <a:fillRect/>
            </a:stretch>
          </p:blipFill>
          <p:spPr>
            <a:xfrm>
              <a:off x="810395" y="20775838"/>
              <a:ext cx="9217024" cy="9576288"/>
            </a:xfrm>
            <a:prstGeom prst="rect">
              <a:avLst/>
            </a:prstGeom>
          </p:spPr>
        </p:pic>
        <p:graphicFrame>
          <p:nvGraphicFramePr>
            <p:cNvPr id="32" name="Object 31"/>
            <p:cNvGraphicFramePr>
              <a:graphicFrameLocks noChangeAspect="1"/>
            </p:cNvGraphicFramePr>
            <p:nvPr/>
          </p:nvGraphicFramePr>
          <p:xfrm>
            <a:off x="10254456" y="21456650"/>
            <a:ext cx="9771063" cy="1212850"/>
          </p:xfrm>
          <a:graphic>
            <a:graphicData uri="http://schemas.openxmlformats.org/presentationml/2006/ole">
              <p:oleObj spid="_x0000_s1029" name="Equation" r:id="rId9" imgW="2387520" imgH="253800" progId="Equation.3">
                <p:embed/>
              </p:oleObj>
            </a:graphicData>
          </a:graphic>
        </p:graphicFrame>
        <p:graphicFrame>
          <p:nvGraphicFramePr>
            <p:cNvPr id="33" name="Object 32"/>
            <p:cNvGraphicFramePr>
              <a:graphicFrameLocks noChangeAspect="1"/>
            </p:cNvGraphicFramePr>
            <p:nvPr/>
          </p:nvGraphicFramePr>
          <p:xfrm>
            <a:off x="10019506" y="24152918"/>
            <a:ext cx="10240963" cy="2147888"/>
          </p:xfrm>
          <a:graphic>
            <a:graphicData uri="http://schemas.openxmlformats.org/presentationml/2006/ole">
              <p:oleObj spid="_x0000_s1030" name="Equation" r:id="rId10" imgW="2057400" imgH="431640" progId="Equation.3">
                <p:embed/>
              </p:oleObj>
            </a:graphicData>
          </a:graphic>
        </p:graphicFrame>
        <p:graphicFrame>
          <p:nvGraphicFramePr>
            <p:cNvPr id="43" name="Object 42"/>
            <p:cNvGraphicFramePr>
              <a:graphicFrameLocks noChangeAspect="1"/>
            </p:cNvGraphicFramePr>
            <p:nvPr/>
          </p:nvGraphicFramePr>
          <p:xfrm>
            <a:off x="11187730" y="27327790"/>
            <a:ext cx="7904514" cy="3024336"/>
          </p:xfrm>
          <a:graphic>
            <a:graphicData uri="http://schemas.openxmlformats.org/presentationml/2006/ole">
              <p:oleObj spid="_x0000_s1034" name="Equation" r:id="rId11" imgW="1460160" imgH="558720" progId="Equation.3">
                <p:embed/>
              </p:oleObj>
            </a:graphicData>
          </a:graphic>
        </p:graphicFrame>
      </p:grpSp>
      <p:graphicFrame>
        <p:nvGraphicFramePr>
          <p:cNvPr id="45" name="Table 44"/>
          <p:cNvGraphicFramePr>
            <a:graphicFrameLocks noGrp="1"/>
          </p:cNvGraphicFramePr>
          <p:nvPr/>
        </p:nvGraphicFramePr>
        <p:xfrm>
          <a:off x="882403" y="37102006"/>
          <a:ext cx="9793088" cy="5207228"/>
        </p:xfrm>
        <a:graphic>
          <a:graphicData uri="http://schemas.openxmlformats.org/drawingml/2006/table">
            <a:tbl>
              <a:tblPr firstRow="1" bandRow="1">
                <a:tableStyleId>{5C22544A-7EE6-4342-B048-85BDC9FD1C3A}</a:tableStyleId>
              </a:tblPr>
              <a:tblGrid>
                <a:gridCol w="4896544"/>
                <a:gridCol w="4896544"/>
              </a:tblGrid>
              <a:tr h="884246">
                <a:tc>
                  <a:txBody>
                    <a:bodyPr/>
                    <a:lstStyle/>
                    <a:p>
                      <a:r>
                        <a:rPr lang="en-US" sz="4800" dirty="0" smtClean="0"/>
                        <a:t>Sampling</a:t>
                      </a:r>
                      <a:endParaRPr lang="ru-RU" sz="4800" dirty="0"/>
                    </a:p>
                  </a:txBody>
                  <a:tcPr>
                    <a:solidFill>
                      <a:srgbClr val="0070C0"/>
                    </a:solidFill>
                  </a:tcPr>
                </a:tc>
                <a:tc>
                  <a:txBody>
                    <a:bodyPr/>
                    <a:lstStyle/>
                    <a:p>
                      <a:r>
                        <a:rPr lang="en-US" sz="4800" dirty="0" smtClean="0"/>
                        <a:t>Fisher Info </a:t>
                      </a:r>
                      <a:r>
                        <a:rPr lang="en-US" sz="4800" dirty="0" err="1" smtClean="0"/>
                        <a:t>a.u</a:t>
                      </a:r>
                      <a:r>
                        <a:rPr lang="en-US" sz="4800" dirty="0" smtClean="0"/>
                        <a:t>.</a:t>
                      </a:r>
                      <a:endParaRPr lang="ru-RU" sz="4800" dirty="0"/>
                    </a:p>
                  </a:txBody>
                  <a:tcPr>
                    <a:solidFill>
                      <a:srgbClr val="0070C0"/>
                    </a:solidFill>
                  </a:tcPr>
                </a:tc>
              </a:tr>
              <a:tr h="1440994">
                <a:tc>
                  <a:txBody>
                    <a:bodyPr/>
                    <a:lstStyle/>
                    <a:p>
                      <a:pPr algn="r"/>
                      <a:r>
                        <a:rPr lang="en-US" sz="4800" dirty="0" smtClean="0"/>
                        <a:t>uniform</a:t>
                      </a:r>
                      <a:endParaRPr lang="ru-RU" sz="4800" dirty="0"/>
                    </a:p>
                  </a:txBody>
                  <a:tcPr/>
                </a:tc>
                <a:tc>
                  <a:txBody>
                    <a:bodyPr/>
                    <a:lstStyle/>
                    <a:p>
                      <a:pPr algn="r"/>
                      <a:r>
                        <a:rPr lang="en-US" sz="4800" dirty="0" smtClean="0"/>
                        <a:t>1.00</a:t>
                      </a:r>
                      <a:endParaRPr lang="ru-RU" sz="4800" dirty="0"/>
                    </a:p>
                  </a:txBody>
                  <a:tcPr/>
                </a:tc>
              </a:tr>
              <a:tr h="1440994">
                <a:tc>
                  <a:txBody>
                    <a:bodyPr/>
                    <a:lstStyle/>
                    <a:p>
                      <a:pPr algn="r"/>
                      <a:r>
                        <a:rPr lang="en-US" sz="4800" dirty="0" smtClean="0"/>
                        <a:t>50% compaction</a:t>
                      </a:r>
                      <a:endParaRPr lang="ru-RU" sz="4800" dirty="0"/>
                    </a:p>
                  </a:txBody>
                  <a:tcPr/>
                </a:tc>
                <a:tc>
                  <a:txBody>
                    <a:bodyPr/>
                    <a:lstStyle/>
                    <a:p>
                      <a:pPr algn="r"/>
                      <a:r>
                        <a:rPr lang="en-US" sz="4800" dirty="0" smtClean="0"/>
                        <a:t>1.64</a:t>
                      </a:r>
                      <a:endParaRPr lang="ru-RU" sz="4800" dirty="0"/>
                    </a:p>
                  </a:txBody>
                  <a:tcPr/>
                </a:tc>
              </a:tr>
              <a:tr h="1440994">
                <a:tc>
                  <a:txBody>
                    <a:bodyPr/>
                    <a:lstStyle/>
                    <a:p>
                      <a:pPr algn="r"/>
                      <a:r>
                        <a:rPr lang="en-US" sz="4800" dirty="0" smtClean="0"/>
                        <a:t>80% compaction</a:t>
                      </a:r>
                      <a:endParaRPr lang="ru-RU" sz="4800" dirty="0"/>
                    </a:p>
                  </a:txBody>
                  <a:tcPr/>
                </a:tc>
                <a:tc>
                  <a:txBody>
                    <a:bodyPr/>
                    <a:lstStyle/>
                    <a:p>
                      <a:pPr algn="r"/>
                      <a:r>
                        <a:rPr lang="en-US" sz="4800" dirty="0" smtClean="0"/>
                        <a:t>1.94</a:t>
                      </a:r>
                      <a:endParaRPr lang="ru-RU" sz="4800" dirty="0"/>
                    </a:p>
                  </a:txBody>
                  <a:tcPr/>
                </a:tc>
              </a:tr>
            </a:tbl>
          </a:graphicData>
        </a:graphic>
      </p:graphicFrame>
      <p:pic>
        <p:nvPicPr>
          <p:cNvPr id="44" name="Picture 43" descr="Fisher_Plot.PNG"/>
          <p:cNvPicPr>
            <a:picLocks noChangeAspect="1"/>
          </p:cNvPicPr>
          <p:nvPr/>
        </p:nvPicPr>
        <p:blipFill>
          <a:blip r:embed="rId12" cstate="print"/>
          <a:stretch>
            <a:fillRect/>
          </a:stretch>
        </p:blipFill>
        <p:spPr>
          <a:xfrm>
            <a:off x="810395" y="30549278"/>
            <a:ext cx="9767264" cy="6192688"/>
          </a:xfrm>
          <a:prstGeom prst="rect">
            <a:avLst/>
          </a:prstGeom>
        </p:spPr>
      </p:pic>
      <p:grpSp>
        <p:nvGrpSpPr>
          <p:cNvPr id="50" name="Group 49"/>
          <p:cNvGrpSpPr/>
          <p:nvPr/>
        </p:nvGrpSpPr>
        <p:grpSpPr>
          <a:xfrm>
            <a:off x="10891515" y="30765302"/>
            <a:ext cx="10585176" cy="4824536"/>
            <a:chOff x="10891515" y="30765302"/>
            <a:chExt cx="10585176" cy="4824536"/>
          </a:xfrm>
        </p:grpSpPr>
        <p:sp>
          <p:nvSpPr>
            <p:cNvPr id="46" name="TextBox 45"/>
            <p:cNvSpPr txBox="1"/>
            <p:nvPr/>
          </p:nvSpPr>
          <p:spPr>
            <a:xfrm>
              <a:off x="10891515" y="30765302"/>
              <a:ext cx="10585176" cy="2308324"/>
            </a:xfrm>
            <a:prstGeom prst="rect">
              <a:avLst/>
            </a:prstGeom>
            <a:noFill/>
          </p:spPr>
          <p:txBody>
            <a:bodyPr wrap="square" rtlCol="0">
              <a:spAutoFit/>
            </a:bodyPr>
            <a:lstStyle/>
            <a:p>
              <a:pPr>
                <a:buFont typeface="Arial" pitchFamily="34" charset="0"/>
                <a:buChar char="•"/>
              </a:pPr>
              <a:r>
                <a:rPr lang="en-US" sz="4800" dirty="0" smtClean="0"/>
                <a:t> Uniform sampling</a:t>
              </a:r>
            </a:p>
            <a:p>
              <a:pPr>
                <a:buFont typeface="Arial" pitchFamily="34" charset="0"/>
                <a:buChar char="•"/>
              </a:pPr>
              <a:r>
                <a:rPr lang="en-US" sz="4800" dirty="0"/>
                <a:t> </a:t>
              </a:r>
              <a:r>
                <a:rPr lang="en-US" sz="4800" dirty="0" smtClean="0"/>
                <a:t>Sample size equivalent to 2,000 events/20 </a:t>
              </a:r>
              <a:r>
                <a:rPr lang="en-US" sz="4800" dirty="0" err="1" smtClean="0"/>
                <a:t>millisec</a:t>
              </a:r>
              <a:r>
                <a:rPr lang="en-US" sz="4800" dirty="0" smtClean="0"/>
                <a:t> for 1000 sec</a:t>
              </a:r>
            </a:p>
          </p:txBody>
        </p:sp>
        <p:graphicFrame>
          <p:nvGraphicFramePr>
            <p:cNvPr id="48" name="Object 47"/>
            <p:cNvGraphicFramePr>
              <a:graphicFrameLocks noChangeAspect="1"/>
            </p:cNvGraphicFramePr>
            <p:nvPr/>
          </p:nvGraphicFramePr>
          <p:xfrm>
            <a:off x="10892010" y="34076951"/>
            <a:ext cx="10080625" cy="1512887"/>
          </p:xfrm>
          <a:graphic>
            <a:graphicData uri="http://schemas.openxmlformats.org/presentationml/2006/ole">
              <p:oleObj spid="_x0000_s1036" name="Equation" r:id="rId13" imgW="1523880" imgH="228600" progId="Equation.3">
                <p:embed/>
              </p:oleObj>
            </a:graphicData>
          </a:graphic>
        </p:graphicFrame>
      </p:grpSp>
      <p:sp>
        <p:nvSpPr>
          <p:cNvPr id="34" name="TextBox 33"/>
          <p:cNvSpPr txBox="1"/>
          <p:nvPr/>
        </p:nvSpPr>
        <p:spPr>
          <a:xfrm>
            <a:off x="10891515" y="36525942"/>
            <a:ext cx="10585176" cy="6001643"/>
          </a:xfrm>
          <a:prstGeom prst="rect">
            <a:avLst/>
          </a:prstGeom>
          <a:noFill/>
        </p:spPr>
        <p:txBody>
          <a:bodyPr wrap="square" rtlCol="0">
            <a:spAutoFit/>
          </a:bodyPr>
          <a:lstStyle/>
          <a:p>
            <a:r>
              <a:rPr lang="en-US" sz="4800" dirty="0" smtClean="0"/>
              <a:t>By modulating the sampling frequency we can potentially improve the precision of the frequency estimate by a factor of </a:t>
            </a:r>
            <a:r>
              <a:rPr lang="en-US" sz="4800" dirty="0" smtClean="0">
                <a:latin typeface="Arial"/>
                <a:cs typeface="Arial"/>
              </a:rPr>
              <a:t>√2</a:t>
            </a:r>
            <a:r>
              <a:rPr lang="en-US" sz="4800" dirty="0" smtClean="0"/>
              <a:t> </a:t>
            </a:r>
          </a:p>
          <a:p>
            <a:endParaRPr lang="en-US" sz="4800" dirty="0" smtClean="0"/>
          </a:p>
          <a:p>
            <a:r>
              <a:rPr lang="en-US" sz="4800" dirty="0" smtClean="0"/>
              <a:t>An error on the order of 10</a:t>
            </a:r>
            <a:r>
              <a:rPr lang="en-US" sz="4800" baseline="30000" dirty="0" smtClean="0"/>
              <a:t>-6</a:t>
            </a:r>
            <a:r>
              <a:rPr lang="en-US" sz="4800" dirty="0" smtClean="0"/>
              <a:t> </a:t>
            </a:r>
            <a:r>
              <a:rPr lang="en-US" sz="4800" dirty="0" err="1" smtClean="0"/>
              <a:t>rad</a:t>
            </a:r>
            <a:r>
              <a:rPr lang="en-US" sz="4800" dirty="0" smtClean="0"/>
              <a:t>/sec is sufficient for a 30% improvement in precision</a:t>
            </a:r>
            <a:endParaRPr lang="ru-RU" sz="4800" dirty="0"/>
          </a:p>
        </p:txBody>
      </p:sp>
      <p:sp>
        <p:nvSpPr>
          <p:cNvPr id="36" name="TextBox 35"/>
          <p:cNvSpPr txBox="1"/>
          <p:nvPr/>
        </p:nvSpPr>
        <p:spPr>
          <a:xfrm>
            <a:off x="21620707" y="31409479"/>
            <a:ext cx="8208912" cy="10445055"/>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buFont typeface="Arial" pitchFamily="34" charset="0"/>
              <a:buChar char="•"/>
            </a:pPr>
            <a:r>
              <a:rPr lang="en-US" sz="4800" dirty="0" smtClean="0"/>
              <a:t> A measurement of the EDM on the order of </a:t>
            </a:r>
            <a:r>
              <a:rPr lang="en-US" sz="4800" b="1" dirty="0" smtClean="0"/>
              <a:t>10</a:t>
            </a:r>
            <a:r>
              <a:rPr lang="en-US" sz="4800" b="1" baseline="30000" dirty="0" smtClean="0"/>
              <a:t>-29</a:t>
            </a:r>
            <a:r>
              <a:rPr lang="en-US" sz="4800" b="1" dirty="0" smtClean="0"/>
              <a:t> </a:t>
            </a:r>
            <a:r>
              <a:rPr lang="en-US" sz="4800" b="1" dirty="0" err="1" smtClean="0"/>
              <a:t>e</a:t>
            </a:r>
            <a:r>
              <a:rPr lang="en-US" sz="4800" b="1" dirty="0" err="1" smtClean="0">
                <a:latin typeface="Arial"/>
                <a:cs typeface="Arial"/>
              </a:rPr>
              <a:t>∙cm</a:t>
            </a:r>
            <a:r>
              <a:rPr lang="en-US" sz="4800" b="1" dirty="0" smtClean="0">
                <a:latin typeface="Arial"/>
                <a:cs typeface="Arial"/>
              </a:rPr>
              <a:t> </a:t>
            </a:r>
            <a:r>
              <a:rPr lang="en-US" sz="4800" dirty="0" smtClean="0">
                <a:latin typeface="Arial"/>
                <a:cs typeface="Arial"/>
              </a:rPr>
              <a:t>requires a standard error of the frequency estimate be better than </a:t>
            </a:r>
            <a:r>
              <a:rPr lang="en-US" sz="4800" b="1" dirty="0" smtClean="0">
                <a:latin typeface="Arial"/>
                <a:cs typeface="Arial"/>
              </a:rPr>
              <a:t>10</a:t>
            </a:r>
            <a:r>
              <a:rPr lang="en-US" sz="4800" b="1" baseline="30000" dirty="0" smtClean="0">
                <a:latin typeface="Arial"/>
                <a:cs typeface="Arial"/>
              </a:rPr>
              <a:t>-9</a:t>
            </a:r>
            <a:r>
              <a:rPr lang="en-US" sz="4800" b="1" dirty="0" smtClean="0">
                <a:latin typeface="Arial"/>
                <a:cs typeface="Arial"/>
              </a:rPr>
              <a:t> </a:t>
            </a:r>
            <a:r>
              <a:rPr lang="en-US" sz="4800" b="1" dirty="0" err="1" smtClean="0">
                <a:latin typeface="Arial"/>
                <a:cs typeface="Arial"/>
              </a:rPr>
              <a:t>rad</a:t>
            </a:r>
            <a:r>
              <a:rPr lang="en-US" sz="4800" b="1" dirty="0" smtClean="0">
                <a:latin typeface="Arial"/>
                <a:cs typeface="Arial"/>
              </a:rPr>
              <a:t>/sec</a:t>
            </a:r>
            <a:r>
              <a:rPr lang="en-US" sz="4800" dirty="0" smtClean="0">
                <a:latin typeface="Arial"/>
                <a:cs typeface="Arial"/>
              </a:rPr>
              <a:t> </a:t>
            </a:r>
          </a:p>
          <a:p>
            <a:pPr>
              <a:buFont typeface="Arial" pitchFamily="34" charset="0"/>
              <a:buChar char="•"/>
            </a:pPr>
            <a:endParaRPr lang="en-US" sz="4800" dirty="0" smtClean="0">
              <a:latin typeface="Arial"/>
              <a:cs typeface="Arial"/>
            </a:endParaRPr>
          </a:p>
          <a:p>
            <a:pPr>
              <a:buFont typeface="Arial" pitchFamily="34" charset="0"/>
              <a:buChar char="•"/>
            </a:pPr>
            <a:r>
              <a:rPr lang="en-US" sz="4800" dirty="0" smtClean="0">
                <a:latin typeface="Arial"/>
                <a:cs typeface="Arial"/>
              </a:rPr>
              <a:t> Modeling shows that such precision can be achieved in </a:t>
            </a:r>
            <a:r>
              <a:rPr lang="en-US" sz="4800" b="1" dirty="0" smtClean="0">
                <a:latin typeface="Arial"/>
                <a:cs typeface="Arial"/>
              </a:rPr>
              <a:t>one year </a:t>
            </a:r>
            <a:r>
              <a:rPr lang="en-US" sz="4800" dirty="0" smtClean="0">
                <a:latin typeface="Arial"/>
                <a:cs typeface="Arial"/>
              </a:rPr>
              <a:t>of measurement by the application of a modulated sampling strategy</a:t>
            </a:r>
          </a:p>
        </p:txBody>
      </p:sp>
      <p:grpSp>
        <p:nvGrpSpPr>
          <p:cNvPr id="57" name="Group 56"/>
          <p:cNvGrpSpPr/>
          <p:nvPr/>
        </p:nvGrpSpPr>
        <p:grpSpPr>
          <a:xfrm>
            <a:off x="1054698" y="1110780"/>
            <a:ext cx="28484297" cy="4453469"/>
            <a:chOff x="1054698" y="1110780"/>
            <a:chExt cx="28484297" cy="4453469"/>
          </a:xfrm>
        </p:grpSpPr>
        <p:grpSp>
          <p:nvGrpSpPr>
            <p:cNvPr id="53" name="Group 52"/>
            <p:cNvGrpSpPr/>
            <p:nvPr/>
          </p:nvGrpSpPr>
          <p:grpSpPr>
            <a:xfrm>
              <a:off x="21836731" y="2595060"/>
              <a:ext cx="7702264" cy="2221295"/>
              <a:chOff x="21692715" y="2250133"/>
              <a:chExt cx="7702264" cy="2221295"/>
            </a:xfrm>
          </p:grpSpPr>
          <p:pic>
            <p:nvPicPr>
              <p:cNvPr id="18" name="Picture 17" descr="Logo_2017.tiff"/>
              <p:cNvPicPr>
                <a:picLocks noChangeAspect="1"/>
              </p:cNvPicPr>
              <p:nvPr/>
            </p:nvPicPr>
            <p:blipFill>
              <a:blip r:embed="rId14" cstate="print"/>
              <a:stretch>
                <a:fillRect/>
              </a:stretch>
            </p:blipFill>
            <p:spPr>
              <a:xfrm>
                <a:off x="25262717" y="2250133"/>
                <a:ext cx="4132262" cy="2221295"/>
              </a:xfrm>
              <a:prstGeom prst="rect">
                <a:avLst/>
              </a:prstGeom>
            </p:spPr>
          </p:pic>
          <p:pic>
            <p:nvPicPr>
              <p:cNvPr id="19" name="Picture 18" descr="logoJEDI_whitebg.png"/>
              <p:cNvPicPr>
                <a:picLocks noChangeAspect="1"/>
              </p:cNvPicPr>
              <p:nvPr/>
            </p:nvPicPr>
            <p:blipFill>
              <a:blip r:embed="rId15" cstate="print"/>
              <a:stretch>
                <a:fillRect/>
              </a:stretch>
            </p:blipFill>
            <p:spPr>
              <a:xfrm>
                <a:off x="21692715" y="2392166"/>
                <a:ext cx="3449432" cy="1874192"/>
              </a:xfrm>
              <a:prstGeom prst="rect">
                <a:avLst/>
              </a:prstGeom>
            </p:spPr>
          </p:pic>
        </p:grpSp>
        <p:grpSp>
          <p:nvGrpSpPr>
            <p:cNvPr id="52" name="Group 51"/>
            <p:cNvGrpSpPr/>
            <p:nvPr/>
          </p:nvGrpSpPr>
          <p:grpSpPr>
            <a:xfrm>
              <a:off x="1054698" y="2352968"/>
              <a:ext cx="6596457" cy="2705478"/>
              <a:chOff x="15603701" y="1890094"/>
              <a:chExt cx="6596457" cy="2705478"/>
            </a:xfrm>
          </p:grpSpPr>
          <p:pic>
            <p:nvPicPr>
              <p:cNvPr id="49" name="Picture 48" descr="Julich_logo.png"/>
              <p:cNvPicPr>
                <a:picLocks noChangeAspect="1"/>
              </p:cNvPicPr>
              <p:nvPr/>
            </p:nvPicPr>
            <p:blipFill>
              <a:blip r:embed="rId16" cstate="print"/>
              <a:stretch>
                <a:fillRect/>
              </a:stretch>
            </p:blipFill>
            <p:spPr>
              <a:xfrm>
                <a:off x="18092315" y="2466158"/>
                <a:ext cx="4107843" cy="1372372"/>
              </a:xfrm>
              <a:prstGeom prst="rect">
                <a:avLst/>
              </a:prstGeom>
            </p:spPr>
          </p:pic>
          <p:pic>
            <p:nvPicPr>
              <p:cNvPr id="51" name="Picture 50" descr="MEPhI_logo.png"/>
              <p:cNvPicPr>
                <a:picLocks noChangeAspect="1"/>
              </p:cNvPicPr>
              <p:nvPr/>
            </p:nvPicPr>
            <p:blipFill>
              <a:blip r:embed="rId17" cstate="print"/>
              <a:stretch>
                <a:fillRect/>
              </a:stretch>
            </p:blipFill>
            <p:spPr>
              <a:xfrm>
                <a:off x="15603701" y="1890094"/>
                <a:ext cx="2200582" cy="2705478"/>
              </a:xfrm>
              <a:prstGeom prst="rect">
                <a:avLst/>
              </a:prstGeom>
            </p:spPr>
          </p:pic>
        </p:grpSp>
        <p:sp>
          <p:nvSpPr>
            <p:cNvPr id="54" name="TextBox 53"/>
            <p:cNvSpPr txBox="1"/>
            <p:nvPr/>
          </p:nvSpPr>
          <p:spPr>
            <a:xfrm>
              <a:off x="1870970" y="1110780"/>
              <a:ext cx="26538034" cy="923330"/>
            </a:xfrm>
            <a:prstGeom prst="rect">
              <a:avLst/>
            </a:prstGeom>
            <a:noFill/>
          </p:spPr>
          <p:txBody>
            <a:bodyPr wrap="none" rtlCol="0">
              <a:spAutoFit/>
            </a:bodyPr>
            <a:lstStyle/>
            <a:p>
              <a:r>
                <a:rPr lang="ru-RU" sz="5400" b="1" dirty="0" err="1" smtClean="0"/>
                <a:t>Model</a:t>
              </a:r>
              <a:r>
                <a:rPr lang="ru-RU" sz="5400" b="1" dirty="0" smtClean="0"/>
                <a:t> </a:t>
              </a:r>
              <a:r>
                <a:rPr lang="ru-RU" sz="5400" b="1" dirty="0" err="1" smtClean="0"/>
                <a:t>of</a:t>
              </a:r>
              <a:r>
                <a:rPr lang="ru-RU" sz="5400" b="1" dirty="0" smtClean="0"/>
                <a:t> </a:t>
              </a:r>
              <a:r>
                <a:rPr lang="ru-RU" sz="5400" b="1" dirty="0" err="1" smtClean="0"/>
                <a:t>statistical</a:t>
              </a:r>
              <a:r>
                <a:rPr lang="ru-RU" sz="5400" b="1" dirty="0" smtClean="0"/>
                <a:t> </a:t>
              </a:r>
              <a:r>
                <a:rPr lang="ru-RU" sz="5400" b="1" dirty="0" err="1" smtClean="0"/>
                <a:t>errors</a:t>
              </a:r>
              <a:r>
                <a:rPr lang="ru-RU" sz="5400" b="1" dirty="0" smtClean="0"/>
                <a:t> </a:t>
              </a:r>
              <a:r>
                <a:rPr lang="ru-RU" sz="5400" b="1" dirty="0" err="1" smtClean="0"/>
                <a:t>in</a:t>
              </a:r>
              <a:r>
                <a:rPr lang="ru-RU" sz="5400" b="1" dirty="0" smtClean="0"/>
                <a:t> </a:t>
              </a:r>
              <a:r>
                <a:rPr lang="ru-RU" sz="5400" b="1" dirty="0" err="1" smtClean="0"/>
                <a:t>the</a:t>
              </a:r>
              <a:r>
                <a:rPr lang="ru-RU" sz="5400" b="1" dirty="0" smtClean="0"/>
                <a:t> </a:t>
              </a:r>
              <a:r>
                <a:rPr lang="ru-RU" sz="5400" b="1" dirty="0" err="1" smtClean="0"/>
                <a:t>search</a:t>
              </a:r>
              <a:r>
                <a:rPr lang="ru-RU" sz="5400" b="1" dirty="0" smtClean="0"/>
                <a:t> </a:t>
              </a:r>
              <a:r>
                <a:rPr lang="ru-RU" sz="5400" b="1" dirty="0" err="1" smtClean="0"/>
                <a:t>for</a:t>
              </a:r>
              <a:r>
                <a:rPr lang="ru-RU" sz="5400" b="1" dirty="0" smtClean="0"/>
                <a:t> </a:t>
              </a:r>
              <a:r>
                <a:rPr lang="ru-RU" sz="5400" b="1" dirty="0" err="1" smtClean="0"/>
                <a:t>the</a:t>
              </a:r>
              <a:r>
                <a:rPr lang="ru-RU" sz="5400" b="1" dirty="0" smtClean="0"/>
                <a:t> </a:t>
              </a:r>
              <a:r>
                <a:rPr lang="ru-RU" sz="5400" b="1" dirty="0" err="1" smtClean="0"/>
                <a:t>deuteron</a:t>
              </a:r>
              <a:r>
                <a:rPr lang="ru-RU" sz="5400" b="1" dirty="0" smtClean="0"/>
                <a:t> EDM </a:t>
              </a:r>
              <a:r>
                <a:rPr lang="ru-RU" sz="5400" b="1" dirty="0" err="1" smtClean="0"/>
                <a:t>in</a:t>
              </a:r>
              <a:r>
                <a:rPr lang="ru-RU" sz="5400" b="1" dirty="0" smtClean="0"/>
                <a:t> </a:t>
              </a:r>
              <a:r>
                <a:rPr lang="ru-RU" sz="5400" b="1" dirty="0" err="1" smtClean="0"/>
                <a:t>the</a:t>
              </a:r>
              <a:r>
                <a:rPr lang="ru-RU" sz="5400" b="1" dirty="0" smtClean="0"/>
                <a:t> </a:t>
              </a:r>
              <a:r>
                <a:rPr lang="ru-RU" sz="5400" b="1" dirty="0" err="1" smtClean="0"/>
                <a:t>storage</a:t>
              </a:r>
              <a:r>
                <a:rPr lang="ru-RU" sz="5400" b="1" dirty="0" smtClean="0"/>
                <a:t> </a:t>
              </a:r>
              <a:r>
                <a:rPr lang="ru-RU" sz="5400" b="1" dirty="0" err="1" smtClean="0"/>
                <a:t>ring</a:t>
              </a:r>
              <a:endParaRPr lang="ru-RU" dirty="0"/>
            </a:p>
          </p:txBody>
        </p:sp>
        <p:sp>
          <p:nvSpPr>
            <p:cNvPr id="55" name="TextBox 54"/>
            <p:cNvSpPr txBox="1"/>
            <p:nvPr/>
          </p:nvSpPr>
          <p:spPr>
            <a:xfrm>
              <a:off x="7795171" y="2394150"/>
              <a:ext cx="13897544" cy="3170099"/>
            </a:xfrm>
            <a:prstGeom prst="rect">
              <a:avLst/>
            </a:prstGeom>
            <a:noFill/>
          </p:spPr>
          <p:txBody>
            <a:bodyPr wrap="square" rtlCol="0">
              <a:spAutoFit/>
            </a:bodyPr>
            <a:lstStyle/>
            <a:p>
              <a:pPr marL="742950" indent="-742950" algn="ctr"/>
              <a:r>
                <a:rPr lang="en-US" sz="4000" dirty="0" smtClean="0"/>
                <a:t>A. </a:t>
              </a:r>
              <a:r>
                <a:rPr lang="en-US" sz="4000" dirty="0" err="1" smtClean="0"/>
                <a:t>Aksentyev</a:t>
              </a:r>
              <a:r>
                <a:rPr lang="en-US" sz="4000" dirty="0" smtClean="0"/>
                <a:t>,</a:t>
              </a:r>
            </a:p>
            <a:p>
              <a:pPr marL="742950" indent="-742950" algn="ctr"/>
              <a:r>
                <a:rPr lang="en-US" sz="4000" dirty="0" smtClean="0"/>
                <a:t>Institute for Nuclear Physics, </a:t>
              </a:r>
              <a:r>
                <a:rPr lang="en-US" sz="4000" dirty="0" err="1" smtClean="0"/>
                <a:t>Forschugszentrum</a:t>
              </a:r>
              <a:r>
                <a:rPr lang="en-US" sz="4000" dirty="0" smtClean="0"/>
                <a:t> </a:t>
              </a:r>
              <a:r>
                <a:rPr lang="en-US" sz="4000" dirty="0" err="1" smtClean="0"/>
                <a:t>Jülich</a:t>
              </a:r>
              <a:r>
                <a:rPr lang="en-US" sz="4000" dirty="0" smtClean="0"/>
                <a:t>, </a:t>
              </a:r>
              <a:r>
                <a:rPr lang="en-US" sz="4000" dirty="0" smtClean="0"/>
                <a:t>Germany</a:t>
              </a:r>
            </a:p>
            <a:p>
              <a:pPr marL="742950" indent="-742950" algn="ctr"/>
              <a:r>
                <a:rPr lang="en-US" sz="4000" dirty="0" smtClean="0"/>
                <a:t>National Research Nuclear University “</a:t>
              </a:r>
              <a:r>
                <a:rPr lang="en-US" sz="4000" dirty="0" err="1" smtClean="0"/>
                <a:t>MEPhI</a:t>
              </a:r>
              <a:r>
                <a:rPr lang="en-US" sz="4000" dirty="0" smtClean="0"/>
                <a:t>,” Moscow, Russia</a:t>
              </a:r>
              <a:endParaRPr lang="ru-RU" sz="4000" dirty="0"/>
            </a:p>
          </p:txBody>
        </p:sp>
      </p:grpSp>
      <p:grpSp>
        <p:nvGrpSpPr>
          <p:cNvPr id="58" name="Group 57"/>
          <p:cNvGrpSpPr/>
          <p:nvPr/>
        </p:nvGrpSpPr>
        <p:grpSpPr>
          <a:xfrm>
            <a:off x="838674" y="5562501"/>
            <a:ext cx="28702913" cy="6449077"/>
            <a:chOff x="838674" y="5562501"/>
            <a:chExt cx="28702913" cy="6449077"/>
          </a:xfrm>
        </p:grpSpPr>
        <p:pic>
          <p:nvPicPr>
            <p:cNvPr id="37" name="Picture 36" descr="neutron_dipole_moment.png"/>
            <p:cNvPicPr>
              <a:picLocks noChangeAspect="1"/>
            </p:cNvPicPr>
            <p:nvPr/>
          </p:nvPicPr>
          <p:blipFill>
            <a:blip r:embed="rId18" cstate="print"/>
            <a:stretch>
              <a:fillRect/>
            </a:stretch>
          </p:blipFill>
          <p:spPr>
            <a:xfrm>
              <a:off x="838674" y="5562501"/>
              <a:ext cx="4847926" cy="6449077"/>
            </a:xfrm>
            <a:prstGeom prst="rect">
              <a:avLst/>
            </a:prstGeom>
          </p:spPr>
        </p:pic>
        <p:sp>
          <p:nvSpPr>
            <p:cNvPr id="56" name="TextBox 55"/>
            <p:cNvSpPr txBox="1"/>
            <p:nvPr/>
          </p:nvSpPr>
          <p:spPr>
            <a:xfrm>
              <a:off x="6859067" y="6370993"/>
              <a:ext cx="22682520" cy="4832092"/>
            </a:xfrm>
            <a:prstGeom prst="rect">
              <a:avLst/>
            </a:prstGeom>
            <a:noFill/>
          </p:spPr>
          <p:txBody>
            <a:bodyPr wrap="square" rtlCol="0">
              <a:spAutoFit/>
            </a:bodyPr>
            <a:lstStyle/>
            <a:p>
              <a:r>
                <a:rPr lang="en-US" sz="4400" dirty="0" smtClean="0"/>
                <a:t>By allowing for values within experimental reach, particle EDMs serve as excellent probes for physics beyond the SM. The storage ring method for searching for the deuteron EDM consists in measuring the beam spin tune via </a:t>
              </a:r>
              <a:r>
                <a:rPr lang="en-US" sz="4400" dirty="0" err="1" smtClean="0"/>
                <a:t>polarimetry</a:t>
              </a:r>
              <a:r>
                <a:rPr lang="en-US" sz="4400" dirty="0" smtClean="0"/>
                <a:t>. Since the number of particles in one fill is limited, one must maximize the utility of the beam. This raises the question of sampling efficiency, as the signal, being an oscillating function, varies in informational content. To address this question, we define a numerical model and compare the uniform and frequency-modulated sampling strategies. </a:t>
              </a:r>
              <a:endParaRPr lang="ru-RU" sz="4400"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tandarddesign">
  <a:themeElements>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Yu Senichev CM 28 November</Template>
  <TotalTime>352</TotalTime>
  <Words>278</Words>
  <Application>Microsoft Office PowerPoint</Application>
  <PresentationFormat>Custom</PresentationFormat>
  <Paragraphs>26</Paragraphs>
  <Slides>1</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Standarddesign</vt:lpstr>
      <vt:lpstr>1_Standarddesign</vt:lpstr>
      <vt:lpstr>Equation</vt:lpstr>
      <vt:lpstr>Slide 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Аксентьев</dc:creator>
  <cp:lastModifiedBy>Аксентьев</cp:lastModifiedBy>
  <cp:revision>48</cp:revision>
  <dcterms:created xsi:type="dcterms:W3CDTF">2017-04-26T06:40:45Z</dcterms:created>
  <dcterms:modified xsi:type="dcterms:W3CDTF">2017-05-08T09:42:42Z</dcterms:modified>
</cp:coreProperties>
</file>