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5122525" cy="21386800"/>
  <p:notesSz cx="6858000" cy="9144000"/>
  <p:defaultTextStyle>
    <a:defPPr>
      <a:defRPr lang="ru-RU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38" autoAdjust="0"/>
  </p:normalViewPr>
  <p:slideViewPr>
    <p:cSldViewPr>
      <p:cViewPr>
        <p:scale>
          <a:sx n="30" d="100"/>
          <a:sy n="30" d="100"/>
        </p:scale>
        <p:origin x="-1998" y="78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Molecular computing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7CE3-6E12-4684-8AD7-5483350D1151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62B2-C164-471E-AF98-7F4F1AE1146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Molecular computing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1F0E-5D4F-45C9-BFAE-E7897110AC36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651F7-A63A-4FEC-8098-BE91CE47E08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AECF1F6-A53E-4487-81B3-6B034D1D4DFF}" type="datetime1">
              <a:rPr lang="ru-RU" smtClean="0"/>
              <a:pPr/>
              <a:t>19.01.2017</a:t>
            </a:fld>
            <a:endParaRPr lang="ru-RU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Molecular computing</a:t>
            </a:r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90" y="6643777"/>
            <a:ext cx="12854146" cy="4584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831" y="856470"/>
            <a:ext cx="3402568" cy="18248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6" y="856470"/>
            <a:ext cx="9955662" cy="18248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6" y="13743000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76" y="9064646"/>
            <a:ext cx="12854146" cy="467836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126" y="4990259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284" y="4990259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30" y="4787277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30" y="6782387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036" y="4787277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036" y="6782387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0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489" y="851518"/>
            <a:ext cx="8453913" cy="18253042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30" y="4475392"/>
            <a:ext cx="4975207" cy="14629168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21" y="14970763"/>
            <a:ext cx="9073515" cy="176738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121" y="1910949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121" y="16738147"/>
            <a:ext cx="9073515" cy="2509976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4990259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6" y="19822403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4571-769C-44C6-8511-79E5A8797B4F}" type="datetimeFigureOut">
              <a:rPr lang="ru-RU" smtClean="0"/>
              <a:pPr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6863" y="19822403"/>
            <a:ext cx="4788800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10" y="19822403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AE76-DED0-4B50-AD26-745FF07953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708" y="540272"/>
            <a:ext cx="6179109" cy="1441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08620" tIns="104310" rIns="208620" bIns="104310" rtlCol="0">
            <a:spAutoFit/>
          </a:bodyPr>
          <a:lstStyle/>
          <a:p>
            <a:pPr algn="ctr"/>
            <a:r>
              <a:rPr lang="en-US" sz="3200" dirty="0" smtClean="0">
                <a:latin typeface="Stencil" pitchFamily="82" charset="0"/>
              </a:rPr>
              <a:t>Every[Ware]</a:t>
            </a:r>
          </a:p>
          <a:p>
            <a:pPr algn="ctr"/>
            <a:r>
              <a:rPr lang="en-US" sz="2400" dirty="0" smtClean="0"/>
              <a:t>Alexander </a:t>
            </a:r>
            <a:r>
              <a:rPr lang="en-US" sz="2400" dirty="0" err="1" smtClean="0"/>
              <a:t>Aksentyev</a:t>
            </a:r>
            <a:endParaRPr lang="en-US" sz="2400" dirty="0" smtClean="0"/>
          </a:p>
          <a:p>
            <a:pPr algn="ctr"/>
            <a:r>
              <a:rPr lang="en-US" sz="2400" dirty="0" smtClean="0"/>
              <a:t>National Research Nuclear University “</a:t>
            </a:r>
            <a:r>
              <a:rPr lang="en-US" sz="2400" dirty="0" err="1" smtClean="0"/>
              <a:t>MEPhI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pic>
        <p:nvPicPr>
          <p:cNvPr id="21" name="Picture 20" descr="PervComp_cir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462" y="7957096"/>
            <a:ext cx="5390361" cy="4680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 descr="VR_AR_Application_sta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5238" y="15845483"/>
            <a:ext cx="7777287" cy="55413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18496484">
            <a:off x="5849055" y="13577398"/>
            <a:ext cx="3822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Machine learning </a:t>
            </a:r>
            <a:r>
              <a:rPr lang="en-US" sz="2400" dirty="0" smtClean="0"/>
              <a:t>i</a:t>
            </a:r>
            <a:r>
              <a:rPr lang="en-US" sz="2400" dirty="0" smtClean="0"/>
              <a:t>s a must</a:t>
            </a:r>
          </a:p>
          <a:p>
            <a:pPr algn="ctr"/>
            <a:r>
              <a:rPr lang="en-US" sz="2400" dirty="0" smtClean="0"/>
              <a:t>t</a:t>
            </a:r>
            <a:r>
              <a:rPr lang="en-US" sz="2400" dirty="0" smtClean="0"/>
              <a:t>o make sense of all this data</a:t>
            </a:r>
            <a:endParaRPr lang="ru-RU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60462" y="15949984"/>
            <a:ext cx="6264696" cy="3328779"/>
            <a:chOff x="360462" y="15949984"/>
            <a:chExt cx="6264696" cy="3328779"/>
          </a:xfrm>
        </p:grpSpPr>
        <p:pic>
          <p:nvPicPr>
            <p:cNvPr id="23" name="Picture 22" descr="devices_cir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6726" y="15949984"/>
              <a:ext cx="1464137" cy="1417339"/>
            </a:xfrm>
            <a:prstGeom prst="ellipse">
              <a:avLst/>
            </a:prstGeom>
            <a:ln w="63500" cap="rnd">
              <a:solidFill>
                <a:schemeClr val="bg1">
                  <a:lumMod val="6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4" name="TextBox 33"/>
            <p:cNvSpPr txBox="1"/>
            <p:nvPr/>
          </p:nvSpPr>
          <p:spPr>
            <a:xfrm>
              <a:off x="360462" y="16074384"/>
              <a:ext cx="1584176" cy="11685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 billion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Connected People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76706" y="18110224"/>
              <a:ext cx="1584176" cy="11685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25+ billion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Embedded Systems</a:t>
              </a:r>
              <a:endParaRPr lang="ru-RU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0982" y="16074384"/>
              <a:ext cx="1584176" cy="11685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50 trillion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GBs of Data</a:t>
              </a:r>
              <a:endParaRPr lang="ru-RU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0462" y="2412480"/>
            <a:ext cx="14427226" cy="4552915"/>
            <a:chOff x="396466" y="2412480"/>
            <a:chExt cx="14427226" cy="4552915"/>
          </a:xfrm>
        </p:grpSpPr>
        <p:pic>
          <p:nvPicPr>
            <p:cNvPr id="22" name="Picture 21" descr="DNAdrive_cir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4758" y="4036492"/>
              <a:ext cx="1152128" cy="1152128"/>
            </a:xfrm>
            <a:prstGeom prst="ellipse">
              <a:avLst/>
            </a:prstGeom>
            <a:ln w="63500" cap="rnd">
              <a:solidFill>
                <a:srgbClr val="92D05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Picture 24" descr="Bin_to_DNA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5158" y="3564608"/>
              <a:ext cx="8198534" cy="209589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752950" y="2412480"/>
              <a:ext cx="1587509" cy="11685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100+</a:t>
              </a:r>
              <a:r>
                <a:rPr lang="en-US" sz="1600" dirty="0" smtClean="0"/>
                <a:t> years</a:t>
              </a:r>
            </a:p>
            <a:p>
              <a:pPr algn="ctr"/>
              <a:r>
                <a:rPr lang="en-US" sz="1600" dirty="0" smtClean="0"/>
                <a:t>Data Retention</a:t>
              </a:r>
              <a:endParaRPr lang="ru-RU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2608" y="5796856"/>
              <a:ext cx="1728192" cy="11685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&lt;100</a:t>
              </a:r>
              <a:r>
                <a:rPr lang="en-US" sz="1600" dirty="0" smtClean="0"/>
                <a:t> µs/bit</a:t>
              </a:r>
            </a:p>
            <a:p>
              <a:pPr algn="ctr"/>
              <a:r>
                <a:rPr lang="en-US" sz="1600" dirty="0" smtClean="0"/>
                <a:t>Read/Write Speed</a:t>
              </a:r>
              <a:endParaRPr lang="ru-RU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4478" y="2585597"/>
              <a:ext cx="1728192" cy="82230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&lt;10</a:t>
              </a:r>
              <a:r>
                <a:rPr lang="en-US" sz="1600" b="1" baseline="30000" dirty="0" smtClean="0"/>
                <a:t>-10</a:t>
              </a:r>
              <a:r>
                <a:rPr lang="en-US" sz="1600" dirty="0" smtClean="0"/>
                <a:t> W/GB</a:t>
              </a:r>
            </a:p>
            <a:p>
              <a:pPr algn="ctr"/>
              <a:r>
                <a:rPr lang="en-US" sz="1600" dirty="0" smtClean="0"/>
                <a:t>Power Use</a:t>
              </a:r>
              <a:endParaRPr lang="ru-RU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466" y="5969973"/>
              <a:ext cx="1944216" cy="82230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~10</a:t>
              </a:r>
              <a:r>
                <a:rPr lang="en-US" sz="1600" b="1" baseline="30000" dirty="0" smtClean="0"/>
                <a:t>19</a:t>
              </a:r>
              <a:r>
                <a:rPr lang="en-US" sz="1600" dirty="0" smtClean="0"/>
                <a:t> bits/cm</a:t>
              </a:r>
              <a:r>
                <a:rPr lang="en-US" sz="1600" baseline="30000" dirty="0" smtClean="0"/>
                <a:t>3</a:t>
              </a:r>
            </a:p>
            <a:p>
              <a:pPr algn="ctr"/>
              <a:r>
                <a:rPr lang="en-US" sz="1600" dirty="0" smtClean="0"/>
                <a:t>Data Density</a:t>
              </a:r>
              <a:endParaRPr lang="ru-RU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0503" y="4028287"/>
              <a:ext cx="1296143" cy="11685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r>
                <a:rPr lang="en-US" sz="1600" dirty="0" smtClean="0"/>
                <a:t> kg</a:t>
              </a:r>
            </a:p>
            <a:p>
              <a:pPr algn="ctr"/>
              <a:r>
                <a:rPr lang="en-US" sz="1600" dirty="0" smtClean="0"/>
                <a:t>=</a:t>
              </a:r>
              <a:r>
                <a:rPr lang="en-US" sz="1600" dirty="0" smtClean="0"/>
                <a:t> </a:t>
              </a:r>
            </a:p>
            <a:p>
              <a:pPr algn="ctr"/>
              <a:r>
                <a:rPr lang="en-US" sz="1600" dirty="0" smtClean="0"/>
                <a:t>WWW</a:t>
              </a:r>
              <a:endParaRPr lang="ru-RU" sz="16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85198" y="6084888"/>
            <a:ext cx="7644109" cy="6857171"/>
            <a:chOff x="6985198" y="6084888"/>
            <a:chExt cx="7644109" cy="6857171"/>
          </a:xfrm>
        </p:grpSpPr>
        <p:pic>
          <p:nvPicPr>
            <p:cNvPr id="24" name="Picture 23" descr="android_cir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3351" y="9109224"/>
              <a:ext cx="1254821" cy="1371440"/>
            </a:xfrm>
            <a:prstGeom prst="ellipse">
              <a:avLst/>
            </a:prstGeom>
            <a:ln w="63500" cap="rnd">
              <a:solidFill>
                <a:schemeClr val="accent4">
                  <a:lumMod val="7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7" name="Picture 26" descr="AI_circ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2600" y="11485488"/>
              <a:ext cx="856322" cy="614839"/>
            </a:xfrm>
            <a:prstGeom prst="ellipse">
              <a:avLst/>
            </a:prstGeom>
            <a:ln w="63500" cap="rnd">
              <a:solidFill>
                <a:schemeClr val="accent4">
                  <a:lumMod val="7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Picture 27" descr="V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8713" y="7741072"/>
              <a:ext cx="864096" cy="864096"/>
            </a:xfrm>
            <a:prstGeom prst="ellipse">
              <a:avLst/>
            </a:prstGeom>
            <a:ln w="63500" cap="rnd">
              <a:solidFill>
                <a:schemeClr val="accent4">
                  <a:lumMod val="7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Picture 28" descr="AR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9654" y="9362896"/>
              <a:ext cx="864096" cy="864096"/>
            </a:xfrm>
            <a:prstGeom prst="ellipse">
              <a:avLst/>
            </a:prstGeom>
            <a:ln w="63500" cap="rnd">
              <a:solidFill>
                <a:schemeClr val="accent4">
                  <a:lumMod val="7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6" name="TextBox 45"/>
            <p:cNvSpPr txBox="1"/>
            <p:nvPr/>
          </p:nvSpPr>
          <p:spPr>
            <a:xfrm>
              <a:off x="6985198" y="7381032"/>
              <a:ext cx="1161326" cy="8223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60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Gaming</a:t>
              </a:r>
              <a:endParaRPr lang="ru-RU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26825" y="6084888"/>
              <a:ext cx="1427873" cy="116853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45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Entertain-</a:t>
              </a:r>
            </a:p>
            <a:p>
              <a:pPr algn="ctr"/>
              <a:r>
                <a:rPr lang="en-US" sz="1600" dirty="0" err="1" smtClean="0"/>
                <a:t>ment</a:t>
              </a:r>
              <a:endParaRPr lang="ru-RU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02872" y="7323822"/>
              <a:ext cx="1420190" cy="8223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23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Education</a:t>
              </a:r>
              <a:endParaRPr lang="ru-RU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457806" y="8349688"/>
              <a:ext cx="1533798" cy="8223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17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Healthcare</a:t>
              </a:r>
              <a:endParaRPr lang="ru-RU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681942" y="9383792"/>
              <a:ext cx="947365" cy="8223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13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Travel</a:t>
              </a:r>
              <a:endParaRPr lang="ru-RU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57806" y="10401420"/>
              <a:ext cx="1598446" cy="116853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r>
                <a:rPr lang="en-US" sz="1600" b="1" dirty="0" smtClean="0"/>
                <a:t>0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Aerospace/</a:t>
              </a:r>
            </a:p>
            <a:p>
              <a:pPr algn="ctr"/>
              <a:r>
                <a:rPr lang="en-US" sz="1600" dirty="0" smtClean="0"/>
                <a:t>Defense</a:t>
              </a:r>
              <a:endParaRPr lang="ru-RU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29614" y="11773520"/>
              <a:ext cx="1764440" cy="116853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9</a:t>
              </a:r>
              <a:r>
                <a:rPr lang="en-US" sz="1600" dirty="0" smtClean="0"/>
                <a:t>% </a:t>
              </a:r>
            </a:p>
            <a:p>
              <a:pPr algn="ctr"/>
              <a:r>
                <a:rPr lang="en-US" sz="1600" dirty="0" smtClean="0"/>
                <a:t>Property/</a:t>
              </a:r>
            </a:p>
            <a:p>
              <a:pPr algn="ctr"/>
              <a:r>
                <a:rPr lang="en-US" sz="1600" dirty="0" smtClean="0"/>
                <a:t>Construction</a:t>
              </a:r>
              <a:endParaRPr lang="ru-RU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90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Аксентьев</dc:creator>
  <cp:lastModifiedBy>Аксентьев</cp:lastModifiedBy>
  <cp:revision>13</cp:revision>
  <dcterms:created xsi:type="dcterms:W3CDTF">2017-01-18T13:17:56Z</dcterms:created>
  <dcterms:modified xsi:type="dcterms:W3CDTF">2017-01-19T10:21:07Z</dcterms:modified>
</cp:coreProperties>
</file>