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4.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3" r:id="rId1"/>
    <p:sldMasterId id="2147483934" r:id="rId2"/>
    <p:sldMasterId id="2147483982" r:id="rId3"/>
    <p:sldMasterId id="2147483958" r:id="rId4"/>
    <p:sldMasterId id="2147484014" r:id="rId5"/>
  </p:sldMasterIdLst>
  <p:notesMasterIdLst>
    <p:notesMasterId r:id="rId20"/>
  </p:notesMasterIdLst>
  <p:handoutMasterIdLst>
    <p:handoutMasterId r:id="rId21"/>
  </p:handoutMasterIdLst>
  <p:sldIdLst>
    <p:sldId id="256" r:id="rId6"/>
    <p:sldId id="342" r:id="rId7"/>
    <p:sldId id="343" r:id="rId8"/>
    <p:sldId id="344" r:id="rId9"/>
    <p:sldId id="345" r:id="rId10"/>
    <p:sldId id="346" r:id="rId11"/>
    <p:sldId id="347" r:id="rId12"/>
    <p:sldId id="348" r:id="rId13"/>
    <p:sldId id="352" r:id="rId14"/>
    <p:sldId id="353" r:id="rId15"/>
    <p:sldId id="354" r:id="rId16"/>
    <p:sldId id="355" r:id="rId17"/>
    <p:sldId id="351" r:id="rId18"/>
    <p:sldId id="349"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orient="horz" pos="2938">
          <p15:clr>
            <a:srgbClr val="A4A3A4"/>
          </p15:clr>
        </p15:guide>
        <p15:guide id="3" orient="horz" pos="1869">
          <p15:clr>
            <a:srgbClr val="A4A3A4"/>
          </p15:clr>
        </p15:guide>
        <p15:guide id="4" orient="horz" pos="3093">
          <p15:clr>
            <a:srgbClr val="A4A3A4"/>
          </p15:clr>
        </p15:guide>
        <p15:guide id="5" orient="horz" pos="734">
          <p15:clr>
            <a:srgbClr val="A4A3A4"/>
          </p15:clr>
        </p15:guide>
        <p15:guide id="6" orient="horz" pos="143">
          <p15:clr>
            <a:srgbClr val="A4A3A4"/>
          </p15:clr>
        </p15:guide>
        <p15:guide id="7" orient="horz" pos="3022">
          <p15:clr>
            <a:srgbClr val="A4A3A4"/>
          </p15:clr>
        </p15:guide>
        <p15:guide id="8" orient="horz" pos="2439">
          <p15:clr>
            <a:srgbClr val="A4A3A4"/>
          </p15:clr>
        </p15:guide>
        <p15:guide id="9" orient="horz" pos="1298">
          <p15:clr>
            <a:srgbClr val="A4A3A4"/>
          </p15:clr>
        </p15:guide>
        <p15:guide id="10" pos="4702">
          <p15:clr>
            <a:srgbClr val="A4A3A4"/>
          </p15:clr>
        </p15:guide>
        <p15:guide id="11" pos="145">
          <p15:clr>
            <a:srgbClr val="A4A3A4"/>
          </p15:clr>
        </p15:guide>
        <p15:guide id="12" pos="4009">
          <p15:clr>
            <a:srgbClr val="A4A3A4"/>
          </p15:clr>
        </p15:guide>
        <p15:guide id="13" pos="5617">
          <p15:clr>
            <a:srgbClr val="A4A3A4"/>
          </p15:clr>
        </p15:guide>
        <p15:guide id="14" pos="5391">
          <p15:clr>
            <a:srgbClr val="A4A3A4"/>
          </p15:clr>
        </p15:guide>
        <p15:guide id="15" pos="2649">
          <p15:clr>
            <a:srgbClr val="A4A3A4"/>
          </p15:clr>
        </p15:guide>
        <p15:guide id="16" pos="3111">
          <p15:clr>
            <a:srgbClr val="A4A3A4"/>
          </p15:clr>
        </p15:guide>
        <p15:guide id="17" pos="1969">
          <p15:clr>
            <a:srgbClr val="A4A3A4"/>
          </p15:clr>
        </p15:guide>
        <p15:guide id="18" pos="3567">
          <p15:clr>
            <a:srgbClr val="A4A3A4"/>
          </p15:clr>
        </p15:guide>
        <p15:guide id="19" pos="3335">
          <p15:clr>
            <a:srgbClr val="A4A3A4"/>
          </p15:clr>
        </p15:guide>
        <p15:guide id="20" pos="375">
          <p15:clr>
            <a:srgbClr val="A4A3A4"/>
          </p15:clr>
        </p15:guide>
        <p15:guide id="21" pos="2423">
          <p15:clr>
            <a:srgbClr val="A4A3A4"/>
          </p15:clr>
        </p15:guide>
        <p15:guide id="22" pos="1290">
          <p15:clr>
            <a:srgbClr val="A4A3A4"/>
          </p15:clr>
        </p15:guide>
        <p15:guide id="23" pos="1059">
          <p15:clr>
            <a:srgbClr val="A4A3A4"/>
          </p15:clr>
        </p15:guide>
        <p15:guide id="24" pos="833">
          <p15:clr>
            <a:srgbClr val="A4A3A4"/>
          </p15:clr>
        </p15:guide>
        <p15:guide id="25" pos="607">
          <p15:clr>
            <a:srgbClr val="A4A3A4"/>
          </p15:clr>
        </p15:guide>
        <p15:guide id="26" pos="1519">
          <p15:clr>
            <a:srgbClr val="A4A3A4"/>
          </p15:clr>
        </p15:guide>
        <p15:guide id="27" pos="1752">
          <p15:clr>
            <a:srgbClr val="A4A3A4"/>
          </p15:clr>
        </p15:guide>
        <p15:guide id="28" pos="2878">
          <p15:clr>
            <a:srgbClr val="A4A3A4"/>
          </p15:clr>
        </p15:guide>
        <p15:guide id="29" pos="3792">
          <p15:clr>
            <a:srgbClr val="A4A3A4"/>
          </p15:clr>
        </p15:guide>
        <p15:guide id="30" pos="4240">
          <p15:clr>
            <a:srgbClr val="A4A3A4"/>
          </p15:clr>
        </p15:guide>
        <p15:guide id="31" pos="4467">
          <p15:clr>
            <a:srgbClr val="A4A3A4"/>
          </p15:clr>
        </p15:guide>
        <p15:guide id="32" pos="4919">
          <p15:clr>
            <a:srgbClr val="A4A3A4"/>
          </p15:clr>
        </p15:guide>
        <p15:guide id="33" pos="5154">
          <p15:clr>
            <a:srgbClr val="A4A3A4"/>
          </p15:clr>
        </p15:guide>
        <p15:guide id="34" pos="21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59595"/>
    <a:srgbClr val="BB8CFA"/>
    <a:srgbClr val="01B4A1"/>
    <a:srgbClr val="4B8400"/>
    <a:srgbClr val="121212"/>
    <a:srgbClr val="0A3C02"/>
    <a:srgbClr val="FFD2FF"/>
    <a:srgbClr val="FF9EEE"/>
    <a:srgbClr val="FF71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3839" autoAdjust="0"/>
  </p:normalViewPr>
  <p:slideViewPr>
    <p:cSldViewPr snapToGrid="0" snapToObjects="1" showGuides="1">
      <p:cViewPr varScale="1">
        <p:scale>
          <a:sx n="121" d="100"/>
          <a:sy n="121" d="100"/>
        </p:scale>
        <p:origin x="294" y="90"/>
      </p:cViewPr>
      <p:guideLst>
        <p:guide orient="horz" pos="1618"/>
        <p:guide orient="horz" pos="2938"/>
        <p:guide orient="horz" pos="1869"/>
        <p:guide orient="horz" pos="3093"/>
        <p:guide orient="horz" pos="734"/>
        <p:guide orient="horz" pos="143"/>
        <p:guide orient="horz" pos="3022"/>
        <p:guide orient="horz" pos="2439"/>
        <p:guide orient="horz" pos="1298"/>
        <p:guide pos="4702"/>
        <p:guide pos="145"/>
        <p:guide pos="4009"/>
        <p:guide pos="5617"/>
        <p:guide pos="5391"/>
        <p:guide pos="2649"/>
        <p:guide pos="3111"/>
        <p:guide pos="1969"/>
        <p:guide pos="3567"/>
        <p:guide pos="3335"/>
        <p:guide pos="375"/>
        <p:guide pos="2423"/>
        <p:guide pos="1290"/>
        <p:guide pos="1059"/>
        <p:guide pos="833"/>
        <p:guide pos="607"/>
        <p:guide pos="1519"/>
        <p:guide pos="1752"/>
        <p:guide pos="2878"/>
        <p:guide pos="3792"/>
        <p:guide pos="4240"/>
        <p:guide pos="4467"/>
        <p:guide pos="4919"/>
        <p:guide pos="5154"/>
        <p:guide pos="2193"/>
      </p:guideLst>
    </p:cSldViewPr>
  </p:slideViewPr>
  <p:notesTextViewPr>
    <p:cViewPr>
      <p:scale>
        <a:sx n="100" d="100"/>
        <a:sy n="100" d="100"/>
      </p:scale>
      <p:origin x="0" y="0"/>
    </p:cViewPr>
  </p:notesTextViewPr>
  <p:sorterViewPr>
    <p:cViewPr>
      <p:scale>
        <a:sx n="140" d="100"/>
        <a:sy n="140" d="100"/>
      </p:scale>
      <p:origin x="0" y="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97A88-95BA-41DA-B2B4-0F61B1FF22C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417B51F-0D8E-4407-A09F-3EA00B9D9CCC}">
      <dgm:prSet phldrT="[Text]"/>
      <dgm:spPr/>
      <dgm:t>
        <a:bodyPr/>
        <a:lstStyle/>
        <a:p>
          <a:r>
            <a:rPr lang="en-GB" dirty="0"/>
            <a:t>Receive Audio</a:t>
          </a:r>
          <a:endParaRPr lang="en-US" dirty="0"/>
        </a:p>
      </dgm:t>
    </dgm:pt>
    <dgm:pt modelId="{12479325-30C3-4954-8B27-733C0AE10EC2}" type="parTrans" cxnId="{28E9B204-E0AC-4B2E-8F45-7173A9706207}">
      <dgm:prSet/>
      <dgm:spPr/>
      <dgm:t>
        <a:bodyPr/>
        <a:lstStyle/>
        <a:p>
          <a:endParaRPr lang="en-US"/>
        </a:p>
      </dgm:t>
    </dgm:pt>
    <dgm:pt modelId="{885DF450-AD42-45C4-9E47-2A8C6B182EC2}" type="sibTrans" cxnId="{28E9B204-E0AC-4B2E-8F45-7173A9706207}">
      <dgm:prSet/>
      <dgm:spPr/>
      <dgm:t>
        <a:bodyPr/>
        <a:lstStyle/>
        <a:p>
          <a:endParaRPr lang="en-US"/>
        </a:p>
      </dgm:t>
    </dgm:pt>
    <dgm:pt modelId="{FECEA46B-E5F2-4E1A-9090-B6F6015BF61D}">
      <dgm:prSet phldrT="[Text]"/>
      <dgm:spPr/>
      <dgm:t>
        <a:bodyPr/>
        <a:lstStyle/>
        <a:p>
          <a:r>
            <a:rPr lang="en-GB" dirty="0">
              <a:solidFill>
                <a:schemeClr val="bg2"/>
              </a:solidFill>
            </a:rPr>
            <a:t>Speech to Text</a:t>
          </a:r>
          <a:endParaRPr lang="en-US" dirty="0">
            <a:solidFill>
              <a:schemeClr val="bg2"/>
            </a:solidFill>
          </a:endParaRPr>
        </a:p>
      </dgm:t>
    </dgm:pt>
    <dgm:pt modelId="{30CDB7CD-E54F-4622-89D6-FF478F969B09}" type="parTrans" cxnId="{75FD029C-25C6-4339-95E1-39188BF4815E}">
      <dgm:prSet/>
      <dgm:spPr/>
      <dgm:t>
        <a:bodyPr/>
        <a:lstStyle/>
        <a:p>
          <a:endParaRPr lang="en-US"/>
        </a:p>
      </dgm:t>
    </dgm:pt>
    <dgm:pt modelId="{2F8AB156-F6B2-43EF-B11F-CBC1B9BF7900}" type="sibTrans" cxnId="{75FD029C-25C6-4339-95E1-39188BF4815E}">
      <dgm:prSet/>
      <dgm:spPr/>
      <dgm:t>
        <a:bodyPr/>
        <a:lstStyle/>
        <a:p>
          <a:endParaRPr lang="en-US"/>
        </a:p>
      </dgm:t>
    </dgm:pt>
    <dgm:pt modelId="{CAA9BDBC-863E-428B-90FD-B45631BE07EF}">
      <dgm:prSet phldrT="[Text]"/>
      <dgm:spPr/>
      <dgm:t>
        <a:bodyPr/>
        <a:lstStyle/>
        <a:p>
          <a:r>
            <a:rPr lang="en-GB" dirty="0"/>
            <a:t>Analyse</a:t>
          </a:r>
          <a:endParaRPr lang="en-US" dirty="0"/>
        </a:p>
      </dgm:t>
    </dgm:pt>
    <dgm:pt modelId="{C4F68650-679B-44DF-AAAE-BB9CF1E88C03}" type="parTrans" cxnId="{468E10BB-E13A-47E1-8862-E4EA6BB93A69}">
      <dgm:prSet/>
      <dgm:spPr/>
      <dgm:t>
        <a:bodyPr/>
        <a:lstStyle/>
        <a:p>
          <a:endParaRPr lang="en-US"/>
        </a:p>
      </dgm:t>
    </dgm:pt>
    <dgm:pt modelId="{6B3854D2-4710-4991-86E1-D253762E6947}" type="sibTrans" cxnId="{468E10BB-E13A-47E1-8862-E4EA6BB93A69}">
      <dgm:prSet/>
      <dgm:spPr/>
      <dgm:t>
        <a:bodyPr/>
        <a:lstStyle/>
        <a:p>
          <a:endParaRPr lang="en-US"/>
        </a:p>
      </dgm:t>
    </dgm:pt>
    <dgm:pt modelId="{56E02E96-99D0-40F6-9492-D0C7BC638B35}">
      <dgm:prSet phldrT="[Text]"/>
      <dgm:spPr/>
      <dgm:t>
        <a:bodyPr/>
        <a:lstStyle/>
        <a:p>
          <a:r>
            <a:rPr lang="en-GB" dirty="0">
              <a:solidFill>
                <a:schemeClr val="bg2"/>
              </a:solidFill>
            </a:rPr>
            <a:t>Personality Insight</a:t>
          </a:r>
          <a:endParaRPr lang="en-US" dirty="0">
            <a:solidFill>
              <a:schemeClr val="bg2"/>
            </a:solidFill>
          </a:endParaRPr>
        </a:p>
      </dgm:t>
    </dgm:pt>
    <dgm:pt modelId="{36C01801-0E9D-497E-BFD0-4C627216F1BE}" type="parTrans" cxnId="{029D28B8-1198-4B20-8C6A-B8E7DD0B6340}">
      <dgm:prSet/>
      <dgm:spPr/>
      <dgm:t>
        <a:bodyPr/>
        <a:lstStyle/>
        <a:p>
          <a:endParaRPr lang="en-US"/>
        </a:p>
      </dgm:t>
    </dgm:pt>
    <dgm:pt modelId="{91A01C39-AA2B-4BFE-919A-FF7DD5672806}" type="sibTrans" cxnId="{029D28B8-1198-4B20-8C6A-B8E7DD0B6340}">
      <dgm:prSet/>
      <dgm:spPr/>
      <dgm:t>
        <a:bodyPr/>
        <a:lstStyle/>
        <a:p>
          <a:endParaRPr lang="en-US"/>
        </a:p>
      </dgm:t>
    </dgm:pt>
    <dgm:pt modelId="{D37BC102-FBDE-488E-847C-729D319EEF9F}">
      <dgm:prSet phldrT="[Text]"/>
      <dgm:spPr/>
      <dgm:t>
        <a:bodyPr/>
        <a:lstStyle/>
        <a:p>
          <a:r>
            <a:rPr lang="en-GB" dirty="0">
              <a:solidFill>
                <a:schemeClr val="bg2"/>
              </a:solidFill>
            </a:rPr>
            <a:t>Tone Analyzer</a:t>
          </a:r>
          <a:endParaRPr lang="en-US" dirty="0">
            <a:solidFill>
              <a:schemeClr val="bg2"/>
            </a:solidFill>
          </a:endParaRPr>
        </a:p>
      </dgm:t>
    </dgm:pt>
    <dgm:pt modelId="{957E0041-E19F-4DC7-81CB-ED63A193E416}" type="parTrans" cxnId="{AD7B0CEE-D113-41E8-8E76-6E7A61318B6F}">
      <dgm:prSet/>
      <dgm:spPr/>
      <dgm:t>
        <a:bodyPr/>
        <a:lstStyle/>
        <a:p>
          <a:endParaRPr lang="en-US"/>
        </a:p>
      </dgm:t>
    </dgm:pt>
    <dgm:pt modelId="{64EDC0D6-FDDA-4EFB-8FD6-993EA7F1EFB3}" type="sibTrans" cxnId="{AD7B0CEE-D113-41E8-8E76-6E7A61318B6F}">
      <dgm:prSet/>
      <dgm:spPr/>
      <dgm:t>
        <a:bodyPr/>
        <a:lstStyle/>
        <a:p>
          <a:endParaRPr lang="en-US"/>
        </a:p>
      </dgm:t>
    </dgm:pt>
    <dgm:pt modelId="{D919146C-D182-485F-A75C-6B6947F01E12}">
      <dgm:prSet phldrT="[Text]"/>
      <dgm:spPr/>
      <dgm:t>
        <a:bodyPr/>
        <a:lstStyle/>
        <a:p>
          <a:r>
            <a:rPr lang="en-GB" dirty="0"/>
            <a:t>Summarize</a:t>
          </a:r>
          <a:endParaRPr lang="en-US" dirty="0"/>
        </a:p>
      </dgm:t>
    </dgm:pt>
    <dgm:pt modelId="{EB4EA1E5-131D-42BB-B8BC-16C1DB094D56}" type="parTrans" cxnId="{F55F796A-7D4D-48AF-8A78-6EE94B8F7FE5}">
      <dgm:prSet/>
      <dgm:spPr/>
      <dgm:t>
        <a:bodyPr/>
        <a:lstStyle/>
        <a:p>
          <a:endParaRPr lang="en-US"/>
        </a:p>
      </dgm:t>
    </dgm:pt>
    <dgm:pt modelId="{384420AD-50B5-40E6-87F3-166AEE6AD6CA}" type="sibTrans" cxnId="{F55F796A-7D4D-48AF-8A78-6EE94B8F7FE5}">
      <dgm:prSet/>
      <dgm:spPr/>
      <dgm:t>
        <a:bodyPr/>
        <a:lstStyle/>
        <a:p>
          <a:endParaRPr lang="en-US"/>
        </a:p>
      </dgm:t>
    </dgm:pt>
    <dgm:pt modelId="{1213F6C4-D49F-4ED7-AD7E-64780915DD09}">
      <dgm:prSet phldrT="[Text]"/>
      <dgm:spPr/>
      <dgm:t>
        <a:bodyPr/>
        <a:lstStyle/>
        <a:p>
          <a:r>
            <a:rPr lang="en-GB" dirty="0">
              <a:solidFill>
                <a:schemeClr val="bg2"/>
              </a:solidFill>
            </a:rPr>
            <a:t>Personality and Tone Summary</a:t>
          </a:r>
          <a:endParaRPr lang="en-US" dirty="0">
            <a:solidFill>
              <a:schemeClr val="bg2"/>
            </a:solidFill>
          </a:endParaRPr>
        </a:p>
      </dgm:t>
    </dgm:pt>
    <dgm:pt modelId="{54F323A9-F942-4070-9B73-A60FFD74768D}" type="parTrans" cxnId="{59D470F7-D044-4C1D-9C42-F4F4B15730D6}">
      <dgm:prSet/>
      <dgm:spPr/>
      <dgm:t>
        <a:bodyPr/>
        <a:lstStyle/>
        <a:p>
          <a:endParaRPr lang="en-US"/>
        </a:p>
      </dgm:t>
    </dgm:pt>
    <dgm:pt modelId="{8D6E4E7A-8552-4331-85DB-F5CB80F4822B}" type="sibTrans" cxnId="{59D470F7-D044-4C1D-9C42-F4F4B15730D6}">
      <dgm:prSet/>
      <dgm:spPr/>
      <dgm:t>
        <a:bodyPr/>
        <a:lstStyle/>
        <a:p>
          <a:endParaRPr lang="en-US"/>
        </a:p>
      </dgm:t>
    </dgm:pt>
    <dgm:pt modelId="{8A0EB33F-361C-47C6-A581-67592DD7B573}">
      <dgm:prSet phldrT="[Text]"/>
      <dgm:spPr/>
      <dgm:t>
        <a:bodyPr/>
        <a:lstStyle/>
        <a:p>
          <a:r>
            <a:rPr lang="en-GB" dirty="0"/>
            <a:t>Audio Playback</a:t>
          </a:r>
          <a:endParaRPr lang="en-US" dirty="0"/>
        </a:p>
      </dgm:t>
    </dgm:pt>
    <dgm:pt modelId="{E99DB1E8-36FC-41CE-BE17-3A623EBD7AC2}" type="sibTrans" cxnId="{A9E544AC-2673-4A14-9B17-48A6C14D4B1D}">
      <dgm:prSet/>
      <dgm:spPr/>
      <dgm:t>
        <a:bodyPr/>
        <a:lstStyle/>
        <a:p>
          <a:endParaRPr lang="en-US"/>
        </a:p>
      </dgm:t>
    </dgm:pt>
    <dgm:pt modelId="{BDCA99D4-A0A5-4CE5-948F-677262EBC75F}" type="parTrans" cxnId="{A9E544AC-2673-4A14-9B17-48A6C14D4B1D}">
      <dgm:prSet/>
      <dgm:spPr/>
      <dgm:t>
        <a:bodyPr/>
        <a:lstStyle/>
        <a:p>
          <a:endParaRPr lang="en-US"/>
        </a:p>
      </dgm:t>
    </dgm:pt>
    <dgm:pt modelId="{052FFB5D-E4F5-448A-A00C-09CE2DD020DE}">
      <dgm:prSet phldrT="[Text]"/>
      <dgm:spPr/>
      <dgm:t>
        <a:bodyPr/>
        <a:lstStyle/>
        <a:p>
          <a:r>
            <a:rPr lang="en-GB" dirty="0">
              <a:solidFill>
                <a:schemeClr val="bg2"/>
              </a:solidFill>
            </a:rPr>
            <a:t>Text to Speech </a:t>
          </a:r>
          <a:endParaRPr lang="en-US" dirty="0">
            <a:solidFill>
              <a:schemeClr val="bg2"/>
            </a:solidFill>
          </a:endParaRPr>
        </a:p>
      </dgm:t>
    </dgm:pt>
    <dgm:pt modelId="{FB0CDE15-6EDA-4408-A9D1-7BB59A1E162A}" type="parTrans" cxnId="{63D44BAA-8422-4F7E-AA32-1B6414134004}">
      <dgm:prSet/>
      <dgm:spPr/>
      <dgm:t>
        <a:bodyPr/>
        <a:lstStyle/>
        <a:p>
          <a:endParaRPr lang="en-US"/>
        </a:p>
      </dgm:t>
    </dgm:pt>
    <dgm:pt modelId="{3750D753-0AB1-443B-B450-6550A7BAA47F}" type="sibTrans" cxnId="{63D44BAA-8422-4F7E-AA32-1B6414134004}">
      <dgm:prSet/>
      <dgm:spPr/>
      <dgm:t>
        <a:bodyPr/>
        <a:lstStyle/>
        <a:p>
          <a:endParaRPr lang="en-US"/>
        </a:p>
      </dgm:t>
    </dgm:pt>
    <dgm:pt modelId="{DDE23BDC-23FB-4345-ABB0-97687B58DBEF}" type="pres">
      <dgm:prSet presAssocID="{78497A88-95BA-41DA-B2B4-0F61B1FF22C1}" presName="Name0" presStyleCnt="0">
        <dgm:presLayoutVars>
          <dgm:dir/>
          <dgm:animLvl val="lvl"/>
          <dgm:resizeHandles val="exact"/>
        </dgm:presLayoutVars>
      </dgm:prSet>
      <dgm:spPr/>
    </dgm:pt>
    <dgm:pt modelId="{0157C586-8437-49D3-B11C-9B403D2776C9}" type="pres">
      <dgm:prSet presAssocID="{78497A88-95BA-41DA-B2B4-0F61B1FF22C1}" presName="tSp" presStyleCnt="0"/>
      <dgm:spPr/>
    </dgm:pt>
    <dgm:pt modelId="{8F497543-E715-4CB2-9E33-E2EDCFBFAB51}" type="pres">
      <dgm:prSet presAssocID="{78497A88-95BA-41DA-B2B4-0F61B1FF22C1}" presName="bSp" presStyleCnt="0"/>
      <dgm:spPr/>
    </dgm:pt>
    <dgm:pt modelId="{E6861493-B651-45D4-A243-B1441E7E274B}" type="pres">
      <dgm:prSet presAssocID="{78497A88-95BA-41DA-B2B4-0F61B1FF22C1}" presName="process" presStyleCnt="0"/>
      <dgm:spPr/>
    </dgm:pt>
    <dgm:pt modelId="{A942FA8A-A011-4CEE-84C8-AA6DEE057F2D}" type="pres">
      <dgm:prSet presAssocID="{F417B51F-0D8E-4407-A09F-3EA00B9D9CCC}" presName="composite1" presStyleCnt="0"/>
      <dgm:spPr/>
    </dgm:pt>
    <dgm:pt modelId="{CE726319-5D33-4FA0-82C2-7FD550A04AEB}" type="pres">
      <dgm:prSet presAssocID="{F417B51F-0D8E-4407-A09F-3EA00B9D9CCC}" presName="dummyNode1" presStyleLbl="node1" presStyleIdx="0" presStyleCnt="4"/>
      <dgm:spPr/>
    </dgm:pt>
    <dgm:pt modelId="{0E62A68B-FF8E-486D-A914-96B57D039007}" type="pres">
      <dgm:prSet presAssocID="{F417B51F-0D8E-4407-A09F-3EA00B9D9CCC}" presName="childNode1" presStyleLbl="bgAcc1" presStyleIdx="0" presStyleCnt="4">
        <dgm:presLayoutVars>
          <dgm:bulletEnabled val="1"/>
        </dgm:presLayoutVars>
      </dgm:prSet>
      <dgm:spPr/>
    </dgm:pt>
    <dgm:pt modelId="{63A9FA2E-0009-48A5-9D20-1C1CA2A9DB9E}" type="pres">
      <dgm:prSet presAssocID="{F417B51F-0D8E-4407-A09F-3EA00B9D9CCC}" presName="childNode1tx" presStyleLbl="bgAcc1" presStyleIdx="0" presStyleCnt="4">
        <dgm:presLayoutVars>
          <dgm:bulletEnabled val="1"/>
        </dgm:presLayoutVars>
      </dgm:prSet>
      <dgm:spPr/>
    </dgm:pt>
    <dgm:pt modelId="{AC303D58-4C95-42DB-B46D-E527EC183D1C}" type="pres">
      <dgm:prSet presAssocID="{F417B51F-0D8E-4407-A09F-3EA00B9D9CCC}" presName="parentNode1" presStyleLbl="node1" presStyleIdx="0" presStyleCnt="4">
        <dgm:presLayoutVars>
          <dgm:chMax val="1"/>
          <dgm:bulletEnabled val="1"/>
        </dgm:presLayoutVars>
      </dgm:prSet>
      <dgm:spPr/>
    </dgm:pt>
    <dgm:pt modelId="{CC9EADEB-1E5F-4A97-A441-9AC8954DCB5D}" type="pres">
      <dgm:prSet presAssocID="{F417B51F-0D8E-4407-A09F-3EA00B9D9CCC}" presName="connSite1" presStyleCnt="0"/>
      <dgm:spPr/>
    </dgm:pt>
    <dgm:pt modelId="{4327C53D-9EB3-4920-BE43-75DF363DC0D0}" type="pres">
      <dgm:prSet presAssocID="{885DF450-AD42-45C4-9E47-2A8C6B182EC2}" presName="Name9" presStyleLbl="sibTrans2D1" presStyleIdx="0" presStyleCnt="3"/>
      <dgm:spPr/>
    </dgm:pt>
    <dgm:pt modelId="{7BBCA399-F068-4CC5-AB3F-73D3D213B7A4}" type="pres">
      <dgm:prSet presAssocID="{CAA9BDBC-863E-428B-90FD-B45631BE07EF}" presName="composite2" presStyleCnt="0"/>
      <dgm:spPr/>
    </dgm:pt>
    <dgm:pt modelId="{6F86F72A-DEEE-49FA-8754-CAE05F22D9CC}" type="pres">
      <dgm:prSet presAssocID="{CAA9BDBC-863E-428B-90FD-B45631BE07EF}" presName="dummyNode2" presStyleLbl="node1" presStyleIdx="0" presStyleCnt="4"/>
      <dgm:spPr/>
    </dgm:pt>
    <dgm:pt modelId="{ABB68337-51F7-480B-8125-6559F3B5BE8C}" type="pres">
      <dgm:prSet presAssocID="{CAA9BDBC-863E-428B-90FD-B45631BE07EF}" presName="childNode2" presStyleLbl="bgAcc1" presStyleIdx="1" presStyleCnt="4">
        <dgm:presLayoutVars>
          <dgm:bulletEnabled val="1"/>
        </dgm:presLayoutVars>
      </dgm:prSet>
      <dgm:spPr/>
    </dgm:pt>
    <dgm:pt modelId="{3B857EAC-4813-498F-867E-8F6F37FD034A}" type="pres">
      <dgm:prSet presAssocID="{CAA9BDBC-863E-428B-90FD-B45631BE07EF}" presName="childNode2tx" presStyleLbl="bgAcc1" presStyleIdx="1" presStyleCnt="4">
        <dgm:presLayoutVars>
          <dgm:bulletEnabled val="1"/>
        </dgm:presLayoutVars>
      </dgm:prSet>
      <dgm:spPr/>
    </dgm:pt>
    <dgm:pt modelId="{3461784E-64C9-4B53-ACD8-2A25B481952A}" type="pres">
      <dgm:prSet presAssocID="{CAA9BDBC-863E-428B-90FD-B45631BE07EF}" presName="parentNode2" presStyleLbl="node1" presStyleIdx="1" presStyleCnt="4">
        <dgm:presLayoutVars>
          <dgm:chMax val="0"/>
          <dgm:bulletEnabled val="1"/>
        </dgm:presLayoutVars>
      </dgm:prSet>
      <dgm:spPr/>
    </dgm:pt>
    <dgm:pt modelId="{6E77456C-BA61-4716-AD88-ADFE34FE814A}" type="pres">
      <dgm:prSet presAssocID="{CAA9BDBC-863E-428B-90FD-B45631BE07EF}" presName="connSite2" presStyleCnt="0"/>
      <dgm:spPr/>
    </dgm:pt>
    <dgm:pt modelId="{D60C4266-C61E-4CC1-B963-DF62A78F4511}" type="pres">
      <dgm:prSet presAssocID="{6B3854D2-4710-4991-86E1-D253762E6947}" presName="Name18" presStyleLbl="sibTrans2D1" presStyleIdx="1" presStyleCnt="3"/>
      <dgm:spPr/>
    </dgm:pt>
    <dgm:pt modelId="{53F97654-BA21-40AC-86BD-18F90912912A}" type="pres">
      <dgm:prSet presAssocID="{D919146C-D182-485F-A75C-6B6947F01E12}" presName="composite1" presStyleCnt="0"/>
      <dgm:spPr/>
    </dgm:pt>
    <dgm:pt modelId="{286F6D4E-47BF-4D06-A52B-1E03346EC11D}" type="pres">
      <dgm:prSet presAssocID="{D919146C-D182-485F-A75C-6B6947F01E12}" presName="dummyNode1" presStyleLbl="node1" presStyleIdx="1" presStyleCnt="4"/>
      <dgm:spPr/>
    </dgm:pt>
    <dgm:pt modelId="{7C205EE9-35F0-4479-BC89-0B612F2B824A}" type="pres">
      <dgm:prSet presAssocID="{D919146C-D182-485F-A75C-6B6947F01E12}" presName="childNode1" presStyleLbl="bgAcc1" presStyleIdx="2" presStyleCnt="4">
        <dgm:presLayoutVars>
          <dgm:bulletEnabled val="1"/>
        </dgm:presLayoutVars>
      </dgm:prSet>
      <dgm:spPr/>
    </dgm:pt>
    <dgm:pt modelId="{E5E2008D-7CF4-49A9-9B35-47CAF884497A}" type="pres">
      <dgm:prSet presAssocID="{D919146C-D182-485F-A75C-6B6947F01E12}" presName="childNode1tx" presStyleLbl="bgAcc1" presStyleIdx="2" presStyleCnt="4">
        <dgm:presLayoutVars>
          <dgm:bulletEnabled val="1"/>
        </dgm:presLayoutVars>
      </dgm:prSet>
      <dgm:spPr/>
    </dgm:pt>
    <dgm:pt modelId="{034F0C9A-627C-4F48-8988-AFC7A462606C}" type="pres">
      <dgm:prSet presAssocID="{D919146C-D182-485F-A75C-6B6947F01E12}" presName="parentNode1" presStyleLbl="node1" presStyleIdx="2" presStyleCnt="4">
        <dgm:presLayoutVars>
          <dgm:chMax val="1"/>
          <dgm:bulletEnabled val="1"/>
        </dgm:presLayoutVars>
      </dgm:prSet>
      <dgm:spPr/>
    </dgm:pt>
    <dgm:pt modelId="{F46DC2E4-6B01-4A67-9685-C11DA313E21C}" type="pres">
      <dgm:prSet presAssocID="{D919146C-D182-485F-A75C-6B6947F01E12}" presName="connSite1" presStyleCnt="0"/>
      <dgm:spPr/>
    </dgm:pt>
    <dgm:pt modelId="{45BFE8AF-4D0F-4363-ADBB-EE44B29C7400}" type="pres">
      <dgm:prSet presAssocID="{384420AD-50B5-40E6-87F3-166AEE6AD6CA}" presName="Name9" presStyleLbl="sibTrans2D1" presStyleIdx="2" presStyleCnt="3"/>
      <dgm:spPr/>
    </dgm:pt>
    <dgm:pt modelId="{CE0B696F-8BEC-41D1-A9C7-B94583D2CFB4}" type="pres">
      <dgm:prSet presAssocID="{8A0EB33F-361C-47C6-A581-67592DD7B573}" presName="composite2" presStyleCnt="0"/>
      <dgm:spPr/>
    </dgm:pt>
    <dgm:pt modelId="{4BDB7311-0FBE-45F9-A35B-1E503BEB7D1B}" type="pres">
      <dgm:prSet presAssocID="{8A0EB33F-361C-47C6-A581-67592DD7B573}" presName="dummyNode2" presStyleLbl="node1" presStyleIdx="2" presStyleCnt="4"/>
      <dgm:spPr/>
    </dgm:pt>
    <dgm:pt modelId="{61150077-B76F-4D7A-A92D-558F63EB3DFE}" type="pres">
      <dgm:prSet presAssocID="{8A0EB33F-361C-47C6-A581-67592DD7B573}" presName="childNode2" presStyleLbl="bgAcc1" presStyleIdx="3" presStyleCnt="4">
        <dgm:presLayoutVars>
          <dgm:bulletEnabled val="1"/>
        </dgm:presLayoutVars>
      </dgm:prSet>
      <dgm:spPr/>
    </dgm:pt>
    <dgm:pt modelId="{936F25FC-8180-4BF6-A567-10A43FFA4AFF}" type="pres">
      <dgm:prSet presAssocID="{8A0EB33F-361C-47C6-A581-67592DD7B573}" presName="childNode2tx" presStyleLbl="bgAcc1" presStyleIdx="3" presStyleCnt="4">
        <dgm:presLayoutVars>
          <dgm:bulletEnabled val="1"/>
        </dgm:presLayoutVars>
      </dgm:prSet>
      <dgm:spPr/>
    </dgm:pt>
    <dgm:pt modelId="{9BA73C1F-B43F-4087-A702-E2B18BA24C66}" type="pres">
      <dgm:prSet presAssocID="{8A0EB33F-361C-47C6-A581-67592DD7B573}" presName="parentNode2" presStyleLbl="node1" presStyleIdx="3" presStyleCnt="4">
        <dgm:presLayoutVars>
          <dgm:chMax val="0"/>
          <dgm:bulletEnabled val="1"/>
        </dgm:presLayoutVars>
      </dgm:prSet>
      <dgm:spPr/>
    </dgm:pt>
    <dgm:pt modelId="{DFA8DB09-D19A-4663-B069-CBCB7E34A3AC}" type="pres">
      <dgm:prSet presAssocID="{8A0EB33F-361C-47C6-A581-67592DD7B573}" presName="connSite2" presStyleCnt="0"/>
      <dgm:spPr/>
    </dgm:pt>
  </dgm:ptLst>
  <dgm:cxnLst>
    <dgm:cxn modelId="{28E9B204-E0AC-4B2E-8F45-7173A9706207}" srcId="{78497A88-95BA-41DA-B2B4-0F61B1FF22C1}" destId="{F417B51F-0D8E-4407-A09F-3EA00B9D9CCC}" srcOrd="0" destOrd="0" parTransId="{12479325-30C3-4954-8B27-733C0AE10EC2}" sibTransId="{885DF450-AD42-45C4-9E47-2A8C6B182EC2}"/>
    <dgm:cxn modelId="{6B8B1A06-0494-4CFE-BB5D-21F4169C100E}" type="presOf" srcId="{D37BC102-FBDE-488E-847C-729D319EEF9F}" destId="{ABB68337-51F7-480B-8125-6559F3B5BE8C}" srcOrd="0" destOrd="1" presId="urn:microsoft.com/office/officeart/2005/8/layout/hProcess4"/>
    <dgm:cxn modelId="{151CB61B-2544-479F-ABB0-CA6F6E2EEB42}" type="presOf" srcId="{885DF450-AD42-45C4-9E47-2A8C6B182EC2}" destId="{4327C53D-9EB3-4920-BE43-75DF363DC0D0}" srcOrd="0" destOrd="0" presId="urn:microsoft.com/office/officeart/2005/8/layout/hProcess4"/>
    <dgm:cxn modelId="{AE1B4020-8662-4230-9548-7513E4D91F9D}" type="presOf" srcId="{56E02E96-99D0-40F6-9492-D0C7BC638B35}" destId="{3B857EAC-4813-498F-867E-8F6F37FD034A}" srcOrd="1" destOrd="0" presId="urn:microsoft.com/office/officeart/2005/8/layout/hProcess4"/>
    <dgm:cxn modelId="{A270BE20-93A8-402A-8E15-10121ED2ADC3}" type="presOf" srcId="{052FFB5D-E4F5-448A-A00C-09CE2DD020DE}" destId="{61150077-B76F-4D7A-A92D-558F63EB3DFE}" srcOrd="0" destOrd="0" presId="urn:microsoft.com/office/officeart/2005/8/layout/hProcess4"/>
    <dgm:cxn modelId="{556A2635-8BC9-431E-8E24-F2BFD27EDFDA}" type="presOf" srcId="{8A0EB33F-361C-47C6-A581-67592DD7B573}" destId="{9BA73C1F-B43F-4087-A702-E2B18BA24C66}" srcOrd="0" destOrd="0" presId="urn:microsoft.com/office/officeart/2005/8/layout/hProcess4"/>
    <dgm:cxn modelId="{10C82F36-78CB-40B9-AB68-0EF457EFDEA0}" type="presOf" srcId="{FECEA46B-E5F2-4E1A-9090-B6F6015BF61D}" destId="{0E62A68B-FF8E-486D-A914-96B57D039007}" srcOrd="0" destOrd="0" presId="urn:microsoft.com/office/officeart/2005/8/layout/hProcess4"/>
    <dgm:cxn modelId="{3D3BFA3B-2BE6-422B-8C90-1FDC1A881958}" type="presOf" srcId="{56E02E96-99D0-40F6-9492-D0C7BC638B35}" destId="{ABB68337-51F7-480B-8125-6559F3B5BE8C}" srcOrd="0" destOrd="0" presId="urn:microsoft.com/office/officeart/2005/8/layout/hProcess4"/>
    <dgm:cxn modelId="{64A6243F-FA77-4DC3-9CAE-9083F2B314B1}" type="presOf" srcId="{CAA9BDBC-863E-428B-90FD-B45631BE07EF}" destId="{3461784E-64C9-4B53-ACD8-2A25B481952A}" srcOrd="0" destOrd="0" presId="urn:microsoft.com/office/officeart/2005/8/layout/hProcess4"/>
    <dgm:cxn modelId="{8BD1655F-BAFB-44D5-9252-10710A7A617B}" type="presOf" srcId="{6B3854D2-4710-4991-86E1-D253762E6947}" destId="{D60C4266-C61E-4CC1-B963-DF62A78F4511}" srcOrd="0" destOrd="0" presId="urn:microsoft.com/office/officeart/2005/8/layout/hProcess4"/>
    <dgm:cxn modelId="{DD895945-04E2-4F4B-8821-E4B98DB20202}" type="presOf" srcId="{1213F6C4-D49F-4ED7-AD7E-64780915DD09}" destId="{E5E2008D-7CF4-49A9-9B35-47CAF884497A}" srcOrd="1" destOrd="0" presId="urn:microsoft.com/office/officeart/2005/8/layout/hProcess4"/>
    <dgm:cxn modelId="{F55F796A-7D4D-48AF-8A78-6EE94B8F7FE5}" srcId="{78497A88-95BA-41DA-B2B4-0F61B1FF22C1}" destId="{D919146C-D182-485F-A75C-6B6947F01E12}" srcOrd="2" destOrd="0" parTransId="{EB4EA1E5-131D-42BB-B8BC-16C1DB094D56}" sibTransId="{384420AD-50B5-40E6-87F3-166AEE6AD6CA}"/>
    <dgm:cxn modelId="{BA4EAF5A-4120-4E92-96C2-171C446500D3}" type="presOf" srcId="{F417B51F-0D8E-4407-A09F-3EA00B9D9CCC}" destId="{AC303D58-4C95-42DB-B46D-E527EC183D1C}" srcOrd="0" destOrd="0" presId="urn:microsoft.com/office/officeart/2005/8/layout/hProcess4"/>
    <dgm:cxn modelId="{0785F996-115E-4B5C-9C16-E9F17A1D5859}" type="presOf" srcId="{78497A88-95BA-41DA-B2B4-0F61B1FF22C1}" destId="{DDE23BDC-23FB-4345-ABB0-97687B58DBEF}" srcOrd="0" destOrd="0" presId="urn:microsoft.com/office/officeart/2005/8/layout/hProcess4"/>
    <dgm:cxn modelId="{75FD029C-25C6-4339-95E1-39188BF4815E}" srcId="{F417B51F-0D8E-4407-A09F-3EA00B9D9CCC}" destId="{FECEA46B-E5F2-4E1A-9090-B6F6015BF61D}" srcOrd="0" destOrd="0" parTransId="{30CDB7CD-E54F-4622-89D6-FF478F969B09}" sibTransId="{2F8AB156-F6B2-43EF-B11F-CBC1B9BF7900}"/>
    <dgm:cxn modelId="{63D44BAA-8422-4F7E-AA32-1B6414134004}" srcId="{8A0EB33F-361C-47C6-A581-67592DD7B573}" destId="{052FFB5D-E4F5-448A-A00C-09CE2DD020DE}" srcOrd="0" destOrd="0" parTransId="{FB0CDE15-6EDA-4408-A9D1-7BB59A1E162A}" sibTransId="{3750D753-0AB1-443B-B450-6550A7BAA47F}"/>
    <dgm:cxn modelId="{A9E544AC-2673-4A14-9B17-48A6C14D4B1D}" srcId="{78497A88-95BA-41DA-B2B4-0F61B1FF22C1}" destId="{8A0EB33F-361C-47C6-A581-67592DD7B573}" srcOrd="3" destOrd="0" parTransId="{BDCA99D4-A0A5-4CE5-948F-677262EBC75F}" sibTransId="{E99DB1E8-36FC-41CE-BE17-3A623EBD7AC2}"/>
    <dgm:cxn modelId="{4DEB50AE-C34E-4139-9A3F-BA9F303C2295}" type="presOf" srcId="{D37BC102-FBDE-488E-847C-729D319EEF9F}" destId="{3B857EAC-4813-498F-867E-8F6F37FD034A}" srcOrd="1" destOrd="1" presId="urn:microsoft.com/office/officeart/2005/8/layout/hProcess4"/>
    <dgm:cxn modelId="{029D28B8-1198-4B20-8C6A-B8E7DD0B6340}" srcId="{CAA9BDBC-863E-428B-90FD-B45631BE07EF}" destId="{56E02E96-99D0-40F6-9492-D0C7BC638B35}" srcOrd="0" destOrd="0" parTransId="{36C01801-0E9D-497E-BFD0-4C627216F1BE}" sibTransId="{91A01C39-AA2B-4BFE-919A-FF7DD5672806}"/>
    <dgm:cxn modelId="{468E10BB-E13A-47E1-8862-E4EA6BB93A69}" srcId="{78497A88-95BA-41DA-B2B4-0F61B1FF22C1}" destId="{CAA9BDBC-863E-428B-90FD-B45631BE07EF}" srcOrd="1" destOrd="0" parTransId="{C4F68650-679B-44DF-AAAE-BB9CF1E88C03}" sibTransId="{6B3854D2-4710-4991-86E1-D253762E6947}"/>
    <dgm:cxn modelId="{24B98BC5-9871-4846-BBB0-6B3C1C0A6212}" type="presOf" srcId="{052FFB5D-E4F5-448A-A00C-09CE2DD020DE}" destId="{936F25FC-8180-4BF6-A567-10A43FFA4AFF}" srcOrd="1" destOrd="0" presId="urn:microsoft.com/office/officeart/2005/8/layout/hProcess4"/>
    <dgm:cxn modelId="{EE7513C8-6C6C-4586-B15B-6BEF0675177A}" type="presOf" srcId="{FECEA46B-E5F2-4E1A-9090-B6F6015BF61D}" destId="{63A9FA2E-0009-48A5-9D20-1C1CA2A9DB9E}" srcOrd="1" destOrd="0" presId="urn:microsoft.com/office/officeart/2005/8/layout/hProcess4"/>
    <dgm:cxn modelId="{FFCF12C9-51C3-441F-A4D7-3E7E1D5BAB88}" type="presOf" srcId="{384420AD-50B5-40E6-87F3-166AEE6AD6CA}" destId="{45BFE8AF-4D0F-4363-ADBB-EE44B29C7400}" srcOrd="0" destOrd="0" presId="urn:microsoft.com/office/officeart/2005/8/layout/hProcess4"/>
    <dgm:cxn modelId="{7E4113E9-0193-45A3-89A0-5DDAD9E6EF6C}" type="presOf" srcId="{D919146C-D182-485F-A75C-6B6947F01E12}" destId="{034F0C9A-627C-4F48-8988-AFC7A462606C}" srcOrd="0" destOrd="0" presId="urn:microsoft.com/office/officeart/2005/8/layout/hProcess4"/>
    <dgm:cxn modelId="{A036FDEB-A9A7-4EDD-9E43-768D262188F5}" type="presOf" srcId="{1213F6C4-D49F-4ED7-AD7E-64780915DD09}" destId="{7C205EE9-35F0-4479-BC89-0B612F2B824A}" srcOrd="0" destOrd="0" presId="urn:microsoft.com/office/officeart/2005/8/layout/hProcess4"/>
    <dgm:cxn modelId="{AD7B0CEE-D113-41E8-8E76-6E7A61318B6F}" srcId="{CAA9BDBC-863E-428B-90FD-B45631BE07EF}" destId="{D37BC102-FBDE-488E-847C-729D319EEF9F}" srcOrd="1" destOrd="0" parTransId="{957E0041-E19F-4DC7-81CB-ED63A193E416}" sibTransId="{64EDC0D6-FDDA-4EFB-8FD6-993EA7F1EFB3}"/>
    <dgm:cxn modelId="{59D470F7-D044-4C1D-9C42-F4F4B15730D6}" srcId="{D919146C-D182-485F-A75C-6B6947F01E12}" destId="{1213F6C4-D49F-4ED7-AD7E-64780915DD09}" srcOrd="0" destOrd="0" parTransId="{54F323A9-F942-4070-9B73-A60FFD74768D}" sibTransId="{8D6E4E7A-8552-4331-85DB-F5CB80F4822B}"/>
    <dgm:cxn modelId="{10D0B5B3-EF75-4CA3-B58E-411EA5928CCB}" type="presParOf" srcId="{DDE23BDC-23FB-4345-ABB0-97687B58DBEF}" destId="{0157C586-8437-49D3-B11C-9B403D2776C9}" srcOrd="0" destOrd="0" presId="urn:microsoft.com/office/officeart/2005/8/layout/hProcess4"/>
    <dgm:cxn modelId="{D26C640E-1755-41B2-BB68-B2634FFBE4B8}" type="presParOf" srcId="{DDE23BDC-23FB-4345-ABB0-97687B58DBEF}" destId="{8F497543-E715-4CB2-9E33-E2EDCFBFAB51}" srcOrd="1" destOrd="0" presId="urn:microsoft.com/office/officeart/2005/8/layout/hProcess4"/>
    <dgm:cxn modelId="{F011CDC0-4599-468A-9999-45BEACECC83F}" type="presParOf" srcId="{DDE23BDC-23FB-4345-ABB0-97687B58DBEF}" destId="{E6861493-B651-45D4-A243-B1441E7E274B}" srcOrd="2" destOrd="0" presId="urn:microsoft.com/office/officeart/2005/8/layout/hProcess4"/>
    <dgm:cxn modelId="{FB448529-8287-491E-8E3D-901CF1D4D011}" type="presParOf" srcId="{E6861493-B651-45D4-A243-B1441E7E274B}" destId="{A942FA8A-A011-4CEE-84C8-AA6DEE057F2D}" srcOrd="0" destOrd="0" presId="urn:microsoft.com/office/officeart/2005/8/layout/hProcess4"/>
    <dgm:cxn modelId="{62707516-81D4-4099-8533-FC20DD291AEB}" type="presParOf" srcId="{A942FA8A-A011-4CEE-84C8-AA6DEE057F2D}" destId="{CE726319-5D33-4FA0-82C2-7FD550A04AEB}" srcOrd="0" destOrd="0" presId="urn:microsoft.com/office/officeart/2005/8/layout/hProcess4"/>
    <dgm:cxn modelId="{658A16AC-1725-495A-9CA3-9FEABA86C5A9}" type="presParOf" srcId="{A942FA8A-A011-4CEE-84C8-AA6DEE057F2D}" destId="{0E62A68B-FF8E-486D-A914-96B57D039007}" srcOrd="1" destOrd="0" presId="urn:microsoft.com/office/officeart/2005/8/layout/hProcess4"/>
    <dgm:cxn modelId="{8A749DB0-D6DE-44E2-93DB-A0A8D8DF183D}" type="presParOf" srcId="{A942FA8A-A011-4CEE-84C8-AA6DEE057F2D}" destId="{63A9FA2E-0009-48A5-9D20-1C1CA2A9DB9E}" srcOrd="2" destOrd="0" presId="urn:microsoft.com/office/officeart/2005/8/layout/hProcess4"/>
    <dgm:cxn modelId="{55C9F7D4-5B0E-45EC-B8E3-63DF9696973A}" type="presParOf" srcId="{A942FA8A-A011-4CEE-84C8-AA6DEE057F2D}" destId="{AC303D58-4C95-42DB-B46D-E527EC183D1C}" srcOrd="3" destOrd="0" presId="urn:microsoft.com/office/officeart/2005/8/layout/hProcess4"/>
    <dgm:cxn modelId="{A032833B-9A6E-4EAB-9079-FF13FFA88D69}" type="presParOf" srcId="{A942FA8A-A011-4CEE-84C8-AA6DEE057F2D}" destId="{CC9EADEB-1E5F-4A97-A441-9AC8954DCB5D}" srcOrd="4" destOrd="0" presId="urn:microsoft.com/office/officeart/2005/8/layout/hProcess4"/>
    <dgm:cxn modelId="{1D4CE3FE-256B-498D-A651-C9AC58D1BF35}" type="presParOf" srcId="{E6861493-B651-45D4-A243-B1441E7E274B}" destId="{4327C53D-9EB3-4920-BE43-75DF363DC0D0}" srcOrd="1" destOrd="0" presId="urn:microsoft.com/office/officeart/2005/8/layout/hProcess4"/>
    <dgm:cxn modelId="{D076F4B8-77EB-455C-BE3F-681586676878}" type="presParOf" srcId="{E6861493-B651-45D4-A243-B1441E7E274B}" destId="{7BBCA399-F068-4CC5-AB3F-73D3D213B7A4}" srcOrd="2" destOrd="0" presId="urn:microsoft.com/office/officeart/2005/8/layout/hProcess4"/>
    <dgm:cxn modelId="{CB89D487-74D5-46C8-BBE9-FEC06C6C6EEA}" type="presParOf" srcId="{7BBCA399-F068-4CC5-AB3F-73D3D213B7A4}" destId="{6F86F72A-DEEE-49FA-8754-CAE05F22D9CC}" srcOrd="0" destOrd="0" presId="urn:microsoft.com/office/officeart/2005/8/layout/hProcess4"/>
    <dgm:cxn modelId="{56575E4D-BFE5-4D64-8823-CC8B5668FD14}" type="presParOf" srcId="{7BBCA399-F068-4CC5-AB3F-73D3D213B7A4}" destId="{ABB68337-51F7-480B-8125-6559F3B5BE8C}" srcOrd="1" destOrd="0" presId="urn:microsoft.com/office/officeart/2005/8/layout/hProcess4"/>
    <dgm:cxn modelId="{77BED53A-382A-48B3-8561-832DF53B607E}" type="presParOf" srcId="{7BBCA399-F068-4CC5-AB3F-73D3D213B7A4}" destId="{3B857EAC-4813-498F-867E-8F6F37FD034A}" srcOrd="2" destOrd="0" presId="urn:microsoft.com/office/officeart/2005/8/layout/hProcess4"/>
    <dgm:cxn modelId="{CEC2A6E3-1576-4FA0-912A-F06C97B9E6DD}" type="presParOf" srcId="{7BBCA399-F068-4CC5-AB3F-73D3D213B7A4}" destId="{3461784E-64C9-4B53-ACD8-2A25B481952A}" srcOrd="3" destOrd="0" presId="urn:microsoft.com/office/officeart/2005/8/layout/hProcess4"/>
    <dgm:cxn modelId="{07412DAC-6EB9-4F95-A495-CFDAB4A3A54B}" type="presParOf" srcId="{7BBCA399-F068-4CC5-AB3F-73D3D213B7A4}" destId="{6E77456C-BA61-4716-AD88-ADFE34FE814A}" srcOrd="4" destOrd="0" presId="urn:microsoft.com/office/officeart/2005/8/layout/hProcess4"/>
    <dgm:cxn modelId="{C5663994-B58F-41F7-AFE5-435B4779CE20}" type="presParOf" srcId="{E6861493-B651-45D4-A243-B1441E7E274B}" destId="{D60C4266-C61E-4CC1-B963-DF62A78F4511}" srcOrd="3" destOrd="0" presId="urn:microsoft.com/office/officeart/2005/8/layout/hProcess4"/>
    <dgm:cxn modelId="{E0CF0AAA-CAE6-4381-8C3E-F4E246CDDE24}" type="presParOf" srcId="{E6861493-B651-45D4-A243-B1441E7E274B}" destId="{53F97654-BA21-40AC-86BD-18F90912912A}" srcOrd="4" destOrd="0" presId="urn:microsoft.com/office/officeart/2005/8/layout/hProcess4"/>
    <dgm:cxn modelId="{10632C57-8458-44B2-A256-4B2FC1036D9E}" type="presParOf" srcId="{53F97654-BA21-40AC-86BD-18F90912912A}" destId="{286F6D4E-47BF-4D06-A52B-1E03346EC11D}" srcOrd="0" destOrd="0" presId="urn:microsoft.com/office/officeart/2005/8/layout/hProcess4"/>
    <dgm:cxn modelId="{DF0B4D0B-85A4-4785-BAC0-7A65951D9319}" type="presParOf" srcId="{53F97654-BA21-40AC-86BD-18F90912912A}" destId="{7C205EE9-35F0-4479-BC89-0B612F2B824A}" srcOrd="1" destOrd="0" presId="urn:microsoft.com/office/officeart/2005/8/layout/hProcess4"/>
    <dgm:cxn modelId="{4BEE3C29-4692-4AA1-8DE2-D6132616D4D9}" type="presParOf" srcId="{53F97654-BA21-40AC-86BD-18F90912912A}" destId="{E5E2008D-7CF4-49A9-9B35-47CAF884497A}" srcOrd="2" destOrd="0" presId="urn:microsoft.com/office/officeart/2005/8/layout/hProcess4"/>
    <dgm:cxn modelId="{31C45671-7CFB-4C53-8FC8-D9C69CA6DCC6}" type="presParOf" srcId="{53F97654-BA21-40AC-86BD-18F90912912A}" destId="{034F0C9A-627C-4F48-8988-AFC7A462606C}" srcOrd="3" destOrd="0" presId="urn:microsoft.com/office/officeart/2005/8/layout/hProcess4"/>
    <dgm:cxn modelId="{102423B4-D49E-40A5-8253-D1113BB28E23}" type="presParOf" srcId="{53F97654-BA21-40AC-86BD-18F90912912A}" destId="{F46DC2E4-6B01-4A67-9685-C11DA313E21C}" srcOrd="4" destOrd="0" presId="urn:microsoft.com/office/officeart/2005/8/layout/hProcess4"/>
    <dgm:cxn modelId="{FDFD9878-F0AE-4932-A1AD-DBE3CE0FE4A1}" type="presParOf" srcId="{E6861493-B651-45D4-A243-B1441E7E274B}" destId="{45BFE8AF-4D0F-4363-ADBB-EE44B29C7400}" srcOrd="5" destOrd="0" presId="urn:microsoft.com/office/officeart/2005/8/layout/hProcess4"/>
    <dgm:cxn modelId="{84DF25C7-718A-4758-BDFF-0185F9875B4D}" type="presParOf" srcId="{E6861493-B651-45D4-A243-B1441E7E274B}" destId="{CE0B696F-8BEC-41D1-A9C7-B94583D2CFB4}" srcOrd="6" destOrd="0" presId="urn:microsoft.com/office/officeart/2005/8/layout/hProcess4"/>
    <dgm:cxn modelId="{4BAABB42-52EE-4D55-9CBE-D891CD1987F8}" type="presParOf" srcId="{CE0B696F-8BEC-41D1-A9C7-B94583D2CFB4}" destId="{4BDB7311-0FBE-45F9-A35B-1E503BEB7D1B}" srcOrd="0" destOrd="0" presId="urn:microsoft.com/office/officeart/2005/8/layout/hProcess4"/>
    <dgm:cxn modelId="{3163135C-A536-47A0-A3DE-7B15F9F09BF7}" type="presParOf" srcId="{CE0B696F-8BEC-41D1-A9C7-B94583D2CFB4}" destId="{61150077-B76F-4D7A-A92D-558F63EB3DFE}" srcOrd="1" destOrd="0" presId="urn:microsoft.com/office/officeart/2005/8/layout/hProcess4"/>
    <dgm:cxn modelId="{2AEC7F04-0EE5-412F-8F4C-182444C38E5A}" type="presParOf" srcId="{CE0B696F-8BEC-41D1-A9C7-B94583D2CFB4}" destId="{936F25FC-8180-4BF6-A567-10A43FFA4AFF}" srcOrd="2" destOrd="0" presId="urn:microsoft.com/office/officeart/2005/8/layout/hProcess4"/>
    <dgm:cxn modelId="{F64FF092-9D24-4016-A7EA-E2D49BDB0CF5}" type="presParOf" srcId="{CE0B696F-8BEC-41D1-A9C7-B94583D2CFB4}" destId="{9BA73C1F-B43F-4087-A702-E2B18BA24C66}" srcOrd="3" destOrd="0" presId="urn:microsoft.com/office/officeart/2005/8/layout/hProcess4"/>
    <dgm:cxn modelId="{33F9E449-8429-423C-BD27-EEDED3F9A77F}" type="presParOf" srcId="{CE0B696F-8BEC-41D1-A9C7-B94583D2CFB4}" destId="{DFA8DB09-D19A-4663-B069-CBCB7E34A3A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2A68B-FF8E-486D-A914-96B57D039007}">
      <dsp:nvSpPr>
        <dsp:cNvPr id="0" name=""/>
        <dsp:cNvSpPr/>
      </dsp:nvSpPr>
      <dsp:spPr>
        <a:xfrm>
          <a:off x="3063" y="708960"/>
          <a:ext cx="1400024" cy="11547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dirty="0">
              <a:solidFill>
                <a:schemeClr val="bg2"/>
              </a:solidFill>
            </a:rPr>
            <a:t>Speech to Text</a:t>
          </a:r>
          <a:endParaRPr lang="en-US" sz="1400" kern="1200" dirty="0">
            <a:solidFill>
              <a:schemeClr val="bg2"/>
            </a:solidFill>
          </a:endParaRPr>
        </a:p>
      </dsp:txBody>
      <dsp:txXfrm>
        <a:off x="29636" y="735533"/>
        <a:ext cx="1346878" cy="854139"/>
      </dsp:txXfrm>
    </dsp:sp>
    <dsp:sp modelId="{4327C53D-9EB3-4920-BE43-75DF363DC0D0}">
      <dsp:nvSpPr>
        <dsp:cNvPr id="0" name=""/>
        <dsp:cNvSpPr/>
      </dsp:nvSpPr>
      <dsp:spPr>
        <a:xfrm>
          <a:off x="759956" y="876647"/>
          <a:ext cx="1702529" cy="1702529"/>
        </a:xfrm>
        <a:prstGeom prst="leftCircularArrow">
          <a:avLst>
            <a:gd name="adj1" fmla="val 4079"/>
            <a:gd name="adj2" fmla="val 513231"/>
            <a:gd name="adj3" fmla="val 2288742"/>
            <a:gd name="adj4" fmla="val 9024489"/>
            <a:gd name="adj5" fmla="val 47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303D58-4C95-42DB-B46D-E527EC183D1C}">
      <dsp:nvSpPr>
        <dsp:cNvPr id="0" name=""/>
        <dsp:cNvSpPr/>
      </dsp:nvSpPr>
      <dsp:spPr>
        <a:xfrm>
          <a:off x="314180" y="1616246"/>
          <a:ext cx="1244466" cy="4948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dirty="0"/>
            <a:t>Receive Audio</a:t>
          </a:r>
          <a:endParaRPr lang="en-US" sz="1600" kern="1200" dirty="0"/>
        </a:p>
      </dsp:txBody>
      <dsp:txXfrm>
        <a:off x="328675" y="1630741"/>
        <a:ext cx="1215476" cy="465893"/>
      </dsp:txXfrm>
    </dsp:sp>
    <dsp:sp modelId="{ABB68337-51F7-480B-8125-6559F3B5BE8C}">
      <dsp:nvSpPr>
        <dsp:cNvPr id="0" name=""/>
        <dsp:cNvSpPr/>
      </dsp:nvSpPr>
      <dsp:spPr>
        <a:xfrm>
          <a:off x="1889354" y="708960"/>
          <a:ext cx="1400024" cy="11547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dirty="0">
              <a:solidFill>
                <a:schemeClr val="bg2"/>
              </a:solidFill>
            </a:rPr>
            <a:t>Personality Insight</a:t>
          </a:r>
          <a:endParaRPr lang="en-US" sz="1400" kern="1200" dirty="0">
            <a:solidFill>
              <a:schemeClr val="bg2"/>
            </a:solidFill>
          </a:endParaRPr>
        </a:p>
        <a:p>
          <a:pPr marL="114300" lvl="1" indent="-114300" algn="l" defTabSz="622300">
            <a:lnSpc>
              <a:spcPct val="90000"/>
            </a:lnSpc>
            <a:spcBef>
              <a:spcPct val="0"/>
            </a:spcBef>
            <a:spcAft>
              <a:spcPct val="15000"/>
            </a:spcAft>
            <a:buChar char="•"/>
          </a:pPr>
          <a:r>
            <a:rPr lang="en-GB" sz="1400" kern="1200" dirty="0">
              <a:solidFill>
                <a:schemeClr val="bg2"/>
              </a:solidFill>
            </a:rPr>
            <a:t>Tone Analyzer</a:t>
          </a:r>
          <a:endParaRPr lang="en-US" sz="1400" kern="1200" dirty="0">
            <a:solidFill>
              <a:schemeClr val="bg2"/>
            </a:solidFill>
          </a:endParaRPr>
        </a:p>
      </dsp:txBody>
      <dsp:txXfrm>
        <a:off x="1915927" y="982975"/>
        <a:ext cx="1346878" cy="854139"/>
      </dsp:txXfrm>
    </dsp:sp>
    <dsp:sp modelId="{D60C4266-C61E-4CC1-B963-DF62A78F4511}">
      <dsp:nvSpPr>
        <dsp:cNvPr id="0" name=""/>
        <dsp:cNvSpPr/>
      </dsp:nvSpPr>
      <dsp:spPr>
        <a:xfrm>
          <a:off x="2634580" y="-51804"/>
          <a:ext cx="1881421" cy="1881421"/>
        </a:xfrm>
        <a:prstGeom prst="circularArrow">
          <a:avLst>
            <a:gd name="adj1" fmla="val 3691"/>
            <a:gd name="adj2" fmla="val 460105"/>
            <a:gd name="adj3" fmla="val 19364384"/>
            <a:gd name="adj4" fmla="val 12575511"/>
            <a:gd name="adj5" fmla="val 43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61784E-64C9-4B53-ACD8-2A25B481952A}">
      <dsp:nvSpPr>
        <dsp:cNvPr id="0" name=""/>
        <dsp:cNvSpPr/>
      </dsp:nvSpPr>
      <dsp:spPr>
        <a:xfrm>
          <a:off x="2200471" y="461519"/>
          <a:ext cx="1244466" cy="4948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dirty="0"/>
            <a:t>Analyse</a:t>
          </a:r>
          <a:endParaRPr lang="en-US" sz="1600" kern="1200" dirty="0"/>
        </a:p>
      </dsp:txBody>
      <dsp:txXfrm>
        <a:off x="2214966" y="476014"/>
        <a:ext cx="1215476" cy="465893"/>
      </dsp:txXfrm>
    </dsp:sp>
    <dsp:sp modelId="{7C205EE9-35F0-4479-BC89-0B612F2B824A}">
      <dsp:nvSpPr>
        <dsp:cNvPr id="0" name=""/>
        <dsp:cNvSpPr/>
      </dsp:nvSpPr>
      <dsp:spPr>
        <a:xfrm>
          <a:off x="3775646" y="708960"/>
          <a:ext cx="1400024" cy="11547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dirty="0">
              <a:solidFill>
                <a:schemeClr val="bg2"/>
              </a:solidFill>
            </a:rPr>
            <a:t>Personality and Tone Summary</a:t>
          </a:r>
          <a:endParaRPr lang="en-US" sz="1400" kern="1200" dirty="0">
            <a:solidFill>
              <a:schemeClr val="bg2"/>
            </a:solidFill>
          </a:endParaRPr>
        </a:p>
      </dsp:txBody>
      <dsp:txXfrm>
        <a:off x="3802219" y="735533"/>
        <a:ext cx="1346878" cy="854139"/>
      </dsp:txXfrm>
    </dsp:sp>
    <dsp:sp modelId="{45BFE8AF-4D0F-4363-ADBB-EE44B29C7400}">
      <dsp:nvSpPr>
        <dsp:cNvPr id="0" name=""/>
        <dsp:cNvSpPr/>
      </dsp:nvSpPr>
      <dsp:spPr>
        <a:xfrm>
          <a:off x="4532538" y="876647"/>
          <a:ext cx="1702529" cy="1702529"/>
        </a:xfrm>
        <a:prstGeom prst="leftCircularArrow">
          <a:avLst>
            <a:gd name="adj1" fmla="val 4079"/>
            <a:gd name="adj2" fmla="val 513231"/>
            <a:gd name="adj3" fmla="val 2288742"/>
            <a:gd name="adj4" fmla="val 9024489"/>
            <a:gd name="adj5" fmla="val 47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4F0C9A-627C-4F48-8988-AFC7A462606C}">
      <dsp:nvSpPr>
        <dsp:cNvPr id="0" name=""/>
        <dsp:cNvSpPr/>
      </dsp:nvSpPr>
      <dsp:spPr>
        <a:xfrm>
          <a:off x="4086762" y="1616246"/>
          <a:ext cx="1244466" cy="4948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dirty="0"/>
            <a:t>Summarize</a:t>
          </a:r>
          <a:endParaRPr lang="en-US" sz="1600" kern="1200" dirty="0"/>
        </a:p>
      </dsp:txBody>
      <dsp:txXfrm>
        <a:off x="4101257" y="1630741"/>
        <a:ext cx="1215476" cy="465893"/>
      </dsp:txXfrm>
    </dsp:sp>
    <dsp:sp modelId="{61150077-B76F-4D7A-A92D-558F63EB3DFE}">
      <dsp:nvSpPr>
        <dsp:cNvPr id="0" name=""/>
        <dsp:cNvSpPr/>
      </dsp:nvSpPr>
      <dsp:spPr>
        <a:xfrm>
          <a:off x="5661937" y="708960"/>
          <a:ext cx="1400024" cy="11547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dirty="0">
              <a:solidFill>
                <a:schemeClr val="bg2"/>
              </a:solidFill>
            </a:rPr>
            <a:t>Text to Speech </a:t>
          </a:r>
          <a:endParaRPr lang="en-US" sz="1400" kern="1200" dirty="0">
            <a:solidFill>
              <a:schemeClr val="bg2"/>
            </a:solidFill>
          </a:endParaRPr>
        </a:p>
      </dsp:txBody>
      <dsp:txXfrm>
        <a:off x="5688510" y="982975"/>
        <a:ext cx="1346878" cy="854139"/>
      </dsp:txXfrm>
    </dsp:sp>
    <dsp:sp modelId="{9BA73C1F-B43F-4087-A702-E2B18BA24C66}">
      <dsp:nvSpPr>
        <dsp:cNvPr id="0" name=""/>
        <dsp:cNvSpPr/>
      </dsp:nvSpPr>
      <dsp:spPr>
        <a:xfrm>
          <a:off x="5973054" y="461519"/>
          <a:ext cx="1244466" cy="4948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dirty="0"/>
            <a:t>Audio Playback</a:t>
          </a:r>
          <a:endParaRPr lang="en-US" sz="1600" kern="1200" dirty="0"/>
        </a:p>
      </dsp:txBody>
      <dsp:txXfrm>
        <a:off x="5987549" y="476014"/>
        <a:ext cx="1215476" cy="4658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98ABAA-88B4-2B47-AB83-605D271CFD6E}" type="datetimeFigureOut">
              <a:rPr lang="en-US" smtClean="0">
                <a:latin typeface="Arial" charset="0"/>
              </a:rPr>
              <a:t>7/20/2017</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9CBB77-6DA5-CE4D-9298-B4CD71DDF6C4}"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2462275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E1DA9B0B-EDC5-3A45-9958-32D2299F5B1A}" type="datetimeFigureOut">
              <a:rPr lang="en-US" smtClean="0"/>
              <a:pPr/>
              <a:t>7/20/2017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20AED143-1506-434C-B47D-CBF33F177BEB}" type="slidenum">
              <a:rPr lang="en-US" smtClean="0"/>
              <a:pPr/>
              <a:t>‹#›</a:t>
            </a:fld>
            <a:endParaRPr lang="en-US" dirty="0"/>
          </a:p>
        </p:txBody>
      </p:sp>
    </p:spTree>
    <p:extLst>
      <p:ext uri="{BB962C8B-B14F-4D97-AF65-F5344CB8AC3E}">
        <p14:creationId xmlns:p14="http://schemas.microsoft.com/office/powerpoint/2010/main" val="3579393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bm.com/watson/developercloud/visual-recognition.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ED143-1506-434C-B47D-CBF33F177BEB}" type="slidenum">
              <a:rPr lang="en-US" smtClean="0"/>
              <a:t>1</a:t>
            </a:fld>
            <a:endParaRPr lang="en-US"/>
          </a:p>
        </p:txBody>
      </p:sp>
    </p:spTree>
    <p:extLst>
      <p:ext uri="{BB962C8B-B14F-4D97-AF65-F5344CB8AC3E}">
        <p14:creationId xmlns:p14="http://schemas.microsoft.com/office/powerpoint/2010/main" val="137511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Build with Watson: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Enable cognitive computing features in your app using IBM Watson's Language, Vision, Speech and Data APIs.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b="1" i="0" kern="1200" dirty="0">
              <a:solidFill>
                <a:schemeClr val="tx1"/>
              </a:solidFill>
              <a:effectLst/>
              <a:latin typeface="Arial"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Arial" charset="0"/>
                <a:ea typeface="+mn-ea"/>
                <a:cs typeface="+mn-cs"/>
              </a:rPr>
              <a:t>https://www.ibm.com/watson/developercloud/doc/common/getting-started-sdks.html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Arial"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Arial"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Arial" charset="0"/>
                <a:ea typeface="+mn-ea"/>
                <a:cs typeface="+mn-cs"/>
              </a:rPr>
              <a:t>So what</a:t>
            </a:r>
            <a:r>
              <a:rPr lang="en-US" sz="1200" b="1" i="0" kern="1200" baseline="0" dirty="0">
                <a:solidFill>
                  <a:schemeClr val="tx1"/>
                </a:solidFill>
                <a:effectLst/>
                <a:latin typeface="Arial" charset="0"/>
                <a:ea typeface="+mn-ea"/>
                <a:cs typeface="+mn-cs"/>
              </a:rPr>
              <a:t> is Watson today? </a:t>
            </a:r>
            <a:endParaRPr lang="en-US" sz="1200" b="0" i="0" kern="1200" dirty="0">
              <a:solidFill>
                <a:schemeClr val="tx1"/>
              </a:solidFill>
              <a:effectLst/>
              <a:latin typeface="Arial" charset="0"/>
              <a:ea typeface="+mn-ea"/>
              <a:cs typeface="+mn-cs"/>
            </a:endParaRPr>
          </a:p>
          <a:p>
            <a:pPr marL="342900" lvl="0" indent="-342900">
              <a:buFont typeface="Arial"/>
              <a:buChar char="•"/>
            </a:pPr>
            <a:r>
              <a:rPr lang="en-US" sz="1200" dirty="0">
                <a:solidFill>
                  <a:schemeClr val="tx1"/>
                </a:solidFill>
                <a:effectLst/>
                <a:latin typeface="Lucida Grande"/>
                <a:ea typeface="ＭＳ Ｐゴシック" charset="0"/>
                <a:cs typeface="Lucida Grande"/>
                <a:sym typeface="Lucida Grande" charset="0"/>
              </a:rPr>
              <a:t>Watson APIs are delivered on a cloud-based, open platform, and with Watson, you can build cognition into your digital applications, products, and operations, using any one or combination of available APIs.</a:t>
            </a:r>
          </a:p>
          <a:p>
            <a:pPr marL="342900" lvl="0" indent="-342900">
              <a:buFont typeface="Arial"/>
              <a:buChar char="•"/>
            </a:pPr>
            <a:r>
              <a:rPr lang="en-US" sz="1200" dirty="0">
                <a:solidFill>
                  <a:schemeClr val="tx1"/>
                </a:solidFill>
                <a:effectLst/>
                <a:latin typeface="Lucida Grande"/>
                <a:ea typeface="ＭＳ Ｐゴシック" charset="0"/>
                <a:cs typeface="Lucida Grande"/>
                <a:sym typeface="Lucida Grande" charset="0"/>
              </a:rPr>
              <a:t>Each API is capable of performing a different task, and in combination, they can be adapted to solve any number of business problems or create deeply engaging experiences. </a:t>
            </a:r>
          </a:p>
          <a:p>
            <a:pPr marL="342900" lvl="0" indent="-342900">
              <a:buFont typeface="Arial"/>
              <a:buChar char="•"/>
            </a:pPr>
            <a:r>
              <a:rPr lang="en-US" sz="1200" dirty="0">
                <a:solidFill>
                  <a:schemeClr val="tx1"/>
                </a:solidFill>
                <a:effectLst/>
                <a:latin typeface="Lucida Grande"/>
                <a:ea typeface="ＭＳ Ｐゴシック" charset="0"/>
                <a:cs typeface="Lucida Grande"/>
                <a:sym typeface="Lucida Grande" charset="0"/>
              </a:rPr>
              <a:t>And we continue to add new and expanded cognitive capabilities to the platform.</a:t>
            </a:r>
          </a:p>
          <a:p>
            <a:pPr marL="342900" lvl="0" indent="-342900">
              <a:buFont typeface="Arial"/>
              <a:buChar char="•"/>
            </a:pPr>
            <a:endParaRPr lang="en-US" sz="1200" dirty="0">
              <a:solidFill>
                <a:schemeClr val="tx1"/>
              </a:solidFill>
              <a:effectLst/>
              <a:latin typeface="Lucida Grande"/>
              <a:ea typeface="ＭＳ Ｐゴシック" charset="0"/>
              <a:cs typeface="Lucida Grande"/>
              <a:sym typeface="Lucida Grande" charset="0"/>
            </a:endParaRPr>
          </a:p>
          <a:p>
            <a:r>
              <a:rPr lang="en-US" sz="1200" b="1" dirty="0">
                <a:latin typeface="Calibri" charset="0"/>
                <a:cs typeface="Calibri" charset="0"/>
              </a:rPr>
              <a:t>The</a:t>
            </a:r>
            <a:r>
              <a:rPr lang="en-US" sz="1200" dirty="0">
                <a:latin typeface="Calibri" charset="0"/>
                <a:cs typeface="Calibri" charset="0"/>
              </a:rPr>
              <a:t> </a:t>
            </a:r>
            <a:r>
              <a:rPr lang="en-US" sz="1200" b="1" dirty="0">
                <a:latin typeface="Calibri" charset="0"/>
                <a:cs typeface="Calibri" charset="0"/>
              </a:rPr>
              <a:t>natural language processing (NLP) API family </a:t>
            </a:r>
            <a:r>
              <a:rPr lang="en-US" sz="1200" dirty="0">
                <a:latin typeface="Calibri" charset="0"/>
                <a:cs typeface="Calibri" charset="0"/>
              </a:rPr>
              <a:t>enables users to interact with systems and devices using simple, human language. NLP helps solutions understand the intent of human language by correlating it with other sources of data to put it into context in specific situations. </a:t>
            </a:r>
          </a:p>
          <a:p>
            <a:r>
              <a:rPr lang="en-US" sz="1200" dirty="0">
                <a:latin typeface="Calibri" charset="0"/>
                <a:cs typeface="Calibri" charset="0"/>
              </a:rPr>
              <a:t> </a:t>
            </a:r>
          </a:p>
          <a:p>
            <a:r>
              <a:rPr lang="en-US" sz="1200" b="1" dirty="0">
                <a:latin typeface="Calibri" charset="0"/>
                <a:cs typeface="Calibri" charset="0"/>
              </a:rPr>
              <a:t>The</a:t>
            </a:r>
            <a:r>
              <a:rPr lang="en-US" sz="1200" dirty="0">
                <a:latin typeface="Calibri" charset="0"/>
                <a:cs typeface="Calibri" charset="0"/>
              </a:rPr>
              <a:t> </a:t>
            </a:r>
            <a:r>
              <a:rPr lang="en-US" sz="1200" b="1" dirty="0">
                <a:latin typeface="Calibri" charset="0"/>
                <a:cs typeface="Calibri" charset="0"/>
              </a:rPr>
              <a:t>machine learning Watson API family </a:t>
            </a:r>
            <a:r>
              <a:rPr lang="en-US" sz="1200" dirty="0">
                <a:latin typeface="Calibri" charset="0"/>
                <a:cs typeface="Calibri" charset="0"/>
              </a:rPr>
              <a:t>helps automate data processing and continually monitor new data and user interactions to rank data and results based on learned priorities.  Machine learning can be applied to virtually any data coming from devices and sensors to automatically understand the current conditions, what’s normal, expected trends, properties to monitor and suggested actions when an issue arises. </a:t>
            </a:r>
          </a:p>
          <a:p>
            <a:endParaRPr lang="en-US" sz="1200" dirty="0">
              <a:latin typeface="Calibri" charset="0"/>
              <a:cs typeface="Calibri" charset="0"/>
            </a:endParaRPr>
          </a:p>
          <a:p>
            <a:r>
              <a:rPr lang="en-US" sz="1200" b="1" dirty="0">
                <a:latin typeface="Calibri" charset="0"/>
                <a:cs typeface="Calibri" charset="0"/>
              </a:rPr>
              <a:t>The video and Image analytics API family </a:t>
            </a:r>
            <a:r>
              <a:rPr lang="en-US" sz="1200" dirty="0">
                <a:latin typeface="Calibri" charset="0"/>
                <a:cs typeface="Calibri" charset="0"/>
              </a:rPr>
              <a:t>enables monitoring of unstructured data from video feeds and image snapshots to identify scenes and patterns. This knowledge can be combined with machine data to gain a greater understanding of past events and emerging situations.</a:t>
            </a:r>
          </a:p>
          <a:p>
            <a:r>
              <a:rPr lang="en-US" sz="1200" dirty="0">
                <a:latin typeface="Calibri" charset="0"/>
                <a:cs typeface="Calibri" charset="0"/>
              </a:rPr>
              <a:t> </a:t>
            </a:r>
          </a:p>
          <a:p>
            <a:r>
              <a:rPr lang="en-US" sz="1200" b="1" dirty="0">
                <a:latin typeface="Calibri" charset="0"/>
                <a:cs typeface="Calibri" charset="0"/>
              </a:rPr>
              <a:t>The text analytics API family </a:t>
            </a:r>
            <a:r>
              <a:rPr lang="en-US" sz="1200" dirty="0">
                <a:latin typeface="Calibri" charset="0"/>
                <a:cs typeface="Calibri" charset="0"/>
              </a:rPr>
              <a:t>enables mining of</a:t>
            </a:r>
            <a:r>
              <a:rPr lang="en-US" sz="1200" b="1" dirty="0">
                <a:latin typeface="Calibri" charset="0"/>
                <a:cs typeface="Calibri" charset="0"/>
              </a:rPr>
              <a:t> </a:t>
            </a:r>
            <a:r>
              <a:rPr lang="en-US" sz="1200" dirty="0">
                <a:latin typeface="Calibri" charset="0"/>
                <a:cs typeface="Calibri" charset="0"/>
              </a:rPr>
              <a:t>unstructured textual data including transcripts from customer call centers, maintenance technician logs, blog comments and tweets to find correlations and patterns in these vast amounts of data. </a:t>
            </a:r>
            <a:endParaRPr lang="en-US" sz="1200" dirty="0">
              <a:solidFill>
                <a:schemeClr val="tx1"/>
              </a:solidFill>
              <a:effectLst/>
              <a:latin typeface="Lucida Grande"/>
              <a:ea typeface="ＭＳ Ｐゴシック" charset="0"/>
              <a:cs typeface="Lucida Grande"/>
              <a:sym typeface="Lucida Grande"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AED143-1506-434C-B47D-CBF33F177BE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084954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Arial" charset="0"/>
                <a:ea typeface="+mn-ea"/>
                <a:cs typeface="+mn-cs"/>
              </a:rPr>
              <a:t>through use of the REST APIs for Watson, you can develop a cognitive application in virtually any programming language, and the SDK's enable you to develop your application using natural, language native classes and interfaces for the supported languages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sz="1200" b="0" i="0" kern="1200" dirty="0">
              <a:solidFill>
                <a:schemeClr val="tx1"/>
              </a:solidFill>
              <a:effectLst/>
              <a:latin typeface="Arial" charset="0"/>
              <a:ea typeface="+mn-ea"/>
              <a:cs typeface="+mn-cs"/>
            </a:endParaRPr>
          </a:p>
          <a:p>
            <a:r>
              <a:rPr lang="en-US" dirty="0"/>
              <a:t>Enable cognitive computing features in your application using IBM Watson’s </a:t>
            </a:r>
            <a:r>
              <a:rPr lang="en-US" dirty="0">
                <a:solidFill>
                  <a:schemeClr val="bg1">
                    <a:lumMod val="25000"/>
                    <a:lumOff val="75000"/>
                  </a:schemeClr>
                </a:solidFill>
              </a:rPr>
              <a:t>Language, Vision, Speech, and Data APIs </a:t>
            </a:r>
            <a:r>
              <a:rPr lang="en-US" dirty="0">
                <a:solidFill>
                  <a:schemeClr val="tx2"/>
                </a:solidFill>
              </a:rPr>
              <a:t>(via IBM Bluemix)</a:t>
            </a:r>
          </a:p>
          <a:p>
            <a:endParaRPr lang="en-US" dirty="0"/>
          </a:p>
          <a:p>
            <a:r>
              <a:rPr lang="en-US" dirty="0"/>
              <a:t>Each service provides:</a:t>
            </a:r>
          </a:p>
          <a:p>
            <a:pPr lvl="1"/>
            <a:r>
              <a:rPr lang="en-US" dirty="0">
                <a:solidFill>
                  <a:schemeClr val="tx2"/>
                </a:solidFill>
              </a:rPr>
              <a:t>A </a:t>
            </a:r>
            <a:r>
              <a:rPr lang="en-US" dirty="0">
                <a:solidFill>
                  <a:schemeClr val="bg1">
                    <a:lumMod val="25000"/>
                    <a:lumOff val="75000"/>
                  </a:schemeClr>
                </a:solidFill>
              </a:rPr>
              <a:t>REST API</a:t>
            </a:r>
            <a:r>
              <a:rPr lang="en-US" dirty="0">
                <a:solidFill>
                  <a:schemeClr val="tx2"/>
                </a:solidFill>
              </a:rPr>
              <a:t> and reference docs with code samples for each function</a:t>
            </a:r>
          </a:p>
          <a:p>
            <a:pPr lvl="1"/>
            <a:r>
              <a:rPr lang="en-US" dirty="0">
                <a:solidFill>
                  <a:schemeClr val="tx2"/>
                </a:solidFill>
              </a:rPr>
              <a:t>Robust documentation, including an overview and tutorial(s)</a:t>
            </a:r>
          </a:p>
          <a:p>
            <a:pPr lvl="1"/>
            <a:r>
              <a:rPr lang="en-US" dirty="0">
                <a:solidFill>
                  <a:schemeClr val="tx2"/>
                </a:solidFill>
              </a:rPr>
              <a:t>A demo application, including a link to the source in GitHub</a:t>
            </a:r>
          </a:p>
          <a:p>
            <a:endParaRPr lang="en-US" dirty="0">
              <a:solidFill>
                <a:schemeClr val="tx2"/>
              </a:solidFill>
            </a:endParaRPr>
          </a:p>
          <a:p>
            <a:r>
              <a:rPr lang="en-US" dirty="0">
                <a:solidFill>
                  <a:schemeClr val="tx2"/>
                </a:solidFill>
              </a:rPr>
              <a:t>The following </a:t>
            </a:r>
            <a:r>
              <a:rPr lang="en-US" dirty="0">
                <a:solidFill>
                  <a:schemeClr val="bg1">
                    <a:lumMod val="25000"/>
                    <a:lumOff val="75000"/>
                  </a:schemeClr>
                </a:solidFill>
              </a:rPr>
              <a:t>Software Development Kits (SDKs)</a:t>
            </a:r>
            <a:r>
              <a:rPr lang="en-US" dirty="0">
                <a:solidFill>
                  <a:schemeClr val="tx2"/>
                </a:solidFill>
              </a:rPr>
              <a:t> are available:</a:t>
            </a:r>
          </a:p>
          <a:p>
            <a:pPr lvl="1"/>
            <a:r>
              <a:rPr lang="en-US" dirty="0">
                <a:solidFill>
                  <a:schemeClr val="tx2"/>
                </a:solidFill>
              </a:rPr>
              <a:t>Node, Java, Python, iOS, Unity</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Arial"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sz="1200" b="0" i="0" kern="1200" dirty="0">
              <a:solidFill>
                <a:schemeClr val="tx1"/>
              </a:solidFill>
              <a:effectLst/>
              <a:latin typeface="Arial"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Arial" charset="0"/>
                <a:ea typeface="+mn-ea"/>
                <a:cs typeface="+mn-cs"/>
              </a:rPr>
              <a:t>https://www.ibm.com/watson/developercloud/doc/common/getting-started-sdks.html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AED143-1506-434C-B47D-CBF33F177BE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870458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open-standards, cloud-based platform </a:t>
            </a:r>
          </a:p>
          <a:p>
            <a:r>
              <a:rPr lang="en-US" sz="1200" b="0" i="0" kern="1200" dirty="0">
                <a:solidFill>
                  <a:schemeClr val="tx1"/>
                </a:solidFill>
                <a:effectLst/>
                <a:latin typeface="Arial" charset="0"/>
                <a:ea typeface="+mn-ea"/>
                <a:cs typeface="Arial" charset="0"/>
              </a:rPr>
              <a:t>building, managing and running apps </a:t>
            </a:r>
          </a:p>
          <a:p>
            <a:r>
              <a:rPr lang="en-US" sz="1200" b="0" i="0" kern="1200" dirty="0">
                <a:solidFill>
                  <a:schemeClr val="tx1"/>
                </a:solidFill>
                <a:effectLst/>
                <a:latin typeface="Arial" charset="0"/>
                <a:ea typeface="+mn-ea"/>
                <a:cs typeface="Arial" charset="0"/>
              </a:rPr>
              <a:t>web, mobile and smart devices</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developers can choose among various services and tools in order to quickly build engaging solutions.</a:t>
            </a:r>
          </a:p>
          <a:p>
            <a:endParaRPr lang="en-GB" sz="1200" b="0" i="0" kern="1200" dirty="0">
              <a:solidFill>
                <a:schemeClr val="tx1"/>
              </a:solidFill>
              <a:effectLst/>
              <a:latin typeface="Arial" charset="0"/>
              <a:ea typeface="+mn-ea"/>
              <a:cs typeface="Arial" charset="0"/>
            </a:endParaRPr>
          </a:p>
          <a:p>
            <a:r>
              <a:rPr lang="en-GB" sz="1200" b="0" i="0" kern="1200" dirty="0">
                <a:solidFill>
                  <a:schemeClr val="tx1"/>
                </a:solidFill>
                <a:effectLst/>
                <a:latin typeface="Arial" charset="0"/>
                <a:ea typeface="+mn-ea"/>
                <a:cs typeface="Arial" charset="0"/>
              </a:rPr>
              <a:t>4</a:t>
            </a:r>
            <a:r>
              <a:rPr lang="en-US" sz="1200" b="0" i="0" kern="1200" dirty="0">
                <a:solidFill>
                  <a:schemeClr val="tx1"/>
                </a:solidFill>
                <a:effectLst/>
                <a:latin typeface="Arial" charset="0"/>
                <a:ea typeface="+mn-ea"/>
                <a:cs typeface="Arial" charset="0"/>
              </a:rPr>
              <a:t> compute models – Virtual servers, containers, CF runtimes/apps, </a:t>
            </a:r>
            <a:r>
              <a:rPr lang="en-US" sz="1200" b="0" i="0" kern="1200" dirty="0" err="1">
                <a:solidFill>
                  <a:schemeClr val="tx1"/>
                </a:solidFill>
                <a:effectLst/>
                <a:latin typeface="Arial" charset="0"/>
                <a:ea typeface="+mn-ea"/>
                <a:cs typeface="Arial" charset="0"/>
              </a:rPr>
              <a:t>OpenWhisk</a:t>
            </a:r>
            <a:endParaRPr lang="en-US" dirty="0"/>
          </a:p>
        </p:txBody>
      </p:sp>
    </p:spTree>
    <p:extLst>
      <p:ext uri="{BB962C8B-B14F-4D97-AF65-F5344CB8AC3E}">
        <p14:creationId xmlns:p14="http://schemas.microsoft.com/office/powerpoint/2010/main" val="185336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charset="0"/>
                <a:ea typeface="+mn-ea"/>
                <a:cs typeface="+mn-cs"/>
              </a:rPr>
              <a:t>The IBM Watson™ Visual Recognition service uses deep learning algorithms to analyze images for scenes, objects, faces, and other content. The response includes keywords that provide information about the content.</a:t>
            </a:r>
          </a:p>
          <a:p>
            <a:pPr fontAlgn="base"/>
            <a:r>
              <a:rPr lang="en-US" sz="1200" b="0" i="0" kern="1200" dirty="0">
                <a:solidFill>
                  <a:schemeClr val="tx1"/>
                </a:solidFill>
                <a:effectLst/>
                <a:latin typeface="Arial" charset="0"/>
                <a:ea typeface="+mn-ea"/>
                <a:cs typeface="+mn-cs"/>
              </a:rPr>
              <a:t>A set of built-in classes provides highly accurate results without training. You can train custom classifiers to create specialized classes. You can also create custom collections of your own images, and then upload an image to search the collection for similar images.</a:t>
            </a:r>
          </a:p>
          <a:p>
            <a:pPr fontAlgn="base"/>
            <a:endParaRPr lang="en-GB"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The </a:t>
            </a:r>
            <a:r>
              <a:rPr lang="en-US" sz="1200" b="0" i="0" u="none" strike="noStrike" kern="1200" dirty="0">
                <a:solidFill>
                  <a:schemeClr val="tx1"/>
                </a:solidFill>
                <a:effectLst/>
                <a:latin typeface="Arial" charset="0"/>
                <a:ea typeface="+mn-ea"/>
                <a:cs typeface="+mn-cs"/>
                <a:hlinkClick r:id="rId3"/>
              </a:rPr>
              <a:t>Watson Visual Recognition API</a:t>
            </a:r>
            <a:r>
              <a:rPr lang="en-US" sz="1200" b="0" i="0" kern="1200" dirty="0">
                <a:solidFill>
                  <a:schemeClr val="tx1"/>
                </a:solidFill>
                <a:effectLst/>
                <a:latin typeface="Arial" charset="0"/>
                <a:ea typeface="+mn-ea"/>
                <a:cs typeface="+mn-cs"/>
              </a:rPr>
              <a:t> is an intelligent system that uses image recognition to identify and tag objects from images. This Watson service has built-in default classifiers that can detect common objects, as well as things within an image, that are recognized or associated with in people’s daily lives.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AED143-1506-434C-B47D-CBF33F177BE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651839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5.xml"/><Relationship Id="rId4" Type="http://schemas.openxmlformats.org/officeDocument/2006/relationships/image" Target="../media/image15.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 Id="rId4" Type="http://schemas.openxmlformats.org/officeDocument/2006/relationships/image" Target="../media/image16.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5.xml"/><Relationship Id="rId4" Type="http://schemas.openxmlformats.org/officeDocument/2006/relationships/image" Target="../media/image17.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chemeClr val="bg1"/>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228600" y="4709160"/>
            <a:ext cx="210312" cy="201168"/>
          </a:xfrm>
        </p:spPr>
        <p:txBody>
          <a:bodyPr/>
          <a:lstStyle>
            <a:lvl1pPr>
              <a:defRPr b="0" i="0">
                <a:latin typeface="Arial" charset="0"/>
                <a:cs typeface="Arial" charset="0"/>
              </a:defRPr>
            </a:lvl1pPr>
          </a:lstStyle>
          <a:p>
            <a:fld id="{E4DBDE34-E9B5-E04F-B662-69720E4BCB53}" type="slidenum">
              <a:rPr lang="en-US" smtClean="0"/>
              <a:pPr/>
              <a:t>‹#›</a:t>
            </a:fld>
            <a:endParaRPr lang="en-US" dirty="0"/>
          </a:p>
        </p:txBody>
      </p:sp>
      <p:grpSp>
        <p:nvGrpSpPr>
          <p:cNvPr id="50" name="Group 49"/>
          <p:cNvGrpSpPr>
            <a:grpSpLocks noChangeAspect="1"/>
          </p:cNvGrpSpPr>
          <p:nvPr userDrawn="1"/>
        </p:nvGrpSpPr>
        <p:grpSpPr>
          <a:xfrm>
            <a:off x="237912"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gr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de-DE" dirty="0">
                <a:latin typeface="Arial" charset="0"/>
                <a:cs typeface="Arial" charset="0"/>
              </a:rPr>
              <a:t>Watson / </a:t>
            </a:r>
            <a:r>
              <a:rPr lang="en-US" dirty="0">
                <a:latin typeface="Arial" charset="0"/>
                <a:cs typeface="Arial" charset="0"/>
              </a:rPr>
              <a:t>Presentation</a:t>
            </a:r>
            <a:r>
              <a:rPr lang="de-DE" dirty="0">
                <a:latin typeface="Arial" charset="0"/>
                <a:cs typeface="Arial" charset="0"/>
              </a:rPr>
              <a:t> Title / Date</a:t>
            </a:r>
          </a:p>
        </p:txBody>
      </p:sp>
      <p:sp>
        <p:nvSpPr>
          <p:cNvPr id="8" name="Date Placeholder 7"/>
          <p:cNvSpPr>
            <a:spLocks noGrp="1"/>
          </p:cNvSpPr>
          <p:nvPr>
            <p:ph type="dt" sz="half" idx="14"/>
          </p:nvPr>
        </p:nvSpPr>
        <p:spPr>
          <a:xfrm>
            <a:off x="7104888" y="4719968"/>
            <a:ext cx="1809432" cy="201168"/>
          </a:xfrm>
        </p:spPr>
        <p:txBody>
          <a:bodyPr/>
          <a:lstStyle>
            <a:lvl1pPr>
              <a:defRPr b="0" i="0">
                <a:latin typeface="Arial" charset="0"/>
                <a:cs typeface="Arial" charset="0"/>
              </a:defRPr>
            </a:lvl1pPr>
          </a:lstStyle>
          <a:p>
            <a:fld id="{A226C6E4-E877-DF44-9A69-96937F20FF2F}" type="datetime1">
              <a:rPr lang="en-US" smtClean="0"/>
              <a:pPr/>
              <a:t>7/20/2017</a:t>
            </a:fld>
            <a:endParaRPr lang="en-US" dirty="0"/>
          </a:p>
        </p:txBody>
      </p:sp>
      <p:sp>
        <p:nvSpPr>
          <p:cNvPr id="11" name="Title 10"/>
          <p:cNvSpPr>
            <a:spLocks noGrp="1"/>
          </p:cNvSpPr>
          <p:nvPr>
            <p:ph type="title"/>
          </p:nvPr>
        </p:nvSpPr>
        <p:spPr>
          <a:xfrm>
            <a:off x="228600" y="173736"/>
            <a:ext cx="2834640" cy="1600200"/>
          </a:xfrm>
        </p:spPr>
        <p:txBody>
          <a:bodyPr/>
          <a:lstStyle>
            <a:lvl1pPr>
              <a:defRPr b="0" i="0">
                <a:latin typeface="Arial" charset="0"/>
                <a:cs typeface="Arial" charset="0"/>
              </a:defRPr>
            </a:lvl1pPr>
          </a:lstStyle>
          <a:p>
            <a:r>
              <a:rPr lang="en-US"/>
              <a:t>Click to edit Master title style</a:t>
            </a:r>
            <a:endParaRPr lang="en-US" dirty="0"/>
          </a:p>
        </p:txBody>
      </p:sp>
      <p:pic>
        <p:nvPicPr>
          <p:cNvPr id="2" name="Picture 1"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2372270"/>
            <a:ext cx="932222" cy="196686"/>
          </a:xfrm>
          <a:prstGeom prst="rect">
            <a:avLst/>
          </a:prstGeom>
        </p:spPr>
      </p:pic>
    </p:spTree>
    <p:extLst>
      <p:ext uri="{BB962C8B-B14F-4D97-AF65-F5344CB8AC3E}">
        <p14:creationId xmlns:p14="http://schemas.microsoft.com/office/powerpoint/2010/main" val="8890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96579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7/20/2017</a:t>
            </a:fld>
            <a:endParaRPr lang="en-US"/>
          </a:p>
        </p:txBody>
      </p:sp>
      <p:sp>
        <p:nvSpPr>
          <p:cNvPr id="3" name="Footer Placeholder 2"/>
          <p:cNvSpPr>
            <a:spLocks noGrp="1"/>
          </p:cNvSpPr>
          <p:nvPr>
            <p:ph type="ftr" sz="quarter" idx="11"/>
          </p:nvPr>
        </p:nvSpPr>
        <p:spPr/>
        <p:txBody>
          <a:bodyPr/>
          <a:lstStyle/>
          <a:p>
            <a:r>
              <a:rPr lang="de-DE" dirty="0"/>
              <a:t>Watson / </a:t>
            </a:r>
            <a:r>
              <a:rPr lang="en-US" noProof="0" dirty="0"/>
              <a:t>Presentation</a:t>
            </a:r>
            <a:r>
              <a:rPr lang="de-DE" dirty="0"/>
              <a:t> Title / Date</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6093358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AF6EE8"/>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AF6EE8"/>
                </a:solidFill>
                <a:latin typeface="Arial" charset="0"/>
                <a:cs typeface="Arial" charset="0"/>
              </a:defRPr>
            </a:lvl1pPr>
          </a:lstStyle>
          <a:p>
            <a:r>
              <a:rPr lang="en-US" dirty="0"/>
              <a:t>Click to edit Master title style</a:t>
            </a:r>
          </a:p>
        </p:txBody>
      </p:sp>
      <p:grpSp>
        <p:nvGrpSpPr>
          <p:cNvPr id="20" name="Group 19"/>
          <p:cNvGrpSpPr/>
          <p:nvPr userDrawn="1"/>
        </p:nvGrpSpPr>
        <p:grpSpPr>
          <a:xfrm>
            <a:off x="228600" y="1398472"/>
            <a:ext cx="8915400" cy="3745028"/>
            <a:chOff x="228600" y="1398472"/>
            <a:chExt cx="8915400" cy="3745028"/>
          </a:xfrm>
        </p:grpSpPr>
        <p:grpSp>
          <p:nvGrpSpPr>
            <p:cNvPr id="21" name="Group 20"/>
            <p:cNvGrpSpPr/>
            <p:nvPr/>
          </p:nvGrpSpPr>
          <p:grpSpPr>
            <a:xfrm>
              <a:off x="228600" y="2368296"/>
              <a:ext cx="914400" cy="2534793"/>
              <a:chOff x="228600" y="2368296"/>
              <a:chExt cx="914400" cy="2534793"/>
            </a:xfrm>
          </p:grpSpPr>
          <p:pic>
            <p:nvPicPr>
              <p:cNvPr id="23" name="Picture 22" descr="ibm_ppl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710309"/>
                <a:ext cx="475489" cy="192780"/>
              </a:xfrm>
              <a:prstGeom prst="rect">
                <a:avLst/>
              </a:prstGeom>
            </p:spPr>
          </p:pic>
          <p:pic>
            <p:nvPicPr>
              <p:cNvPr id="24" name="Picture 23" descr="watson_ppl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8296"/>
                <a:ext cx="914400" cy="193236"/>
              </a:xfrm>
              <a:prstGeom prst="rect">
                <a:avLst/>
              </a:prstGeom>
            </p:spPr>
          </p:pic>
        </p:grpSp>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1894" r="-1" b="3320"/>
            <a:stretch/>
          </p:blipFill>
          <p:spPr>
            <a:xfrm>
              <a:off x="5057775" y="1398472"/>
              <a:ext cx="4086225" cy="3745028"/>
            </a:xfrm>
            <a:prstGeom prst="rect">
              <a:avLst/>
            </a:prstGeom>
          </p:spPr>
        </p:pic>
      </p:grpSp>
    </p:spTree>
    <p:extLst>
      <p:ext uri="{BB962C8B-B14F-4D97-AF65-F5344CB8AC3E}">
        <p14:creationId xmlns:p14="http://schemas.microsoft.com/office/powerpoint/2010/main" val="37692231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DB2780"/>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DB2780"/>
                </a:solidFill>
                <a:latin typeface="Arial" charset="0"/>
                <a:cs typeface="Arial" charset="0"/>
              </a:defRPr>
            </a:lvl1pPr>
          </a:lstStyle>
          <a:p>
            <a:r>
              <a:rPr lang="en-US" dirty="0"/>
              <a:t>Click to edit Master title style</a:t>
            </a:r>
          </a:p>
        </p:txBody>
      </p:sp>
      <p:grpSp>
        <p:nvGrpSpPr>
          <p:cNvPr id="20" name="Group 19"/>
          <p:cNvGrpSpPr/>
          <p:nvPr userDrawn="1"/>
        </p:nvGrpSpPr>
        <p:grpSpPr>
          <a:xfrm>
            <a:off x="228600" y="1398472"/>
            <a:ext cx="8915400" cy="3745028"/>
            <a:chOff x="228600" y="1398472"/>
            <a:chExt cx="8915400" cy="3745028"/>
          </a:xfrm>
        </p:grpSpPr>
        <p:grpSp>
          <p:nvGrpSpPr>
            <p:cNvPr id="21" name="Group 20"/>
            <p:cNvGrpSpPr/>
            <p:nvPr/>
          </p:nvGrpSpPr>
          <p:grpSpPr>
            <a:xfrm>
              <a:off x="228600" y="2368296"/>
              <a:ext cx="914400" cy="2534793"/>
              <a:chOff x="228600" y="2368296"/>
              <a:chExt cx="914400" cy="2534793"/>
            </a:xfrm>
          </p:grpSpPr>
          <p:pic>
            <p:nvPicPr>
              <p:cNvPr id="23" name="Picture 22" descr="ibm_mag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710309"/>
                <a:ext cx="475489" cy="192780"/>
              </a:xfrm>
              <a:prstGeom prst="rect">
                <a:avLst/>
              </a:prstGeom>
            </p:spPr>
          </p:pic>
          <p:pic>
            <p:nvPicPr>
              <p:cNvPr id="24" name="Picture 23" descr="watson_mag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8296"/>
                <a:ext cx="914400" cy="193236"/>
              </a:xfrm>
              <a:prstGeom prst="rect">
                <a:avLst/>
              </a:prstGeom>
            </p:spPr>
          </p:pic>
        </p:grpSp>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3203" t="-14" b="3443"/>
            <a:stretch/>
          </p:blipFill>
          <p:spPr>
            <a:xfrm>
              <a:off x="5000625" y="1398472"/>
              <a:ext cx="4143375" cy="3745028"/>
            </a:xfrm>
            <a:prstGeom prst="rect">
              <a:avLst/>
            </a:prstGeom>
          </p:spPr>
        </p:pic>
      </p:grpSp>
    </p:spTree>
    <p:extLst>
      <p:ext uri="{BB962C8B-B14F-4D97-AF65-F5344CB8AC3E}">
        <p14:creationId xmlns:p14="http://schemas.microsoft.com/office/powerpoint/2010/main" val="30303190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AF6EE8"/>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AF6EE8"/>
                </a:solidFill>
                <a:latin typeface="Arial" charset="0"/>
                <a:cs typeface="Arial" charset="0"/>
              </a:defRPr>
            </a:lvl1pPr>
          </a:lstStyle>
          <a:p>
            <a:r>
              <a:rPr lang="en-US" dirty="0"/>
              <a:t>Click to edit Master title style</a:t>
            </a:r>
          </a:p>
        </p:txBody>
      </p:sp>
      <p:grpSp>
        <p:nvGrpSpPr>
          <p:cNvPr id="20" name="Group 19"/>
          <p:cNvGrpSpPr/>
          <p:nvPr userDrawn="1"/>
        </p:nvGrpSpPr>
        <p:grpSpPr>
          <a:xfrm>
            <a:off x="228600" y="0"/>
            <a:ext cx="8915400" cy="5143500"/>
            <a:chOff x="228600" y="0"/>
            <a:chExt cx="8915400" cy="5143500"/>
          </a:xfrm>
        </p:grpSpPr>
        <p:grpSp>
          <p:nvGrpSpPr>
            <p:cNvPr id="21" name="Group 20"/>
            <p:cNvGrpSpPr/>
            <p:nvPr/>
          </p:nvGrpSpPr>
          <p:grpSpPr>
            <a:xfrm>
              <a:off x="228600" y="2368296"/>
              <a:ext cx="914400" cy="2534793"/>
              <a:chOff x="228600" y="2368296"/>
              <a:chExt cx="914400" cy="2534793"/>
            </a:xfrm>
          </p:grpSpPr>
          <p:pic>
            <p:nvPicPr>
              <p:cNvPr id="23" name="Picture 22" descr="ibm_ppl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710309"/>
                <a:ext cx="475489" cy="192780"/>
              </a:xfrm>
              <a:prstGeom prst="rect">
                <a:avLst/>
              </a:prstGeom>
            </p:spPr>
          </p:pic>
          <p:pic>
            <p:nvPicPr>
              <p:cNvPr id="24" name="Picture 23" descr="watson_ppl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8296"/>
                <a:ext cx="914400" cy="193236"/>
              </a:xfrm>
              <a:prstGeom prst="rect">
                <a:avLst/>
              </a:prstGeom>
            </p:spPr>
          </p:pic>
        </p:gr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828" y="0"/>
              <a:ext cx="4660172" cy="5143500"/>
            </a:xfrm>
            <a:prstGeom prst="rect">
              <a:avLst/>
            </a:prstGeom>
          </p:spPr>
        </p:pic>
      </p:grpSp>
    </p:spTree>
    <p:extLst>
      <p:ext uri="{BB962C8B-B14F-4D97-AF65-F5344CB8AC3E}">
        <p14:creationId xmlns:p14="http://schemas.microsoft.com/office/powerpoint/2010/main" val="158781289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DB2780"/>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DB2780"/>
                </a:solidFill>
                <a:latin typeface="Arial" charset="0"/>
                <a:cs typeface="Arial" charset="0"/>
              </a:defRPr>
            </a:lvl1pPr>
          </a:lstStyle>
          <a:p>
            <a:r>
              <a:rPr lang="en-US" dirty="0"/>
              <a:t>Click to edit Master title style</a:t>
            </a:r>
          </a:p>
        </p:txBody>
      </p:sp>
      <p:grpSp>
        <p:nvGrpSpPr>
          <p:cNvPr id="15" name="Group 14"/>
          <p:cNvGrpSpPr/>
          <p:nvPr userDrawn="1"/>
        </p:nvGrpSpPr>
        <p:grpSpPr>
          <a:xfrm>
            <a:off x="228600" y="0"/>
            <a:ext cx="8915400" cy="5143500"/>
            <a:chOff x="228600" y="0"/>
            <a:chExt cx="8915400" cy="5143500"/>
          </a:xfrm>
        </p:grpSpPr>
        <p:grpSp>
          <p:nvGrpSpPr>
            <p:cNvPr id="16" name="Group 15"/>
            <p:cNvGrpSpPr/>
            <p:nvPr/>
          </p:nvGrpSpPr>
          <p:grpSpPr>
            <a:xfrm>
              <a:off x="228600" y="2368296"/>
              <a:ext cx="914400" cy="2534793"/>
              <a:chOff x="228600" y="2368296"/>
              <a:chExt cx="914400" cy="2534793"/>
            </a:xfrm>
          </p:grpSpPr>
          <p:pic>
            <p:nvPicPr>
              <p:cNvPr id="18" name="Picture 17" descr="ibm_mag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710309"/>
                <a:ext cx="475489" cy="192780"/>
              </a:xfrm>
              <a:prstGeom prst="rect">
                <a:avLst/>
              </a:prstGeom>
            </p:spPr>
          </p:pic>
          <p:pic>
            <p:nvPicPr>
              <p:cNvPr id="19" name="Picture 18" descr="watson_mag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8296"/>
                <a:ext cx="914400" cy="193236"/>
              </a:xfrm>
              <a:prstGeom prst="rect">
                <a:avLst/>
              </a:prstGeom>
            </p:spPr>
          </p:pic>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828" y="0"/>
              <a:ext cx="4660172" cy="5143500"/>
            </a:xfrm>
            <a:prstGeom prst="rect">
              <a:avLst/>
            </a:prstGeom>
          </p:spPr>
        </p:pic>
      </p:grpSp>
    </p:spTree>
    <p:extLst>
      <p:ext uri="{BB962C8B-B14F-4D97-AF65-F5344CB8AC3E}">
        <p14:creationId xmlns:p14="http://schemas.microsoft.com/office/powerpoint/2010/main" val="350577850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5429274-D375-B94C-A105-658EF2ABA8F0}" type="datetime1">
              <a:rPr lang="en-US" smtClean="0"/>
              <a:t>7/20/2017</a:t>
            </a:fld>
            <a:endParaRPr lang="en-US" dirty="0"/>
          </a:p>
        </p:txBody>
      </p:sp>
      <p:sp>
        <p:nvSpPr>
          <p:cNvPr id="4" name="Footer Placeholder 3"/>
          <p:cNvSpPr>
            <a:spLocks noGrp="1"/>
          </p:cNvSpPr>
          <p:nvPr>
            <p:ph type="ftr" sz="quarter" idx="11"/>
          </p:nvPr>
        </p:nvSpPr>
        <p:spPr/>
        <p:txBody>
          <a:bodyPr/>
          <a:lstStyle/>
          <a:p>
            <a:r>
              <a:rPr lang="de-DE" dirty="0"/>
              <a:t>Watson / </a:t>
            </a:r>
            <a:r>
              <a:rPr lang="en-US" noProof="0" dirty="0"/>
              <a:t>Presentation</a:t>
            </a:r>
            <a:r>
              <a:rPr lang="de-DE" dirty="0"/>
              <a:t> Title / Date</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63049184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69570D9-6E3C-7942-8F22-FC1D6FD304D4}" type="datetime1">
              <a:rPr lang="en-US" noProof="0" smtClean="0"/>
              <a:t>7/20/2017</a:t>
            </a:fld>
            <a:endParaRPr lang="en-US" noProof="0"/>
          </a:p>
        </p:txBody>
      </p:sp>
      <p:sp>
        <p:nvSpPr>
          <p:cNvPr id="5" name="Footer Placeholder 4"/>
          <p:cNvSpPr>
            <a:spLocks noGrp="1"/>
          </p:cNvSpPr>
          <p:nvPr>
            <p:ph type="ftr" sz="quarter" idx="11"/>
          </p:nvPr>
        </p:nvSpPr>
        <p:spPr/>
        <p:txBody>
          <a:bodyPr/>
          <a:lstStyle/>
          <a:p>
            <a:r>
              <a:rPr lang="en-US" noProof="0"/>
              <a:t>Watson / Presentation Title / Date</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a:t>Click to edit Master title style</a:t>
            </a:r>
          </a:p>
        </p:txBody>
      </p:sp>
    </p:spTree>
    <p:extLst>
      <p:ext uri="{BB962C8B-B14F-4D97-AF65-F5344CB8AC3E}">
        <p14:creationId xmlns:p14="http://schemas.microsoft.com/office/powerpoint/2010/main" val="64231556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dirty="0"/>
              <a:t>Watson / </a:t>
            </a:r>
            <a:r>
              <a:rPr lang="de-DE" dirty="0" err="1"/>
              <a:t>Presentation</a:t>
            </a:r>
            <a:r>
              <a:rPr lang="de-DE" dirty="0"/>
              <a:t>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9" name="Content Placeholder 2"/>
          <p:cNvSpPr>
            <a:spLocks noGrp="1"/>
          </p:cNvSpPr>
          <p:nvPr>
            <p:ph idx="14"/>
          </p:nvPr>
        </p:nvSpPr>
        <p:spPr>
          <a:xfrm>
            <a:off x="4568793"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466817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6019152"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93705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45637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06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5"/>
          <p:cNvSpPr>
            <a:spLocks noGrp="1"/>
          </p:cNvSpPr>
          <p:nvPr>
            <p:ph type="body" sz="quarter" idx="21"/>
          </p:nvPr>
        </p:nvSpPr>
        <p:spPr>
          <a:xfrm>
            <a:off x="4572000" y="1965960"/>
            <a:ext cx="2103120" cy="457200"/>
          </a:xfrm>
        </p:spPr>
        <p:txBody>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5"/>
          <p:cNvSpPr>
            <a:spLocks noGrp="1"/>
          </p:cNvSpPr>
          <p:nvPr>
            <p:ph type="body" sz="quarter" idx="22"/>
          </p:nvPr>
        </p:nvSpPr>
        <p:spPr>
          <a:xfrm>
            <a:off x="6739128" y="1965960"/>
            <a:ext cx="2103120" cy="457200"/>
          </a:xfrm>
        </p:spPr>
        <p:txBody>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25"/>
          <p:cNvSpPr>
            <a:spLocks noGrp="1"/>
          </p:cNvSpPr>
          <p:nvPr>
            <p:ph type="body" sz="quarter" idx="24"/>
          </p:nvPr>
        </p:nvSpPr>
        <p:spPr>
          <a:xfrm>
            <a:off x="2414016" y="4160520"/>
            <a:ext cx="2103120" cy="457200"/>
          </a:xfrm>
        </p:spPr>
        <p:txBody>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25"/>
          <p:cNvSpPr>
            <a:spLocks noGrp="1"/>
          </p:cNvSpPr>
          <p:nvPr>
            <p:ph type="body" sz="quarter" idx="25"/>
          </p:nvPr>
        </p:nvSpPr>
        <p:spPr>
          <a:xfrm>
            <a:off x="4572000" y="4160520"/>
            <a:ext cx="2103120" cy="457200"/>
          </a:xfrm>
        </p:spPr>
        <p:txBody>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25"/>
          <p:cNvSpPr>
            <a:spLocks noGrp="1"/>
          </p:cNvSpPr>
          <p:nvPr>
            <p:ph type="body" sz="quarter" idx="26"/>
          </p:nvPr>
        </p:nvSpPr>
        <p:spPr>
          <a:xfrm>
            <a:off x="6739128" y="4160520"/>
            <a:ext cx="2103120" cy="457200"/>
          </a:xfrm>
        </p:spPr>
        <p:txBody>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82607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Tree>
    <p:extLst>
      <p:ext uri="{BB962C8B-B14F-4D97-AF65-F5344CB8AC3E}">
        <p14:creationId xmlns:p14="http://schemas.microsoft.com/office/powerpoint/2010/main" val="19526019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6376911"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59066340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96875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332867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691553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85826485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3" name="Content Placeholder 2"/>
          <p:cNvSpPr>
            <a:spLocks noGrp="1"/>
          </p:cNvSpPr>
          <p:nvPr>
            <p:ph idx="1"/>
          </p:nvPr>
        </p:nvSpPr>
        <p:spPr>
          <a:xfrm>
            <a:off x="3129776" y="173736"/>
            <a:ext cx="5659806"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6949497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59574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0855697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4707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47178643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034768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83492483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1/2) + content (1-column, full-blee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0"/>
            <a:ext cx="4572000" cy="5143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7355671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65673430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243206573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133098"/>
            <a:ext cx="8515984" cy="43434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296124277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7/20/2017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44082727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7/20/2017</a:t>
            </a:fld>
            <a:endParaRPr lang="en-US"/>
          </a:p>
        </p:txBody>
      </p:sp>
      <p:sp>
        <p:nvSpPr>
          <p:cNvPr id="3" name="Footer Placeholder 2"/>
          <p:cNvSpPr>
            <a:spLocks noGrp="1"/>
          </p:cNvSpPr>
          <p:nvPr>
            <p:ph type="ftr" sz="quarter" idx="11"/>
          </p:nvPr>
        </p:nvSpPr>
        <p:spPr/>
        <p:txBody>
          <a:bodyPr/>
          <a:lstStyle/>
          <a:p>
            <a:r>
              <a:rPr lang="de-DE" dirty="0"/>
              <a:t>Watson / </a:t>
            </a:r>
            <a:r>
              <a:rPr lang="en-US" noProof="0" dirty="0"/>
              <a:t>Presentation</a:t>
            </a:r>
            <a:r>
              <a:rPr lang="de-DE" dirty="0"/>
              <a:t> Title / Date</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67096810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B2D18E4-6872-4C6A-8BE7-0F361E857A10}" type="datetimeFigureOut">
              <a:rPr lang="en-US" smtClean="0"/>
              <a:t>7/20/2017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41332-FFA5-47AB-AB15-C4638069F118}" type="slidenum">
              <a:rPr lang="en-US" smtClean="0"/>
              <a:t>‹#›</a:t>
            </a:fld>
            <a:endParaRPr lang="en-US"/>
          </a:p>
        </p:txBody>
      </p:sp>
    </p:spTree>
    <p:extLst>
      <p:ext uri="{BB962C8B-B14F-4D97-AF65-F5344CB8AC3E}">
        <p14:creationId xmlns:p14="http://schemas.microsoft.com/office/powerpoint/2010/main" val="3301109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3129776" y="173736"/>
            <a:ext cx="5659806"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884163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7576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906538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8017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283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4572000" y="173736"/>
            <a:ext cx="425196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385073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1/2) + content (1-column, full-blee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4572000" y="0"/>
            <a:ext cx="4572000" cy="5143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82874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29274-D375-B94C-A105-658EF2ABA8F0}" type="datetime1">
              <a:rPr lang="en-US" smtClean="0"/>
              <a:t>7/20/2017</a:t>
            </a:fld>
            <a:endParaRPr lang="en-US" dirty="0"/>
          </a:p>
        </p:txBody>
      </p:sp>
      <p:sp>
        <p:nvSpPr>
          <p:cNvPr id="4" name="Footer Placeholder 3"/>
          <p:cNvSpPr>
            <a:spLocks noGrp="1"/>
          </p:cNvSpPr>
          <p:nvPr>
            <p:ph type="ftr" sz="quarter" idx="11"/>
          </p:nvPr>
        </p:nvSpPr>
        <p:spPr/>
        <p:txBody>
          <a:bodyPr/>
          <a:lstStyle/>
          <a:p>
            <a:r>
              <a:rPr lang="de-DE" dirty="0"/>
              <a:t>Watson / </a:t>
            </a:r>
            <a:r>
              <a:rPr lang="en-US" noProof="0" dirty="0"/>
              <a:t>Presentation</a:t>
            </a:r>
            <a:r>
              <a:rPr lang="de-DE" dirty="0"/>
              <a:t> Title / Date</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112259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1889963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a:t>Click to edit Master title style</a:t>
            </a:r>
            <a:endParaRPr lang="en-US" dirty="0"/>
          </a:p>
        </p:txBody>
      </p:sp>
    </p:spTree>
    <p:extLst>
      <p:ext uri="{BB962C8B-B14F-4D97-AF65-F5344CB8AC3E}">
        <p14:creationId xmlns:p14="http://schemas.microsoft.com/office/powerpoint/2010/main" val="2557419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133098"/>
            <a:ext cx="8515984" cy="4343400"/>
          </a:xfrm>
        </p:spPr>
        <p:txBody>
          <a:bodyPr/>
          <a:lstStyle>
            <a:lvl1pPr>
              <a:lnSpc>
                <a:spcPct val="90000"/>
              </a:lnSpc>
              <a:defRPr sz="4800"/>
            </a:lvl1pPr>
          </a:lstStyle>
          <a:p>
            <a:r>
              <a:rPr lang="en-US"/>
              <a:t>Click to edit Master title style</a:t>
            </a:r>
            <a:endParaRPr lang="en-US" dirty="0"/>
          </a:p>
        </p:txBody>
      </p:sp>
    </p:spTree>
    <p:extLst>
      <p:ext uri="{BB962C8B-B14F-4D97-AF65-F5344CB8AC3E}">
        <p14:creationId xmlns:p14="http://schemas.microsoft.com/office/powerpoint/2010/main" val="209968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7/20/2017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15239576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7/20/2017</a:t>
            </a:fld>
            <a:endParaRPr lang="en-US"/>
          </a:p>
        </p:txBody>
      </p:sp>
      <p:sp>
        <p:nvSpPr>
          <p:cNvPr id="3" name="Footer Placeholder 2"/>
          <p:cNvSpPr>
            <a:spLocks noGrp="1"/>
          </p:cNvSpPr>
          <p:nvPr>
            <p:ph type="ftr" sz="quarter" idx="11"/>
          </p:nvPr>
        </p:nvSpPr>
        <p:spPr/>
        <p:txBody>
          <a:bodyPr/>
          <a:lstStyle/>
          <a:p>
            <a:r>
              <a:rPr lang="de-DE" dirty="0"/>
              <a:t>Watson / </a:t>
            </a:r>
            <a:r>
              <a:rPr lang="en-US" noProof="0" dirty="0"/>
              <a:t>Presentation</a:t>
            </a:r>
            <a:r>
              <a:rPr lang="de-DE" dirty="0"/>
              <a:t> Title / Date</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918286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4B8400"/>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4B8400"/>
                </a:solidFill>
                <a:latin typeface="Arial" charset="0"/>
                <a:cs typeface="Arial" charset="0"/>
              </a:defRPr>
            </a:lvl1pPr>
          </a:lstStyle>
          <a:p>
            <a:r>
              <a:rPr lang="en-US" dirty="0"/>
              <a:t>Click to edit Master title style</a:t>
            </a:r>
          </a:p>
        </p:txBody>
      </p:sp>
      <p:grpSp>
        <p:nvGrpSpPr>
          <p:cNvPr id="16" name="Group 15"/>
          <p:cNvGrpSpPr/>
          <p:nvPr userDrawn="1"/>
        </p:nvGrpSpPr>
        <p:grpSpPr>
          <a:xfrm>
            <a:off x="228600" y="1360967"/>
            <a:ext cx="8915400" cy="3782533"/>
            <a:chOff x="228600" y="1360967"/>
            <a:chExt cx="8915400" cy="3782533"/>
          </a:xfrm>
        </p:grpSpPr>
        <p:pic>
          <p:nvPicPr>
            <p:cNvPr id="21" name="Picture 20" descr="watson_grn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68296"/>
              <a:ext cx="914400" cy="193236"/>
            </a:xfrm>
            <a:prstGeom prst="rect">
              <a:avLst/>
            </a:prstGeom>
          </p:spPr>
        </p:pic>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912" t="-951" r="1" b="3361"/>
            <a:stretch/>
          </p:blipFill>
          <p:spPr>
            <a:xfrm>
              <a:off x="5092995" y="1360967"/>
              <a:ext cx="4051005" cy="3782533"/>
            </a:xfrm>
            <a:prstGeom prst="rect">
              <a:avLst/>
            </a:prstGeom>
          </p:spPr>
        </p:pic>
      </p:grpSp>
      <p:pic>
        <p:nvPicPr>
          <p:cNvPr id="10" name="Picture 9" descr="ibm_grn4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8600" y="4710309"/>
            <a:ext cx="475489" cy="192780"/>
          </a:xfrm>
          <a:prstGeom prst="rect">
            <a:avLst/>
          </a:prstGeom>
        </p:spPr>
      </p:pic>
    </p:spTree>
    <p:extLst>
      <p:ext uri="{BB962C8B-B14F-4D97-AF65-F5344CB8AC3E}">
        <p14:creationId xmlns:p14="http://schemas.microsoft.com/office/powerpoint/2010/main" val="686025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01B4A1"/>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01B4A1"/>
                </a:solidFill>
                <a:latin typeface="Arial" charset="0"/>
                <a:cs typeface="Arial" charset="0"/>
              </a:defRPr>
            </a:lvl1pPr>
          </a:lstStyle>
          <a:p>
            <a:r>
              <a:rPr lang="en-US" dirty="0"/>
              <a:t>Click to edit Master title style</a:t>
            </a:r>
          </a:p>
        </p:txBody>
      </p:sp>
      <p:grpSp>
        <p:nvGrpSpPr>
          <p:cNvPr id="10" name="Group 9"/>
          <p:cNvGrpSpPr/>
          <p:nvPr userDrawn="1"/>
        </p:nvGrpSpPr>
        <p:grpSpPr>
          <a:xfrm>
            <a:off x="219456" y="1343025"/>
            <a:ext cx="8924544" cy="3800475"/>
            <a:chOff x="219456" y="1343025"/>
            <a:chExt cx="8924544" cy="3800475"/>
          </a:xfrm>
        </p:grpSpPr>
        <p:grpSp>
          <p:nvGrpSpPr>
            <p:cNvPr id="12" name="Group 11"/>
            <p:cNvGrpSpPr/>
            <p:nvPr/>
          </p:nvGrpSpPr>
          <p:grpSpPr>
            <a:xfrm>
              <a:off x="219456" y="2368296"/>
              <a:ext cx="923544" cy="2534793"/>
              <a:chOff x="219456" y="2368296"/>
              <a:chExt cx="923544" cy="2534793"/>
            </a:xfrm>
          </p:grpSpPr>
          <p:pic>
            <p:nvPicPr>
              <p:cNvPr id="14" name="Picture 13" descr="ibm_teal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 y="4706602"/>
                <a:ext cx="484632" cy="196487"/>
              </a:xfrm>
              <a:prstGeom prst="rect">
                <a:avLst/>
              </a:prstGeom>
            </p:spPr>
          </p:pic>
          <p:pic>
            <p:nvPicPr>
              <p:cNvPr id="15" name="Picture 14" descr="watson_teal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8296"/>
                <a:ext cx="914400" cy="193236"/>
              </a:xfrm>
              <a:prstGeom prst="rect">
                <a:avLst/>
              </a:prstGeom>
            </p:spPr>
          </p:pic>
        </p:gr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673" t="-1278" b="3315"/>
            <a:stretch/>
          </p:blipFill>
          <p:spPr>
            <a:xfrm>
              <a:off x="5100638" y="1343025"/>
              <a:ext cx="4043362" cy="3800475"/>
            </a:xfrm>
            <a:prstGeom prst="rect">
              <a:avLst/>
            </a:prstGeom>
          </p:spPr>
        </p:pic>
      </p:grpSp>
    </p:spTree>
    <p:extLst>
      <p:ext uri="{BB962C8B-B14F-4D97-AF65-F5344CB8AC3E}">
        <p14:creationId xmlns:p14="http://schemas.microsoft.com/office/powerpoint/2010/main" val="3163396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4B8400"/>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4B8400"/>
                </a:solidFill>
                <a:latin typeface="Arial" charset="0"/>
                <a:cs typeface="Arial" charset="0"/>
              </a:defRPr>
            </a:lvl1pPr>
          </a:lstStyle>
          <a:p>
            <a:r>
              <a:rPr lang="en-US" dirty="0"/>
              <a:t>Click to edit Master title style</a:t>
            </a:r>
          </a:p>
        </p:txBody>
      </p:sp>
      <p:grpSp>
        <p:nvGrpSpPr>
          <p:cNvPr id="10" name="Group 9"/>
          <p:cNvGrpSpPr/>
          <p:nvPr userDrawn="1"/>
        </p:nvGrpSpPr>
        <p:grpSpPr>
          <a:xfrm>
            <a:off x="228600" y="0"/>
            <a:ext cx="8915400" cy="5143500"/>
            <a:chOff x="228600" y="0"/>
            <a:chExt cx="8915400" cy="5143500"/>
          </a:xfrm>
        </p:grpSpPr>
        <p:grpSp>
          <p:nvGrpSpPr>
            <p:cNvPr id="12" name="Group 11"/>
            <p:cNvGrpSpPr/>
            <p:nvPr/>
          </p:nvGrpSpPr>
          <p:grpSpPr>
            <a:xfrm>
              <a:off x="228600" y="2368296"/>
              <a:ext cx="914400" cy="2534793"/>
              <a:chOff x="228600" y="2368296"/>
              <a:chExt cx="914400" cy="2534793"/>
            </a:xfrm>
          </p:grpSpPr>
          <p:pic>
            <p:nvPicPr>
              <p:cNvPr id="14" name="Picture 13" descr="ibm_grn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710309"/>
                <a:ext cx="475489" cy="192780"/>
              </a:xfrm>
              <a:prstGeom prst="rect">
                <a:avLst/>
              </a:prstGeom>
            </p:spPr>
          </p:pic>
          <p:pic>
            <p:nvPicPr>
              <p:cNvPr id="15" name="Picture 14" descr="watson_grn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8296"/>
                <a:ext cx="914400" cy="193236"/>
              </a:xfrm>
              <a:prstGeom prst="rect">
                <a:avLst/>
              </a:prstGeom>
            </p:spPr>
          </p:pic>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114" y="0"/>
              <a:ext cx="4661886" cy="5143500"/>
            </a:xfrm>
            <a:prstGeom prst="rect">
              <a:avLst/>
            </a:prstGeom>
          </p:spPr>
        </p:pic>
      </p:grpSp>
    </p:spTree>
    <p:extLst>
      <p:ext uri="{BB962C8B-B14F-4D97-AF65-F5344CB8AC3E}">
        <p14:creationId xmlns:p14="http://schemas.microsoft.com/office/powerpoint/2010/main" val="1617499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over Slid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01B4A1"/>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173736"/>
            <a:ext cx="2834640" cy="1600200"/>
          </a:xfrm>
        </p:spPr>
        <p:txBody>
          <a:bodyPr/>
          <a:lstStyle>
            <a:lvl1pPr>
              <a:defRPr b="0" i="0">
                <a:solidFill>
                  <a:srgbClr val="01B4A1"/>
                </a:solidFill>
                <a:latin typeface="Arial" charset="0"/>
                <a:cs typeface="Arial" charset="0"/>
              </a:defRPr>
            </a:lvl1pPr>
          </a:lstStyle>
          <a:p>
            <a:r>
              <a:rPr lang="en-US" dirty="0"/>
              <a:t>Click to edit Master title style</a:t>
            </a:r>
          </a:p>
        </p:txBody>
      </p:sp>
      <p:grpSp>
        <p:nvGrpSpPr>
          <p:cNvPr id="10" name="Group 9"/>
          <p:cNvGrpSpPr/>
          <p:nvPr userDrawn="1"/>
        </p:nvGrpSpPr>
        <p:grpSpPr>
          <a:xfrm>
            <a:off x="219456" y="0"/>
            <a:ext cx="8924544" cy="5143500"/>
            <a:chOff x="219456" y="0"/>
            <a:chExt cx="8924544" cy="5143500"/>
          </a:xfrm>
        </p:grpSpPr>
        <p:grpSp>
          <p:nvGrpSpPr>
            <p:cNvPr id="12" name="Group 11"/>
            <p:cNvGrpSpPr/>
            <p:nvPr/>
          </p:nvGrpSpPr>
          <p:grpSpPr>
            <a:xfrm>
              <a:off x="219456" y="2368296"/>
              <a:ext cx="923544" cy="2534793"/>
              <a:chOff x="219456" y="2368296"/>
              <a:chExt cx="923544" cy="2534793"/>
            </a:xfrm>
          </p:grpSpPr>
          <p:pic>
            <p:nvPicPr>
              <p:cNvPr id="14" name="Picture 13" descr="ibm_teal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 y="4706602"/>
                <a:ext cx="484632" cy="196487"/>
              </a:xfrm>
              <a:prstGeom prst="rect">
                <a:avLst/>
              </a:prstGeom>
            </p:spPr>
          </p:pic>
          <p:pic>
            <p:nvPicPr>
              <p:cNvPr id="15" name="Picture 14" descr="watson_teal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8296"/>
                <a:ext cx="914400" cy="193236"/>
              </a:xfrm>
              <a:prstGeom prst="rect">
                <a:avLst/>
              </a:prstGeom>
            </p:spPr>
          </p:pic>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828" y="0"/>
              <a:ext cx="4660172" cy="5143500"/>
            </a:xfrm>
            <a:prstGeom prst="rect">
              <a:avLst/>
            </a:prstGeom>
          </p:spPr>
        </p:pic>
      </p:grpSp>
    </p:spTree>
    <p:extLst>
      <p:ext uri="{BB962C8B-B14F-4D97-AF65-F5344CB8AC3E}">
        <p14:creationId xmlns:p14="http://schemas.microsoft.com/office/powerpoint/2010/main" val="52639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5429274-D375-B94C-A105-658EF2ABA8F0}" type="datetime1">
              <a:rPr lang="en-US" smtClean="0"/>
              <a:t>7/20/2017</a:t>
            </a:fld>
            <a:endParaRPr lang="en-US" dirty="0"/>
          </a:p>
        </p:txBody>
      </p:sp>
      <p:sp>
        <p:nvSpPr>
          <p:cNvPr id="4" name="Footer Placeholder 3"/>
          <p:cNvSpPr>
            <a:spLocks noGrp="1"/>
          </p:cNvSpPr>
          <p:nvPr>
            <p:ph type="ftr" sz="quarter" idx="11"/>
          </p:nvPr>
        </p:nvSpPr>
        <p:spPr/>
        <p:txBody>
          <a:bodyPr/>
          <a:lstStyle/>
          <a:p>
            <a:r>
              <a:rPr lang="de-DE" dirty="0"/>
              <a:t>Watson / </a:t>
            </a:r>
            <a:r>
              <a:rPr lang="en-US" noProof="0" dirty="0"/>
              <a:t>Presentation</a:t>
            </a:r>
            <a:r>
              <a:rPr lang="de-DE" dirty="0"/>
              <a:t> Title / Date</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421279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fld id="{269570D9-6E3C-7942-8F22-FC1D6FD304D4}" type="datetime1">
              <a:rPr lang="en-US" noProof="0" smtClean="0"/>
              <a:t>7/20/2017</a:t>
            </a:fld>
            <a:endParaRPr lang="en-US" noProof="0"/>
          </a:p>
        </p:txBody>
      </p:sp>
      <p:sp>
        <p:nvSpPr>
          <p:cNvPr id="5" name="Footer Placeholder 4"/>
          <p:cNvSpPr>
            <a:spLocks noGrp="1"/>
          </p:cNvSpPr>
          <p:nvPr>
            <p:ph type="ftr" sz="quarter" idx="11"/>
          </p:nvPr>
        </p:nvSpPr>
        <p:spPr/>
        <p:txBody>
          <a:bodyPr/>
          <a:lstStyle/>
          <a:p>
            <a:r>
              <a:rPr lang="en-US" noProof="0"/>
              <a:t>Watson / Presentation Title / Date</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a:t>Click to edit Master title style</a:t>
            </a:r>
          </a:p>
        </p:txBody>
      </p:sp>
    </p:spTree>
    <p:extLst>
      <p:ext uri="{BB962C8B-B14F-4D97-AF65-F5344CB8AC3E}">
        <p14:creationId xmlns:p14="http://schemas.microsoft.com/office/powerpoint/2010/main" val="3957424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69570D9-6E3C-7942-8F22-FC1D6FD304D4}" type="datetime1">
              <a:rPr lang="en-US" noProof="0" smtClean="0"/>
              <a:t>7/20/2017</a:t>
            </a:fld>
            <a:endParaRPr lang="en-US" noProof="0"/>
          </a:p>
        </p:txBody>
      </p:sp>
      <p:sp>
        <p:nvSpPr>
          <p:cNvPr id="5" name="Footer Placeholder 4"/>
          <p:cNvSpPr>
            <a:spLocks noGrp="1"/>
          </p:cNvSpPr>
          <p:nvPr>
            <p:ph type="ftr" sz="quarter" idx="11"/>
          </p:nvPr>
        </p:nvSpPr>
        <p:spPr/>
        <p:txBody>
          <a:bodyPr/>
          <a:lstStyle/>
          <a:p>
            <a:r>
              <a:rPr lang="en-US" noProof="0"/>
              <a:t>Watson / Presentation Title / Date</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a:t>Click to edit Master title style</a:t>
            </a:r>
          </a:p>
        </p:txBody>
      </p:sp>
    </p:spTree>
    <p:extLst>
      <p:ext uri="{BB962C8B-B14F-4D97-AF65-F5344CB8AC3E}">
        <p14:creationId xmlns:p14="http://schemas.microsoft.com/office/powerpoint/2010/main" val="38519250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dirty="0"/>
              <a:t>Watson / </a:t>
            </a:r>
            <a:r>
              <a:rPr lang="de-DE" dirty="0" err="1"/>
              <a:t>Presentation</a:t>
            </a:r>
            <a:r>
              <a:rPr lang="de-DE" dirty="0"/>
              <a:t>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9" name="Content Placeholder 2"/>
          <p:cNvSpPr>
            <a:spLocks noGrp="1"/>
          </p:cNvSpPr>
          <p:nvPr>
            <p:ph idx="14"/>
          </p:nvPr>
        </p:nvSpPr>
        <p:spPr>
          <a:xfrm>
            <a:off x="4568793"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674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6019152"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8351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45637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2918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Tree>
    <p:extLst>
      <p:ext uri="{BB962C8B-B14F-4D97-AF65-F5344CB8AC3E}">
        <p14:creationId xmlns:p14="http://schemas.microsoft.com/office/powerpoint/2010/main" val="7161343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6376911"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6067527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31042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04343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92024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58266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dirty="0"/>
              <a:t>Watson / </a:t>
            </a:r>
            <a:r>
              <a:rPr lang="de-DE" dirty="0" err="1"/>
              <a:t>Presentation</a:t>
            </a:r>
            <a:r>
              <a:rPr lang="de-DE" dirty="0"/>
              <a:t>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a:t>Click to edit Master title style</a:t>
            </a:r>
            <a:endParaRPr lang="en-US" dirty="0"/>
          </a:p>
        </p:txBody>
      </p:sp>
      <p:sp>
        <p:nvSpPr>
          <p:cNvPr id="9" name="Content Placeholder 2"/>
          <p:cNvSpPr>
            <a:spLocks noGrp="1"/>
          </p:cNvSpPr>
          <p:nvPr>
            <p:ph idx="14"/>
          </p:nvPr>
        </p:nvSpPr>
        <p:spPr>
          <a:xfrm>
            <a:off x="4568793" y="1097280"/>
            <a:ext cx="425196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44378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3" name="Content Placeholder 2"/>
          <p:cNvSpPr>
            <a:spLocks noGrp="1"/>
          </p:cNvSpPr>
          <p:nvPr>
            <p:ph idx="1"/>
          </p:nvPr>
        </p:nvSpPr>
        <p:spPr>
          <a:xfrm>
            <a:off x="3129776" y="173736"/>
            <a:ext cx="5659806"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746644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7914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4615813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33231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33493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7441639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1/2) + content (1-column, full-blee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0"/>
            <a:ext cx="4572000" cy="5143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0191882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7456912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11894838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133098"/>
            <a:ext cx="8515984" cy="43434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103265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a:t>Click to edit Master title style</a:t>
            </a:r>
            <a:endParaRPr lang="en-US" dirty="0"/>
          </a:p>
        </p:txBody>
      </p:sp>
      <p:sp>
        <p:nvSpPr>
          <p:cNvPr id="8" name="Content Placeholder 2"/>
          <p:cNvSpPr>
            <a:spLocks noGrp="1"/>
          </p:cNvSpPr>
          <p:nvPr>
            <p:ph idx="13"/>
          </p:nvPr>
        </p:nvSpPr>
        <p:spPr>
          <a:xfrm>
            <a:off x="6019152" y="1097280"/>
            <a:ext cx="283464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3126701" y="1097280"/>
            <a:ext cx="283464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08971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7/20/2017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19364278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7/20/2017</a:t>
            </a:fld>
            <a:endParaRPr lang="en-US"/>
          </a:p>
        </p:txBody>
      </p:sp>
      <p:sp>
        <p:nvSpPr>
          <p:cNvPr id="3" name="Footer Placeholder 2"/>
          <p:cNvSpPr>
            <a:spLocks noGrp="1"/>
          </p:cNvSpPr>
          <p:nvPr>
            <p:ph type="ftr" sz="quarter" idx="11"/>
          </p:nvPr>
        </p:nvSpPr>
        <p:spPr/>
        <p:txBody>
          <a:bodyPr/>
          <a:lstStyle/>
          <a:p>
            <a:r>
              <a:rPr lang="de-DE" dirty="0"/>
              <a:t>Watson / </a:t>
            </a:r>
            <a:r>
              <a:rPr lang="en-US" noProof="0" dirty="0"/>
              <a:t>Presentation</a:t>
            </a:r>
            <a:r>
              <a:rPr lang="de-DE" dirty="0"/>
              <a:t> Title / Date</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2256180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FFFFFF"/>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228600" y="4709160"/>
            <a:ext cx="210312" cy="201168"/>
          </a:xfrm>
        </p:spPr>
        <p:txBody>
          <a:bodyPr/>
          <a:lstStyle>
            <a:lvl1pPr>
              <a:defRPr b="0" i="0">
                <a:latin typeface="Arial" charset="0"/>
                <a:cs typeface="Arial" charset="0"/>
              </a:defRPr>
            </a:lvl1pPr>
          </a:lstStyle>
          <a:p>
            <a:fld id="{E4DBDE34-E9B5-E04F-B662-69720E4BCB53}" type="slidenum">
              <a:rPr lang="en-US" smtClean="0"/>
              <a:pPr/>
              <a:t>‹#›</a:t>
            </a:fld>
            <a:endParaRPr lang="en-US" dirty="0"/>
          </a:p>
        </p:txBody>
      </p:sp>
      <p:grpSp>
        <p:nvGrpSpPr>
          <p:cNvPr id="50" name="Group 49"/>
          <p:cNvGrpSpPr>
            <a:grpSpLocks noChangeAspect="1"/>
          </p:cNvGrpSpPr>
          <p:nvPr userDrawn="1"/>
        </p:nvGrpSpPr>
        <p:grpSpPr>
          <a:xfrm>
            <a:off x="237912"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grpSp>
      <p:sp>
        <p:nvSpPr>
          <p:cNvPr id="7" name="Footer Placeholder 6"/>
          <p:cNvSpPr>
            <a:spLocks noGrp="1"/>
          </p:cNvSpPr>
          <p:nvPr>
            <p:ph type="ftr" sz="quarter" idx="13"/>
          </p:nvPr>
        </p:nvSpPr>
        <p:spPr>
          <a:xfrm>
            <a:off x="960120" y="4719968"/>
            <a:ext cx="2895600" cy="201168"/>
          </a:xfrm>
        </p:spPr>
        <p:txBody>
          <a:bodyPr/>
          <a:lstStyle>
            <a:lvl1pPr>
              <a:defRPr>
                <a:latin typeface="Arial"/>
                <a:cs typeface="Arial"/>
              </a:defRPr>
            </a:lvl1pPr>
          </a:lstStyle>
          <a:p>
            <a:r>
              <a:rPr lang="de-DE">
                <a:latin typeface="Arial" charset="0"/>
                <a:cs typeface="Arial" charset="0"/>
              </a:rPr>
              <a:t>Watson / </a:t>
            </a:r>
            <a:r>
              <a:rPr lang="en-US">
                <a:latin typeface="Arial" charset="0"/>
                <a:cs typeface="Arial" charset="0"/>
              </a:rPr>
              <a:t>Presentation</a:t>
            </a:r>
            <a:r>
              <a:rPr lang="de-DE">
                <a:latin typeface="Arial" charset="0"/>
                <a:cs typeface="Arial" charset="0"/>
              </a:rPr>
              <a:t> Title / Date</a:t>
            </a:r>
            <a:endParaRPr lang="de-DE" dirty="0">
              <a:latin typeface="Arial" charset="0"/>
              <a:cs typeface="Arial" charset="0"/>
            </a:endParaRPr>
          </a:p>
        </p:txBody>
      </p:sp>
      <p:sp>
        <p:nvSpPr>
          <p:cNvPr id="8" name="Date Placeholder 7"/>
          <p:cNvSpPr>
            <a:spLocks noGrp="1"/>
          </p:cNvSpPr>
          <p:nvPr>
            <p:ph type="dt" sz="half" idx="14"/>
          </p:nvPr>
        </p:nvSpPr>
        <p:spPr>
          <a:xfrm>
            <a:off x="7104888" y="4719968"/>
            <a:ext cx="1809432" cy="201168"/>
          </a:xfrm>
        </p:spPr>
        <p:txBody>
          <a:bodyPr/>
          <a:lstStyle>
            <a:lvl1pPr>
              <a:defRPr b="0" i="0">
                <a:latin typeface="Arial" charset="0"/>
                <a:cs typeface="Arial" charset="0"/>
              </a:defRPr>
            </a:lvl1pPr>
          </a:lstStyle>
          <a:p>
            <a:fld id="{A226C6E4-E877-DF44-9A69-96937F20FF2F}" type="datetime1">
              <a:rPr lang="en-US" smtClean="0"/>
              <a:pPr/>
              <a:t>7/20/2017</a:t>
            </a:fld>
            <a:endParaRPr lang="en-US" dirty="0"/>
          </a:p>
        </p:txBody>
      </p:sp>
      <p:sp>
        <p:nvSpPr>
          <p:cNvPr id="11" name="Title 10"/>
          <p:cNvSpPr>
            <a:spLocks noGrp="1"/>
          </p:cNvSpPr>
          <p:nvPr>
            <p:ph type="title"/>
          </p:nvPr>
        </p:nvSpPr>
        <p:spPr>
          <a:xfrm>
            <a:off x="228600" y="173736"/>
            <a:ext cx="2834640" cy="1600200"/>
          </a:xfrm>
        </p:spPr>
        <p:txBody>
          <a:bodyPr/>
          <a:lstStyle>
            <a:lvl1pPr>
              <a:defRPr b="0" i="0">
                <a:latin typeface="Arial" charset="0"/>
                <a:cs typeface="Arial" charset="0"/>
              </a:defRPr>
            </a:lvl1pPr>
          </a:lstStyle>
          <a:p>
            <a:r>
              <a:rPr lang="en-US" dirty="0"/>
              <a:t>Click to edit Master title style</a:t>
            </a:r>
          </a:p>
        </p:txBody>
      </p:sp>
      <p:pic>
        <p:nvPicPr>
          <p:cNvPr id="2" name="Picture 1"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2372270"/>
            <a:ext cx="932222" cy="196686"/>
          </a:xfrm>
          <a:prstGeom prst="rect">
            <a:avLst/>
          </a:prstGeom>
        </p:spPr>
      </p:pic>
    </p:spTree>
    <p:extLst>
      <p:ext uri="{BB962C8B-B14F-4D97-AF65-F5344CB8AC3E}">
        <p14:creationId xmlns:p14="http://schemas.microsoft.com/office/powerpoint/2010/main" val="2812451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5429274-D375-B94C-A105-658EF2ABA8F0}" type="datetime1">
              <a:rPr lang="en-US" smtClean="0"/>
              <a:t>7/20/2017</a:t>
            </a:fld>
            <a:endParaRPr lang="en-US" dirty="0"/>
          </a:p>
        </p:txBody>
      </p:sp>
      <p:sp>
        <p:nvSpPr>
          <p:cNvPr id="4" name="Footer Placeholder 3"/>
          <p:cNvSpPr>
            <a:spLocks noGrp="1"/>
          </p:cNvSpPr>
          <p:nvPr>
            <p:ph type="ftr" sz="quarter" idx="11"/>
          </p:nvPr>
        </p:nvSpPr>
        <p:spPr/>
        <p:txBody>
          <a:bodyPr/>
          <a:lstStyle/>
          <a:p>
            <a:r>
              <a:rPr lang="de-DE" dirty="0"/>
              <a:t>Watson / </a:t>
            </a:r>
            <a:r>
              <a:rPr lang="en-US" noProof="0" dirty="0"/>
              <a:t>Presentation</a:t>
            </a:r>
            <a:r>
              <a:rPr lang="de-DE" dirty="0"/>
              <a:t> Title / Date</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1399227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69570D9-6E3C-7942-8F22-FC1D6FD304D4}" type="datetime1">
              <a:rPr lang="en-US" noProof="0" smtClean="0"/>
              <a:t>7/20/2017</a:t>
            </a:fld>
            <a:endParaRPr lang="en-US" noProof="0"/>
          </a:p>
        </p:txBody>
      </p:sp>
      <p:sp>
        <p:nvSpPr>
          <p:cNvPr id="5" name="Footer Placeholder 4"/>
          <p:cNvSpPr>
            <a:spLocks noGrp="1"/>
          </p:cNvSpPr>
          <p:nvPr>
            <p:ph type="ftr" sz="quarter" idx="11"/>
          </p:nvPr>
        </p:nvSpPr>
        <p:spPr/>
        <p:txBody>
          <a:bodyPr/>
          <a:lstStyle/>
          <a:p>
            <a:r>
              <a:rPr lang="en-US" noProof="0"/>
              <a:t>Watson / Presentation Title / Date</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a:t>Click to edit Master title style</a:t>
            </a:r>
          </a:p>
        </p:txBody>
      </p:sp>
    </p:spTree>
    <p:extLst>
      <p:ext uri="{BB962C8B-B14F-4D97-AF65-F5344CB8AC3E}">
        <p14:creationId xmlns:p14="http://schemas.microsoft.com/office/powerpoint/2010/main" val="29339868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dirty="0"/>
              <a:t>Watson / </a:t>
            </a:r>
            <a:r>
              <a:rPr lang="de-DE" dirty="0" err="1"/>
              <a:t>Presentation</a:t>
            </a:r>
            <a:r>
              <a:rPr lang="de-DE" dirty="0"/>
              <a:t>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9" name="Content Placeholder 2"/>
          <p:cNvSpPr>
            <a:spLocks noGrp="1"/>
          </p:cNvSpPr>
          <p:nvPr>
            <p:ph idx="14"/>
          </p:nvPr>
        </p:nvSpPr>
        <p:spPr>
          <a:xfrm>
            <a:off x="4568793"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34405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6019152"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35844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45637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30406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Tree>
    <p:extLst>
      <p:ext uri="{BB962C8B-B14F-4D97-AF65-F5344CB8AC3E}">
        <p14:creationId xmlns:p14="http://schemas.microsoft.com/office/powerpoint/2010/main" val="18885392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6376911"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55565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a:t>Click to edit Master title style</a:t>
            </a:r>
            <a:endParaRPr lang="en-US" dirty="0"/>
          </a:p>
        </p:txBody>
      </p:sp>
      <p:sp>
        <p:nvSpPr>
          <p:cNvPr id="8" name="Content Placeholder 2"/>
          <p:cNvSpPr>
            <a:spLocks noGrp="1"/>
          </p:cNvSpPr>
          <p:nvPr>
            <p:ph idx="13"/>
          </p:nvPr>
        </p:nvSpPr>
        <p:spPr>
          <a:xfrm>
            <a:off x="4563700" y="1097280"/>
            <a:ext cx="210312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2412942" y="1097280"/>
            <a:ext cx="210312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729056" y="1097280"/>
            <a:ext cx="2103120" cy="3241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78523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22735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03598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237744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416052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11871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6869677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3" name="Content Placeholder 2"/>
          <p:cNvSpPr>
            <a:spLocks noGrp="1"/>
          </p:cNvSpPr>
          <p:nvPr>
            <p:ph idx="1"/>
          </p:nvPr>
        </p:nvSpPr>
        <p:spPr>
          <a:xfrm>
            <a:off x="3129776" y="173736"/>
            <a:ext cx="5659806"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3058992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11012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5743277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97797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67676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800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586777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1/2) + content (1-column, full-blee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4895172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36443051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3336223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133098"/>
            <a:ext cx="8515984" cy="43434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7898248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7/20/2017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33105677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7/20/2017</a:t>
            </a:fld>
            <a:endParaRPr lang="en-US"/>
          </a:p>
        </p:txBody>
      </p:sp>
      <p:sp>
        <p:nvSpPr>
          <p:cNvPr id="3" name="Footer Placeholder 2"/>
          <p:cNvSpPr>
            <a:spLocks noGrp="1"/>
          </p:cNvSpPr>
          <p:nvPr>
            <p:ph type="ftr" sz="quarter" idx="11"/>
          </p:nvPr>
        </p:nvSpPr>
        <p:spPr/>
        <p:txBody>
          <a:bodyPr/>
          <a:lstStyle/>
          <a:p>
            <a:r>
              <a:rPr lang="de-DE" dirty="0"/>
              <a:t>Watson / </a:t>
            </a:r>
            <a:r>
              <a:rPr lang="en-US" noProof="0" dirty="0"/>
              <a:t>Presentation</a:t>
            </a:r>
            <a:r>
              <a:rPr lang="de-DE" dirty="0"/>
              <a:t> Title / Date</a:t>
            </a:r>
            <a:endParaRPr lang="en-US" dirty="0"/>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288792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FFFFFF"/>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50" name="Group 49"/>
          <p:cNvGrpSpPr>
            <a:grpSpLocks noChangeAspect="1"/>
          </p:cNvGrpSpPr>
          <p:nvPr userDrawn="1"/>
        </p:nvGrpSpPr>
        <p:grpSpPr>
          <a:xfrm>
            <a:off x="237912"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grpSp>
      <p:sp>
        <p:nvSpPr>
          <p:cNvPr id="11" name="Title 10"/>
          <p:cNvSpPr>
            <a:spLocks noGrp="1"/>
          </p:cNvSpPr>
          <p:nvPr>
            <p:ph type="title"/>
          </p:nvPr>
        </p:nvSpPr>
        <p:spPr>
          <a:xfrm>
            <a:off x="228600" y="173736"/>
            <a:ext cx="2834640" cy="1600200"/>
          </a:xfrm>
        </p:spPr>
        <p:txBody>
          <a:bodyPr/>
          <a:lstStyle>
            <a:lvl1pPr>
              <a:defRPr b="0" i="0">
                <a:latin typeface="Arial" charset="0"/>
                <a:cs typeface="Arial" charset="0"/>
              </a:defRPr>
            </a:lvl1pPr>
          </a:lstStyle>
          <a:p>
            <a:r>
              <a:rPr lang="en-US" dirty="0"/>
              <a:t>Click to edit Master title style</a:t>
            </a:r>
          </a:p>
        </p:txBody>
      </p:sp>
      <p:pic>
        <p:nvPicPr>
          <p:cNvPr id="2" name="Picture 1"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2372270"/>
            <a:ext cx="932222" cy="196686"/>
          </a:xfrm>
          <a:prstGeom prst="rect">
            <a:avLst/>
          </a:prstGeom>
        </p:spPr>
      </p:pic>
      <p:pic>
        <p:nvPicPr>
          <p:cNvPr id="49" name="Picture 48"/>
          <p:cNvPicPr>
            <a:picLocks noChangeAspect="1"/>
          </p:cNvPicPr>
          <p:nvPr userDrawn="1"/>
        </p:nvPicPr>
        <p:blipFill rotWithShape="1">
          <a:blip r:embed="rId3">
            <a:extLst>
              <a:ext uri="{28A0092B-C50C-407E-A947-70E740481C1C}">
                <a14:useLocalDpi xmlns:a14="http://schemas.microsoft.com/office/drawing/2010/main" val="0"/>
              </a:ext>
            </a:extLst>
          </a:blip>
          <a:srcRect l="-1520" t="-521" b="3283"/>
          <a:stretch/>
        </p:blipFill>
        <p:spPr>
          <a:xfrm>
            <a:off x="5071873" y="1377696"/>
            <a:ext cx="4072128" cy="3765804"/>
          </a:xfrm>
          <a:prstGeom prst="rect">
            <a:avLst/>
          </a:prstGeom>
        </p:spPr>
      </p:pic>
    </p:spTree>
    <p:extLst>
      <p:ext uri="{BB962C8B-B14F-4D97-AF65-F5344CB8AC3E}">
        <p14:creationId xmlns:p14="http://schemas.microsoft.com/office/powerpoint/2010/main" val="38910366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173736"/>
            <a:ext cx="2834640" cy="1600200"/>
          </a:xfrm>
        </p:spPr>
        <p:txBody>
          <a:bodyPr/>
          <a:lstStyle>
            <a:lvl1pPr marL="0" indent="0" algn="l">
              <a:spcBef>
                <a:spcPts val="0"/>
              </a:spcBef>
              <a:buNone/>
              <a:defRPr sz="2000" b="0" i="0">
                <a:solidFill>
                  <a:srgbClr val="FFFFFF"/>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50" name="Group 49"/>
          <p:cNvGrpSpPr>
            <a:grpSpLocks noChangeAspect="1"/>
          </p:cNvGrpSpPr>
          <p:nvPr userDrawn="1"/>
        </p:nvGrpSpPr>
        <p:grpSpPr>
          <a:xfrm>
            <a:off x="237912" y="4715490"/>
            <a:ext cx="473837" cy="192024"/>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0" i="0" dirty="0">
                <a:latin typeface="Arial" charset="0"/>
                <a:cs typeface="Arial" charset="0"/>
              </a:endParaRPr>
            </a:p>
          </p:txBody>
        </p:sp>
      </p:grpSp>
      <p:sp>
        <p:nvSpPr>
          <p:cNvPr id="11" name="Title 10"/>
          <p:cNvSpPr>
            <a:spLocks noGrp="1"/>
          </p:cNvSpPr>
          <p:nvPr>
            <p:ph type="title"/>
          </p:nvPr>
        </p:nvSpPr>
        <p:spPr>
          <a:xfrm>
            <a:off x="228600" y="173736"/>
            <a:ext cx="2834640" cy="1600200"/>
          </a:xfrm>
        </p:spPr>
        <p:txBody>
          <a:bodyPr/>
          <a:lstStyle>
            <a:lvl1pPr>
              <a:defRPr b="0" i="0">
                <a:latin typeface="Arial" charset="0"/>
                <a:cs typeface="Arial" charset="0"/>
              </a:defRPr>
            </a:lvl1pPr>
          </a:lstStyle>
          <a:p>
            <a:r>
              <a:rPr lang="en-US" dirty="0"/>
              <a:t>Click to edit Master title style</a:t>
            </a:r>
          </a:p>
        </p:txBody>
      </p:sp>
      <p:pic>
        <p:nvPicPr>
          <p:cNvPr id="2" name="Picture 1"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2372270"/>
            <a:ext cx="932222" cy="196686"/>
          </a:xfrm>
          <a:prstGeom prst="rect">
            <a:avLst/>
          </a:prstGeom>
        </p:spPr>
      </p:pic>
      <p:pic>
        <p:nvPicPr>
          <p:cNvPr id="49" name="Picture 4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2114" y="0"/>
            <a:ext cx="4661886" cy="5143500"/>
          </a:xfrm>
          <a:prstGeom prst="rect">
            <a:avLst/>
          </a:prstGeom>
        </p:spPr>
      </p:pic>
    </p:spTree>
    <p:extLst>
      <p:ext uri="{BB962C8B-B14F-4D97-AF65-F5344CB8AC3E}">
        <p14:creationId xmlns:p14="http://schemas.microsoft.com/office/powerpoint/2010/main" val="20296429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5429274-D375-B94C-A105-658EF2ABA8F0}" type="datetime1">
              <a:rPr lang="en-US" smtClean="0"/>
              <a:t>7/20/2017</a:t>
            </a:fld>
            <a:endParaRPr lang="en-US" dirty="0"/>
          </a:p>
        </p:txBody>
      </p:sp>
      <p:sp>
        <p:nvSpPr>
          <p:cNvPr id="4" name="Footer Placeholder 3"/>
          <p:cNvSpPr>
            <a:spLocks noGrp="1"/>
          </p:cNvSpPr>
          <p:nvPr>
            <p:ph type="ftr" sz="quarter" idx="11"/>
          </p:nvPr>
        </p:nvSpPr>
        <p:spPr/>
        <p:txBody>
          <a:bodyPr/>
          <a:lstStyle/>
          <a:p>
            <a:r>
              <a:rPr lang="de-DE" dirty="0"/>
              <a:t>Watson / </a:t>
            </a:r>
            <a:r>
              <a:rPr lang="en-US" noProof="0" dirty="0"/>
              <a:t>Presentation</a:t>
            </a:r>
            <a:r>
              <a:rPr lang="de-DE" dirty="0"/>
              <a:t> Title / Date</a:t>
            </a:r>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3288684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5310"/>
            <a:ext cx="8541385" cy="3241992"/>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69570D9-6E3C-7942-8F22-FC1D6FD304D4}" type="datetime1">
              <a:rPr lang="en-US" noProof="0" smtClean="0"/>
              <a:t>7/20/2017</a:t>
            </a:fld>
            <a:endParaRPr lang="en-US" noProof="0"/>
          </a:p>
        </p:txBody>
      </p:sp>
      <p:sp>
        <p:nvSpPr>
          <p:cNvPr id="5" name="Footer Placeholder 4"/>
          <p:cNvSpPr>
            <a:spLocks noGrp="1"/>
          </p:cNvSpPr>
          <p:nvPr>
            <p:ph type="ftr" sz="quarter" idx="11"/>
          </p:nvPr>
        </p:nvSpPr>
        <p:spPr/>
        <p:txBody>
          <a:bodyPr/>
          <a:lstStyle/>
          <a:p>
            <a:r>
              <a:rPr lang="en-US" noProof="0"/>
              <a:t>Watson / Presentation Title / Date</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t>‹#›</a:t>
            </a:fld>
            <a:endParaRPr lang="en-US" noProof="0"/>
          </a:p>
        </p:txBody>
      </p:sp>
      <p:sp>
        <p:nvSpPr>
          <p:cNvPr id="7" name="Title 6"/>
          <p:cNvSpPr>
            <a:spLocks noGrp="1"/>
          </p:cNvSpPr>
          <p:nvPr>
            <p:ph type="title"/>
          </p:nvPr>
        </p:nvSpPr>
        <p:spPr>
          <a:xfrm>
            <a:off x="228600" y="173736"/>
            <a:ext cx="4474777" cy="914400"/>
          </a:xfrm>
        </p:spPr>
        <p:txBody>
          <a:bodyPr/>
          <a:lstStyle/>
          <a:p>
            <a:r>
              <a:rPr lang="en-US" noProof="0"/>
              <a:t>Click to edit Master title style</a:t>
            </a:r>
          </a:p>
        </p:txBody>
      </p:sp>
    </p:spTree>
    <p:extLst>
      <p:ext uri="{BB962C8B-B14F-4D97-AF65-F5344CB8AC3E}">
        <p14:creationId xmlns:p14="http://schemas.microsoft.com/office/powerpoint/2010/main" val="72306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414016" y="173736"/>
            <a:ext cx="6376911"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9025204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dirty="0"/>
              <a:t>Watson / </a:t>
            </a:r>
            <a:r>
              <a:rPr lang="de-DE" dirty="0" err="1"/>
              <a:t>Presentation</a:t>
            </a:r>
            <a:r>
              <a:rPr lang="de-DE" dirty="0"/>
              <a:t>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9" name="Content Placeholder 2"/>
          <p:cNvSpPr>
            <a:spLocks noGrp="1"/>
          </p:cNvSpPr>
          <p:nvPr>
            <p:ph idx="14"/>
          </p:nvPr>
        </p:nvSpPr>
        <p:spPr>
          <a:xfrm>
            <a:off x="4568793" y="1097280"/>
            <a:ext cx="425196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95892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6019152"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097280"/>
            <a:ext cx="283464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45693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
        <p:nvSpPr>
          <p:cNvPr id="8" name="Content Placeholder 2"/>
          <p:cNvSpPr>
            <a:spLocks noGrp="1"/>
          </p:cNvSpPr>
          <p:nvPr>
            <p:ph idx="13"/>
          </p:nvPr>
        </p:nvSpPr>
        <p:spPr>
          <a:xfrm>
            <a:off x="4563700"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097280"/>
            <a:ext cx="2103120" cy="32419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49876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570D9-6E3C-7942-8F22-FC1D6FD304D4}"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8600" y="173736"/>
            <a:ext cx="4474777" cy="914400"/>
          </a:xfrm>
        </p:spPr>
        <p:txBody>
          <a:bodyPr/>
          <a:lstStyle/>
          <a:p>
            <a:r>
              <a:rPr lang="en-US" dirty="0"/>
              <a:t>Click to edit Master title style</a:t>
            </a:r>
          </a:p>
        </p:txBody>
      </p:sp>
    </p:spTree>
    <p:extLst>
      <p:ext uri="{BB962C8B-B14F-4D97-AF65-F5344CB8AC3E}">
        <p14:creationId xmlns:p14="http://schemas.microsoft.com/office/powerpoint/2010/main" val="9047527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6376911"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5640568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75667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6"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4574197"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182880"/>
            <a:ext cx="2103120" cy="4325644"/>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2225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18356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2380490"/>
            <a:ext cx="2103120" cy="18288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26" name="Text Placeholder 25"/>
          <p:cNvSpPr>
            <a:spLocks noGrp="1"/>
          </p:cNvSpPr>
          <p:nvPr>
            <p:ph type="body" sz="quarter" idx="20"/>
          </p:nvPr>
        </p:nvSpPr>
        <p:spPr>
          <a:xfrm>
            <a:off x="2414016" y="1965960"/>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4162524"/>
            <a:ext cx="2103120" cy="4572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881023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4907584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3" name="Content Placeholder 2"/>
          <p:cNvSpPr>
            <a:spLocks noGrp="1"/>
          </p:cNvSpPr>
          <p:nvPr>
            <p:ph idx="1"/>
          </p:nvPr>
        </p:nvSpPr>
        <p:spPr>
          <a:xfrm>
            <a:off x="3129776" y="173736"/>
            <a:ext cx="5659806"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45436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414016" y="173736"/>
            <a:ext cx="3154680" cy="4343400"/>
          </a:xfrm>
        </p:spPr>
        <p:txBody>
          <a:bodyPr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664200" y="173736"/>
            <a:ext cx="3154680" cy="4343400"/>
          </a:xfrm>
        </p:spPr>
        <p:txBody>
          <a:bodyPr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379578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5748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834640" cy="43434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83311173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173736"/>
            <a:ext cx="5658304"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512991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6016752"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173736"/>
            <a:ext cx="2834640" cy="43434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0516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3513185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1/2) + content (1-column, full-bleed)">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51960" cy="4343400"/>
          </a:xfrm>
        </p:spPr>
        <p:txBody>
          <a:bodyPr/>
          <a:lstStyle/>
          <a:p>
            <a:r>
              <a:rPr lang="en-US" dirty="0"/>
              <a:t>Click to edit Master title style</a:t>
            </a:r>
          </a:p>
        </p:txBody>
      </p:sp>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14643886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8600" y="137160"/>
            <a:ext cx="4251960"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12436676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3736"/>
            <a:ext cx="425196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37160"/>
            <a:ext cx="4251960" cy="43434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294234628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7/20/2017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8600" y="133098"/>
            <a:ext cx="8515984" cy="43434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17871726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7/20/2017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8600" y="137160"/>
            <a:ext cx="5706166" cy="43434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61617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theme" Target="../theme/theme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theme" Target="../theme/theme3.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theme" Target="../theme/theme4.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26" Type="http://schemas.openxmlformats.org/officeDocument/2006/relationships/slideLayout" Target="../slideLayouts/slideLayout126.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5" Type="http://schemas.openxmlformats.org/officeDocument/2006/relationships/slideLayout" Target="../slideLayouts/slideLayout125.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29" Type="http://schemas.openxmlformats.org/officeDocument/2006/relationships/theme" Target="../theme/theme5.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24" Type="http://schemas.openxmlformats.org/officeDocument/2006/relationships/slideLayout" Target="../slideLayouts/slideLayout124.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slideLayout" Target="../slideLayouts/slideLayout123.xml"/><Relationship Id="rId28" Type="http://schemas.openxmlformats.org/officeDocument/2006/relationships/slideLayout" Target="../slideLayouts/slideLayout128.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 Id="rId27"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b="0" i="0">
                <a:solidFill>
                  <a:schemeClr val="tx1">
                    <a:tint val="75000"/>
                  </a:schemeClr>
                </a:solidFill>
                <a:latin typeface="Arial" charset="0"/>
                <a:cs typeface="Arial" charset="0"/>
              </a:defRPr>
            </a:lvl1pPr>
          </a:lstStyle>
          <a:p>
            <a:fld id="{05429274-D375-B94C-A105-658EF2ABA8F0}" type="datetime1">
              <a:rPr lang="en-US" smtClean="0"/>
              <a:pPr/>
              <a:t>7/20/2017</a:t>
            </a:fld>
            <a:endParaRPr lang="en-US" dirty="0"/>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b="0" i="0">
                <a:solidFill>
                  <a:schemeClr val="tx1">
                    <a:tint val="75000"/>
                  </a:schemeClr>
                </a:solidFill>
                <a:latin typeface="Arial" charset="0"/>
                <a:cs typeface="Arial" charset="0"/>
              </a:defRPr>
            </a:lvl1pPr>
          </a:lstStyle>
          <a:p>
            <a:r>
              <a:rPr lang="en-US" dirty="0"/>
              <a:t>Watson / Presentation Title / Date</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b="0" i="0">
                <a:solidFill>
                  <a:schemeClr val="tx1">
                    <a:tint val="75000"/>
                  </a:schemeClr>
                </a:solidFill>
                <a:latin typeface="Arial" charset="0"/>
                <a:cs typeface="Arial" charset="0"/>
              </a:defRPr>
            </a:lvl1p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595807483"/>
      </p:ext>
    </p:extLst>
  </p:cSld>
  <p:clrMap bg1="lt1" tx1="dk1" bg2="lt2" tx2="dk2" accent1="accent1" accent2="accent2" accent3="accent3" accent4="accent4" accent5="accent5" accent6="accent6" hlink="hlink" folHlink="folHlink"/>
  <p:sldLayoutIdLst>
    <p:sldLayoutId id="2147483764" r:id="rId1"/>
    <p:sldLayoutId id="2147483857" r:id="rId2"/>
    <p:sldLayoutId id="2147483766" r:id="rId3"/>
    <p:sldLayoutId id="2147483784" r:id="rId4"/>
    <p:sldLayoutId id="2147483783" r:id="rId5"/>
    <p:sldLayoutId id="2147483785" r:id="rId6"/>
    <p:sldLayoutId id="2147483854" r:id="rId7"/>
    <p:sldLayoutId id="2147483765" r:id="rId8"/>
    <p:sldLayoutId id="2147483768" r:id="rId9"/>
    <p:sldLayoutId id="2147483789" r:id="rId10"/>
    <p:sldLayoutId id="2147483767" r:id="rId11"/>
    <p:sldLayoutId id="2147483855" r:id="rId12"/>
    <p:sldLayoutId id="2147483853" r:id="rId13"/>
    <p:sldLayoutId id="2147483782" r:id="rId14"/>
    <p:sldLayoutId id="2147483856" r:id="rId15"/>
    <p:sldLayoutId id="2147483787" r:id="rId16"/>
    <p:sldLayoutId id="2147483788" r:id="rId17"/>
    <p:sldLayoutId id="2147483786" r:id="rId18"/>
    <p:sldLayoutId id="2147484006" r:id="rId19"/>
    <p:sldLayoutId id="2147483769" r:id="rId20"/>
    <p:sldLayoutId id="2147483858" r:id="rId21"/>
    <p:sldLayoutId id="2147483770" r:id="rId22"/>
    <p:sldLayoutId id="2147483771" r:id="rId23"/>
    <p:sldLayoutId id="2147483773" r:id="rId24"/>
  </p:sldLayoutIdLst>
  <p:hf hdr="0" dt="0"/>
  <p:txStyles>
    <p:titleStyle>
      <a:lvl1pPr algn="l" defTabSz="457200" rtl="0" eaLnBrk="1" latinLnBrk="0" hangingPunct="1">
        <a:lnSpc>
          <a:spcPct val="100000"/>
        </a:lnSpc>
        <a:spcBef>
          <a:spcPct val="0"/>
        </a:spcBef>
        <a:buNone/>
        <a:defRPr sz="2000" b="0" i="0" kern="1200">
          <a:solidFill>
            <a:schemeClr val="bg1"/>
          </a:solidFill>
          <a:latin typeface="Arial" charset="0"/>
          <a:ea typeface="+mj-ea"/>
          <a:cs typeface="Arial" charset="0"/>
        </a:defRPr>
      </a:lvl1pPr>
    </p:titleStyle>
    <p:bodyStyle>
      <a:lvl1pPr marL="0" indent="0" algn="l" defTabSz="457200" rtl="0" eaLnBrk="1" latinLnBrk="0" hangingPunct="1">
        <a:spcBef>
          <a:spcPts val="1500"/>
        </a:spcBef>
        <a:buFont typeface="Arial"/>
        <a:buNone/>
        <a:defRPr sz="2000" b="0" i="0" kern="1200">
          <a:solidFill>
            <a:schemeClr val="bg1"/>
          </a:solidFill>
          <a:latin typeface="Arial" charset="0"/>
          <a:ea typeface="+mn-ea"/>
          <a:cs typeface="Arial" charset="0"/>
        </a:defRPr>
      </a:lvl1pPr>
      <a:lvl2pPr marL="173038" indent="-173038"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2pPr>
      <a:lvl3pPr marL="396875" indent="-173038"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3pPr>
      <a:lvl4pPr marL="625475" indent="-168275"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4pPr>
      <a:lvl5pPr marL="803275" indent="-173038"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b="0" i="0">
                <a:solidFill>
                  <a:srgbClr val="464646"/>
                </a:solidFill>
                <a:latin typeface="Arial" charset="0"/>
                <a:cs typeface="Arial" charset="0"/>
              </a:defRPr>
            </a:lvl1pPr>
          </a:lstStyle>
          <a:p>
            <a:fld id="{05429274-D375-B94C-A105-658EF2ABA8F0}" type="datetime1">
              <a:rPr lang="en-US" smtClean="0"/>
              <a:pPr/>
              <a:t>7/20/2017</a:t>
            </a:fld>
            <a:endParaRPr lang="en-US" dirty="0"/>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b="0" i="0">
                <a:solidFill>
                  <a:srgbClr val="464646"/>
                </a:solidFill>
                <a:latin typeface="Arial" charset="0"/>
                <a:cs typeface="Arial" charset="0"/>
              </a:defRPr>
            </a:lvl1pPr>
          </a:lstStyle>
          <a:p>
            <a:r>
              <a:rPr lang="en-US" dirty="0"/>
              <a:t>Watson / Presentation Title / Date</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b="0" i="0">
                <a:solidFill>
                  <a:srgbClr val="464646"/>
                </a:solidFill>
                <a:latin typeface="Arial" charset="0"/>
                <a:cs typeface="Arial" charset="0"/>
              </a:defRPr>
            </a:lvl1p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034881242"/>
      </p:ext>
    </p:extLst>
  </p:cSld>
  <p:clrMap bg1="lt1" tx1="dk1" bg2="lt2" tx2="dk2" accent1="accent1" accent2="accent2" accent3="accent3" accent4="accent4" accent5="accent5" accent6="accent6" hlink="hlink" folHlink="folHlink"/>
  <p:sldLayoutIdLst>
    <p:sldLayoutId id="2147483935" r:id="rId1"/>
    <p:sldLayoutId id="2147484011" r:id="rId2"/>
    <p:sldLayoutId id="2147484012" r:id="rId3"/>
    <p:sldLayoutId id="2147484013"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4007" r:id="rId22"/>
    <p:sldLayoutId id="2147483953" r:id="rId23"/>
    <p:sldLayoutId id="2147483954" r:id="rId24"/>
    <p:sldLayoutId id="2147483955" r:id="rId25"/>
    <p:sldLayoutId id="2147483956" r:id="rId26"/>
    <p:sldLayoutId id="2147483957" r:id="rId27"/>
  </p:sldLayoutIdLst>
  <p:hf hdr="0" dt="0"/>
  <p:txStyles>
    <p:titleStyle>
      <a:lvl1pPr algn="l" defTabSz="457200" rtl="0" eaLnBrk="1" latinLnBrk="0" hangingPunct="1">
        <a:lnSpc>
          <a:spcPct val="100000"/>
        </a:lnSpc>
        <a:spcBef>
          <a:spcPct val="0"/>
        </a:spcBef>
        <a:buNone/>
        <a:defRPr sz="2000" b="0" i="0" kern="1200">
          <a:solidFill>
            <a:schemeClr val="bg1"/>
          </a:solidFill>
          <a:latin typeface="Arial" charset="0"/>
          <a:ea typeface="+mj-ea"/>
          <a:cs typeface="Arial" charset="0"/>
        </a:defRPr>
      </a:lvl1pPr>
    </p:titleStyle>
    <p:bodyStyle>
      <a:lvl1pPr marL="0" indent="0" algn="l" defTabSz="457200" rtl="0" eaLnBrk="1" latinLnBrk="0" hangingPunct="1">
        <a:spcBef>
          <a:spcPts val="1500"/>
        </a:spcBef>
        <a:buFont typeface="Arial"/>
        <a:buNone/>
        <a:defRPr sz="2000" b="0" i="0" kern="1200">
          <a:solidFill>
            <a:schemeClr val="bg1"/>
          </a:solidFill>
          <a:latin typeface="Arial" charset="0"/>
          <a:ea typeface="+mn-ea"/>
          <a:cs typeface="Arial" charset="0"/>
        </a:defRPr>
      </a:lvl1pPr>
      <a:lvl2pPr marL="173038" indent="-173038"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2pPr>
      <a:lvl3pPr marL="396875" indent="-173038"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3pPr>
      <a:lvl4pPr marL="625475" indent="-168275"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4pPr>
      <a:lvl5pPr marL="803275" indent="-173038"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b="0" i="0">
                <a:solidFill>
                  <a:srgbClr val="FFFFFF"/>
                </a:solidFill>
                <a:latin typeface="Arial" charset="0"/>
                <a:cs typeface="Arial" charset="0"/>
              </a:defRPr>
            </a:lvl1pPr>
          </a:lstStyle>
          <a:p>
            <a:fld id="{05429274-D375-B94C-A105-658EF2ABA8F0}" type="datetime1">
              <a:rPr lang="en-US" smtClean="0"/>
              <a:pPr/>
              <a:t>7/20/2017</a:t>
            </a:fld>
            <a:endParaRPr lang="en-US" dirty="0"/>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r>
              <a:rPr lang="en-US" dirty="0"/>
              <a:t>Watson / Presentation Title / Date</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547059782"/>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8" r:id="rId19"/>
    <p:sldLayoutId id="2147484001" r:id="rId20"/>
    <p:sldLayoutId id="2147484002" r:id="rId21"/>
    <p:sldLayoutId id="2147484003" r:id="rId22"/>
    <p:sldLayoutId id="2147484004" r:id="rId23"/>
    <p:sldLayoutId id="2147484005" r:id="rId24"/>
  </p:sldLayoutIdLst>
  <p:hf hdr="0" dt="0"/>
  <p:txStyles>
    <p:titleStyle>
      <a:lvl1pPr algn="l" defTabSz="457200" rtl="0" eaLnBrk="1" latinLnBrk="0" hangingPunct="1">
        <a:lnSpc>
          <a:spcPct val="100000"/>
        </a:lnSpc>
        <a:spcBef>
          <a:spcPct val="0"/>
        </a:spcBef>
        <a:buNone/>
        <a:defRPr sz="2000" b="0" i="0" kern="1200">
          <a:solidFill>
            <a:srgbClr val="FFFFFF"/>
          </a:solidFill>
          <a:latin typeface="Arial" charset="0"/>
          <a:ea typeface="+mj-ea"/>
          <a:cs typeface="Arial" charset="0"/>
        </a:defRPr>
      </a:lvl1pPr>
    </p:titleStyle>
    <p:bodyStyle>
      <a:lvl1pPr marL="0" indent="0" algn="l" defTabSz="457200" rtl="0" eaLnBrk="1" latinLnBrk="0" hangingPunct="1">
        <a:spcBef>
          <a:spcPts val="1500"/>
        </a:spcBef>
        <a:buFont typeface="Arial"/>
        <a:buNone/>
        <a:defRPr sz="2000" b="0" i="0" kern="1200">
          <a:solidFill>
            <a:srgbClr val="FFFFFF"/>
          </a:solidFill>
          <a:latin typeface="Arial" charset="0"/>
          <a:ea typeface="+mn-ea"/>
          <a:cs typeface="Arial" charset="0"/>
        </a:defRPr>
      </a:lvl1pPr>
      <a:lvl2pPr marL="173038"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2pPr>
      <a:lvl3pPr marL="3968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3pPr>
      <a:lvl4pPr marL="625475" indent="-168275"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4pPr>
      <a:lvl5pPr marL="8032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b="0" i="0">
                <a:solidFill>
                  <a:srgbClr val="FFFFFF"/>
                </a:solidFill>
                <a:latin typeface="Arial" charset="0"/>
                <a:cs typeface="Arial" charset="0"/>
              </a:defRPr>
            </a:lvl1pPr>
          </a:lstStyle>
          <a:p>
            <a:fld id="{05429274-D375-B94C-A105-658EF2ABA8F0}" type="datetime1">
              <a:rPr lang="en-US" smtClean="0"/>
              <a:pPr/>
              <a:t>7/20/2017</a:t>
            </a:fld>
            <a:endParaRPr lang="en-US" dirty="0"/>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r>
              <a:rPr lang="en-US" dirty="0"/>
              <a:t>Watson / Presentation Title / Date</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4105299585"/>
      </p:ext>
    </p:extLst>
  </p:cSld>
  <p:clrMap bg1="lt1" tx1="dk1" bg2="lt2" tx2="dk2" accent1="accent1" accent2="accent2" accent3="accent3" accent4="accent4" accent5="accent5" accent6="accent6" hlink="hlink" folHlink="folHlink"/>
  <p:sldLayoutIdLst>
    <p:sldLayoutId id="2147483959" r:id="rId1"/>
    <p:sldLayoutId id="2147484010"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4009" r:id="rId20"/>
    <p:sldLayoutId id="2147483977" r:id="rId21"/>
    <p:sldLayoutId id="2147483978" r:id="rId22"/>
    <p:sldLayoutId id="2147483979" r:id="rId23"/>
    <p:sldLayoutId id="2147483980" r:id="rId24"/>
    <p:sldLayoutId id="2147483981" r:id="rId25"/>
  </p:sldLayoutIdLst>
  <p:hf hdr="0" dt="0"/>
  <p:txStyles>
    <p:titleStyle>
      <a:lvl1pPr algn="l" defTabSz="457200" rtl="0" eaLnBrk="1" latinLnBrk="0" hangingPunct="1">
        <a:lnSpc>
          <a:spcPct val="100000"/>
        </a:lnSpc>
        <a:spcBef>
          <a:spcPct val="0"/>
        </a:spcBef>
        <a:buNone/>
        <a:defRPr sz="2000" b="0" i="0" kern="1200">
          <a:solidFill>
            <a:srgbClr val="FFFFFF"/>
          </a:solidFill>
          <a:latin typeface="Arial" charset="0"/>
          <a:ea typeface="+mj-ea"/>
          <a:cs typeface="Arial" charset="0"/>
        </a:defRPr>
      </a:lvl1pPr>
    </p:titleStyle>
    <p:bodyStyle>
      <a:lvl1pPr marL="0" indent="0" algn="l" defTabSz="457200" rtl="0" eaLnBrk="1" latinLnBrk="0" hangingPunct="1">
        <a:spcBef>
          <a:spcPts val="1500"/>
        </a:spcBef>
        <a:buFont typeface="Arial"/>
        <a:buNone/>
        <a:defRPr sz="2000" b="0" i="0" kern="1200">
          <a:solidFill>
            <a:srgbClr val="FFFFFF"/>
          </a:solidFill>
          <a:latin typeface="Arial" charset="0"/>
          <a:ea typeface="+mn-ea"/>
          <a:cs typeface="Arial" charset="0"/>
        </a:defRPr>
      </a:lvl1pPr>
      <a:lvl2pPr marL="173038"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2pPr>
      <a:lvl3pPr marL="3968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3pPr>
      <a:lvl4pPr marL="625475" indent="-168275"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4pPr>
      <a:lvl5pPr marL="8032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2251"/>
            <a:ext cx="210312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172251"/>
            <a:ext cx="210584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7556" y="4718304"/>
            <a:ext cx="1809432" cy="201168"/>
          </a:xfrm>
          <a:prstGeom prst="rect">
            <a:avLst/>
          </a:prstGeom>
        </p:spPr>
        <p:txBody>
          <a:bodyPr vert="horz" lIns="0" tIns="0" rIns="0" bIns="0" rtlCol="0" anchor="b" anchorCtr="0"/>
          <a:lstStyle>
            <a:lvl1pPr algn="r">
              <a:defRPr sz="500" b="0" i="0">
                <a:solidFill>
                  <a:schemeClr val="bg1"/>
                </a:solidFill>
                <a:latin typeface="Arial" charset="0"/>
                <a:cs typeface="Arial" charset="0"/>
              </a:defRPr>
            </a:lvl1pPr>
          </a:lstStyle>
          <a:p>
            <a:fld id="{05429274-D375-B94C-A105-658EF2ABA8F0}" type="datetime1">
              <a:rPr lang="en-US" smtClean="0"/>
              <a:pPr/>
              <a:t>7/20/2017</a:t>
            </a:fld>
            <a:endParaRPr lang="en-US" dirty="0"/>
          </a:p>
        </p:txBody>
      </p:sp>
      <p:sp>
        <p:nvSpPr>
          <p:cNvPr id="5" name="Footer Placeholder 4"/>
          <p:cNvSpPr>
            <a:spLocks noGrp="1"/>
          </p:cNvSpPr>
          <p:nvPr>
            <p:ph type="ftr" sz="quarter" idx="3"/>
          </p:nvPr>
        </p:nvSpPr>
        <p:spPr>
          <a:xfrm>
            <a:off x="603504" y="4718304"/>
            <a:ext cx="2895600" cy="201168"/>
          </a:xfrm>
          <a:prstGeom prst="rect">
            <a:avLst/>
          </a:prstGeom>
        </p:spPr>
        <p:txBody>
          <a:bodyPr vert="horz" lIns="0" tIns="0" rIns="0" bIns="0" rtlCol="0" anchor="b" anchorCtr="0"/>
          <a:lstStyle>
            <a:lvl1pPr algn="l">
              <a:defRPr sz="500" b="0" i="0">
                <a:solidFill>
                  <a:schemeClr val="bg1"/>
                </a:solidFill>
                <a:latin typeface="Arial" charset="0"/>
                <a:cs typeface="Arial" charset="0"/>
              </a:defRPr>
            </a:lvl1pPr>
          </a:lstStyle>
          <a:p>
            <a:r>
              <a:rPr lang="en-US" dirty="0"/>
              <a:t>Watson / Presentation Title / Date</a:t>
            </a:r>
          </a:p>
        </p:txBody>
      </p:sp>
      <p:sp>
        <p:nvSpPr>
          <p:cNvPr id="6" name="Slide Number Placeholder 5"/>
          <p:cNvSpPr>
            <a:spLocks noGrp="1"/>
          </p:cNvSpPr>
          <p:nvPr>
            <p:ph type="sldNum" sz="quarter" idx="4"/>
          </p:nvPr>
        </p:nvSpPr>
        <p:spPr>
          <a:xfrm>
            <a:off x="230188" y="4718304"/>
            <a:ext cx="210312" cy="201168"/>
          </a:xfrm>
          <a:prstGeom prst="rect">
            <a:avLst/>
          </a:prstGeom>
        </p:spPr>
        <p:txBody>
          <a:bodyPr vert="horz" lIns="0" tIns="0" rIns="0" bIns="0" rtlCol="0" anchor="b" anchorCtr="0"/>
          <a:lstStyle>
            <a:lvl1pPr algn="l">
              <a:defRPr sz="500" b="0" i="0">
                <a:solidFill>
                  <a:schemeClr val="bg1"/>
                </a:solidFill>
                <a:latin typeface="Arial" charset="0"/>
                <a:cs typeface="Arial" charset="0"/>
              </a:defRPr>
            </a:lvl1p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842750062"/>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 id="2147484031" r:id="rId17"/>
    <p:sldLayoutId id="2147484032" r:id="rId18"/>
    <p:sldLayoutId id="2147484033" r:id="rId19"/>
    <p:sldLayoutId id="2147484034" r:id="rId20"/>
    <p:sldLayoutId id="2147484035" r:id="rId21"/>
    <p:sldLayoutId id="2147484036" r:id="rId22"/>
    <p:sldLayoutId id="2147484037" r:id="rId23"/>
    <p:sldLayoutId id="2147484038" r:id="rId24"/>
    <p:sldLayoutId id="2147484039" r:id="rId25"/>
    <p:sldLayoutId id="2147484040" r:id="rId26"/>
    <p:sldLayoutId id="2147484041" r:id="rId27"/>
    <p:sldLayoutId id="2147484042" r:id="rId28"/>
  </p:sldLayoutIdLst>
  <p:hf hdr="0" dt="0"/>
  <p:txStyles>
    <p:titleStyle>
      <a:lvl1pPr algn="l" defTabSz="457200" rtl="0" eaLnBrk="1" latinLnBrk="0" hangingPunct="1">
        <a:lnSpc>
          <a:spcPct val="100000"/>
        </a:lnSpc>
        <a:spcBef>
          <a:spcPct val="0"/>
        </a:spcBef>
        <a:buNone/>
        <a:defRPr sz="2000" b="0" i="0" kern="1200">
          <a:solidFill>
            <a:schemeClr val="bg1"/>
          </a:solidFill>
          <a:latin typeface="Arial" charset="0"/>
          <a:ea typeface="+mj-ea"/>
          <a:cs typeface="Arial" charset="0"/>
        </a:defRPr>
      </a:lvl1pPr>
    </p:titleStyle>
    <p:bodyStyle>
      <a:lvl1pPr marL="0" indent="0" algn="l" defTabSz="457200" rtl="0" eaLnBrk="1" latinLnBrk="0" hangingPunct="1">
        <a:spcBef>
          <a:spcPts val="1500"/>
        </a:spcBef>
        <a:buFont typeface="Arial"/>
        <a:buNone/>
        <a:defRPr sz="2000" b="0" i="0" kern="1200">
          <a:solidFill>
            <a:schemeClr val="bg1"/>
          </a:solidFill>
          <a:latin typeface="Arial" charset="0"/>
          <a:ea typeface="+mn-ea"/>
          <a:cs typeface="Arial" charset="0"/>
        </a:defRPr>
      </a:lvl1pPr>
      <a:lvl2pPr marL="173038" indent="-173038"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2pPr>
      <a:lvl3pPr marL="396875" indent="-173038"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3pPr>
      <a:lvl4pPr marL="625475" indent="-168275"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4pPr>
      <a:lvl5pPr marL="803275" indent="-173038" algn="l" defTabSz="457200" rtl="0" eaLnBrk="1" latinLnBrk="0" hangingPunct="1">
        <a:spcBef>
          <a:spcPct val="20000"/>
        </a:spcBef>
        <a:buFont typeface="Arial"/>
        <a:buChar char="»"/>
        <a:defRPr sz="2000" b="0" i="0" kern="1200">
          <a:solidFill>
            <a:schemeClr val="bg1"/>
          </a:solidFill>
          <a:latin typeface="Arial" charset="0"/>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128.xml"/><Relationship Id="rId5" Type="http://schemas.openxmlformats.org/officeDocument/2006/relationships/image" Target="../media/image22.emf"/><Relationship Id="rId4" Type="http://schemas.openxmlformats.org/officeDocument/2006/relationships/hyperlink" Target="https://tone-analyzer-demo.mybluemix.ne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128.xml"/><Relationship Id="rId5" Type="http://schemas.openxmlformats.org/officeDocument/2006/relationships/image" Target="../media/image23.emf"/><Relationship Id="rId4" Type="http://schemas.openxmlformats.org/officeDocument/2006/relationships/hyperlink" Target="https://speech-to-text-demo.mybluemix.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128.xml"/><Relationship Id="rId5" Type="http://schemas.openxmlformats.org/officeDocument/2006/relationships/image" Target="../media/image24.emf"/><Relationship Id="rId4" Type="http://schemas.openxmlformats.org/officeDocument/2006/relationships/hyperlink" Target="https://text-to-speech-demo.mybluemix.net/"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ounlutfi/assembly-node-red-demo/" TargetMode="External"/><Relationship Id="rId2" Type="http://schemas.openxmlformats.org/officeDocument/2006/relationships/image" Target="../media/image3.png"/><Relationship Id="rId1" Type="http://schemas.openxmlformats.org/officeDocument/2006/relationships/slideLayout" Target="../slideLayouts/slideLayout99.xml"/><Relationship Id="rId4" Type="http://schemas.openxmlformats.org/officeDocument/2006/relationships/hyperlink" Target="https://github.com/AlexAlBasosi/SpeechToSpeech"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9.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28.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8.xml"/><Relationship Id="rId5" Type="http://schemas.openxmlformats.org/officeDocument/2006/relationships/image" Target="../media/image19.png"/><Relationship Id="rId4" Type="http://schemas.openxmlformats.org/officeDocument/2006/relationships/hyperlink" Target="https://www.ibm.com/watson/develop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2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28.xml"/></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6.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personality-insights-livedemo.mybluemix.net/" TargetMode="External"/><Relationship Id="rId1" Type="http://schemas.openxmlformats.org/officeDocument/2006/relationships/slideLayout" Target="../slideLayouts/slideLayout128.xml"/><Relationship Id="rId5" Type="http://schemas.openxmlformats.org/officeDocument/2006/relationships/image" Target="../media/image19.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119737" y="173736"/>
            <a:ext cx="3428019" cy="1600200"/>
          </a:xfrm>
        </p:spPr>
        <p:txBody>
          <a:bodyPr/>
          <a:lstStyle/>
          <a:p>
            <a:r>
              <a:rPr lang="en-GB" dirty="0"/>
              <a:t>N</a:t>
            </a:r>
            <a:r>
              <a:rPr lang="en-US" dirty="0" err="1"/>
              <a:t>aiyarah</a:t>
            </a:r>
            <a:r>
              <a:rPr lang="en-US" dirty="0"/>
              <a:t> Hussain</a:t>
            </a:r>
          </a:p>
          <a:p>
            <a:r>
              <a:rPr lang="en-GB" dirty="0" err="1"/>
              <a:t>Aoun</a:t>
            </a:r>
            <a:r>
              <a:rPr lang="en-GB" dirty="0"/>
              <a:t> </a:t>
            </a:r>
            <a:r>
              <a:rPr lang="en-GB" dirty="0" err="1"/>
              <a:t>Lutfi</a:t>
            </a:r>
            <a:br>
              <a:rPr lang="en-GB" dirty="0"/>
            </a:br>
            <a:r>
              <a:rPr lang="en-GB" dirty="0" err="1"/>
              <a:t>Worood</a:t>
            </a:r>
            <a:r>
              <a:rPr lang="en-GB" dirty="0"/>
              <a:t> </a:t>
            </a:r>
            <a:r>
              <a:rPr lang="en-GB" dirty="0" err="1"/>
              <a:t>Dabbas</a:t>
            </a:r>
            <a:br>
              <a:rPr lang="en-GB" dirty="0"/>
            </a:br>
            <a:r>
              <a:rPr lang="en-GB" dirty="0"/>
              <a:t>Alexander Al </a:t>
            </a:r>
            <a:r>
              <a:rPr lang="en-GB" dirty="0" err="1"/>
              <a:t>Basosi</a:t>
            </a:r>
            <a:endParaRPr lang="en-GB" dirty="0"/>
          </a:p>
          <a:p>
            <a:r>
              <a:rPr lang="en-US" dirty="0"/>
              <a:t>IBM Developer Advocates</a:t>
            </a:r>
          </a:p>
        </p:txBody>
      </p:sp>
      <p:sp>
        <p:nvSpPr>
          <p:cNvPr id="4" name="Title 3"/>
          <p:cNvSpPr>
            <a:spLocks noGrp="1"/>
          </p:cNvSpPr>
          <p:nvPr>
            <p:ph type="title"/>
          </p:nvPr>
        </p:nvSpPr>
        <p:spPr/>
        <p:txBody>
          <a:bodyPr/>
          <a:lstStyle/>
          <a:p>
            <a:r>
              <a:rPr lang="en-US" dirty="0"/>
              <a:t>COGNITIVE WORKSHOP SERIES:</a:t>
            </a:r>
            <a:br>
              <a:rPr lang="en-US" dirty="0"/>
            </a:br>
            <a:r>
              <a:rPr lang="en-US" dirty="0"/>
              <a:t>Personality Insights</a:t>
            </a:r>
            <a:br>
              <a:rPr lang="en-US" dirty="0"/>
            </a:br>
            <a:r>
              <a:rPr lang="en-US" dirty="0"/>
              <a:t>Tone Analyzer</a:t>
            </a:r>
            <a:br>
              <a:rPr lang="en-US" dirty="0"/>
            </a:br>
            <a:r>
              <a:rPr lang="en-US" dirty="0"/>
              <a:t>Speech to Text</a:t>
            </a:r>
            <a:br>
              <a:rPr lang="en-US" dirty="0"/>
            </a:br>
            <a:r>
              <a:rPr lang="en-US" dirty="0"/>
              <a:t>Text to Speech</a:t>
            </a:r>
          </a:p>
        </p:txBody>
      </p:sp>
    </p:spTree>
    <p:extLst>
      <p:ext uri="{BB962C8B-B14F-4D97-AF65-F5344CB8AC3E}">
        <p14:creationId xmlns:p14="http://schemas.microsoft.com/office/powerpoint/2010/main" val="2224373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txBox="1">
            <a:spLocks/>
          </p:cNvSpPr>
          <p:nvPr/>
        </p:nvSpPr>
        <p:spPr>
          <a:xfrm>
            <a:off x="247285" y="384957"/>
            <a:ext cx="5173812" cy="1009336"/>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spcAft>
                <a:spcPts val="0"/>
              </a:spcAft>
            </a:pPr>
            <a:r>
              <a:rPr lang="en-GB" sz="4050" dirty="0">
                <a:solidFill>
                  <a:srgbClr val="02D7C2"/>
                </a:solidFill>
                <a:latin typeface="Lubalin for IBM Book" panose="02060502020205020404" pitchFamily="18" charset="0"/>
              </a:rPr>
              <a:t>With Watson</a:t>
            </a:r>
            <a:endParaRPr lang="en-GB" sz="2100" dirty="0">
              <a:solidFill>
                <a:srgbClr val="02D7C2"/>
              </a:solidFill>
              <a:latin typeface="HelvNeue for IBM" panose="020B0604020202020204" pitchFamily="34" charset="0"/>
              <a:ea typeface="HelvNeue Bold for IBM"/>
              <a:cs typeface="HelvNeue Bold for IBM"/>
              <a:sym typeface="HelvNeue Bold for IBM"/>
            </a:endParaRPr>
          </a:p>
        </p:txBody>
      </p:sp>
      <p:sp>
        <p:nvSpPr>
          <p:cNvPr id="8" name="Text Placeholder 5"/>
          <p:cNvSpPr txBox="1">
            <a:spLocks/>
          </p:cNvSpPr>
          <p:nvPr/>
        </p:nvSpPr>
        <p:spPr>
          <a:xfrm>
            <a:off x="247285" y="2667642"/>
            <a:ext cx="8283217" cy="1539033"/>
          </a:xfrm>
          <a:prstGeom prst="rect">
            <a:avLst/>
          </a:prstGeom>
        </p:spPr>
        <p:txBody>
          <a:bodyPr vert="horz" lIns="68580" tIns="34290" rIns="68580" bIns="3429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lnSpc>
                <a:spcPct val="170000"/>
              </a:lnSpc>
              <a:spcAft>
                <a:spcPts val="0"/>
              </a:spcAft>
            </a:pPr>
            <a:r>
              <a:rPr lang="en-GB" sz="1600" dirty="0">
                <a:solidFill>
                  <a:prstClr val="black"/>
                </a:solidFill>
                <a:latin typeface="HelvNeue for IBM" panose="020B0604020202020204" pitchFamily="34" charset="0"/>
              </a:rPr>
              <a:t>The IBM Watson™ Tone Analyzer service uses linguistic analysis to detect communication tones in written text. Use the Tone Analyzer service to understand conversations and communications, and then respond to customers appropriately at scale.</a:t>
            </a:r>
          </a:p>
          <a:p>
            <a:pPr algn="l" defTabSz="685800" fontAlgn="auto">
              <a:lnSpc>
                <a:spcPct val="170000"/>
              </a:lnSpc>
              <a:spcAft>
                <a:spcPts val="0"/>
              </a:spcAft>
            </a:pPr>
            <a:br>
              <a:rPr lang="en-GB" sz="1800" dirty="0">
                <a:solidFill>
                  <a:prstClr val="black"/>
                </a:solidFill>
                <a:latin typeface="HelvNeue for IBM" panose="020B0604020202020204" pitchFamily="34" charset="0"/>
              </a:rPr>
            </a:br>
            <a:endParaRPr lang="en-US" sz="1800" dirty="0">
              <a:solidFill>
                <a:prstClr val="black"/>
              </a:solidFill>
              <a:latin typeface="HelvNeue for IBM"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85" y="213507"/>
            <a:ext cx="365276" cy="342900"/>
          </a:xfrm>
          <a:prstGeom prst="rect">
            <a:avLst/>
          </a:prstGeom>
        </p:spPr>
      </p:pic>
      <p:sp>
        <p:nvSpPr>
          <p:cNvPr id="6" name="Shape 75"/>
          <p:cNvSpPr txBox="1">
            <a:spLocks/>
          </p:cNvSpPr>
          <p:nvPr/>
        </p:nvSpPr>
        <p:spPr>
          <a:xfrm>
            <a:off x="1220105" y="1691247"/>
            <a:ext cx="8401984" cy="64273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spcAft>
                <a:spcPts val="0"/>
              </a:spcAft>
            </a:pPr>
            <a:r>
              <a:rPr lang="en-GB" sz="3600" dirty="0">
                <a:solidFill>
                  <a:srgbClr val="1C3649"/>
                </a:solidFill>
                <a:latin typeface="HelvNeue for IBM" panose="020B0604020202020204" pitchFamily="34" charset="0"/>
                <a:sym typeface="HelvNeue Bold for IBM"/>
              </a:rPr>
              <a:t>Tone Analyzer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62733">
            <a:off x="8585120" y="4660227"/>
            <a:ext cx="501166" cy="363389"/>
          </a:xfrm>
          <a:prstGeom prst="rect">
            <a:avLst/>
          </a:prstGeom>
        </p:spPr>
      </p:pic>
      <p:pic>
        <p:nvPicPr>
          <p:cNvPr id="9" name="Picture 8">
            <a:hlinkClick r:id="rId4"/>
          </p:cNvPr>
          <p:cNvPicPr>
            <a:picLocks noChangeAspect="1"/>
          </p:cNvPicPr>
          <p:nvPr/>
        </p:nvPicPr>
        <p:blipFill>
          <a:blip r:embed="rId5">
            <a:duotone>
              <a:prstClr val="black"/>
              <a:schemeClr val="tx1">
                <a:tint val="45000"/>
                <a:satMod val="400000"/>
              </a:schemeClr>
            </a:duotone>
            <a:lum bright="-40000" contrast="-40000"/>
            <a:extLst>
              <a:ext uri="{28A0092B-C50C-407E-A947-70E740481C1C}">
                <a14:useLocalDpi xmlns:a14="http://schemas.microsoft.com/office/drawing/2010/main" val="0"/>
              </a:ext>
            </a:extLst>
          </a:blip>
          <a:stretch>
            <a:fillRect/>
          </a:stretch>
        </p:blipFill>
        <p:spPr>
          <a:xfrm>
            <a:off x="532505" y="1646375"/>
            <a:ext cx="687600" cy="687600"/>
          </a:xfrm>
          <a:prstGeom prst="rect">
            <a:avLst/>
          </a:prstGeom>
        </p:spPr>
      </p:pic>
    </p:spTree>
    <p:extLst>
      <p:ext uri="{BB962C8B-B14F-4D97-AF65-F5344CB8AC3E}">
        <p14:creationId xmlns:p14="http://schemas.microsoft.com/office/powerpoint/2010/main" val="26132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txBox="1">
            <a:spLocks/>
          </p:cNvSpPr>
          <p:nvPr/>
        </p:nvSpPr>
        <p:spPr>
          <a:xfrm>
            <a:off x="247285" y="384957"/>
            <a:ext cx="5173812" cy="1009336"/>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spcAft>
                <a:spcPts val="0"/>
              </a:spcAft>
            </a:pPr>
            <a:r>
              <a:rPr lang="en-GB" sz="4050" dirty="0">
                <a:solidFill>
                  <a:srgbClr val="02D7C2"/>
                </a:solidFill>
                <a:latin typeface="Lubalin for IBM Book" panose="02060502020205020404" pitchFamily="18" charset="0"/>
              </a:rPr>
              <a:t>With Watson</a:t>
            </a:r>
            <a:endParaRPr lang="en-GB" sz="2100" dirty="0">
              <a:solidFill>
                <a:srgbClr val="02D7C2"/>
              </a:solidFill>
              <a:latin typeface="HelvNeue for IBM" panose="020B0604020202020204" pitchFamily="34" charset="0"/>
              <a:ea typeface="HelvNeue Bold for IBM"/>
              <a:cs typeface="HelvNeue Bold for IBM"/>
              <a:sym typeface="HelvNeue Bold for IBM"/>
            </a:endParaRPr>
          </a:p>
        </p:txBody>
      </p:sp>
      <p:sp>
        <p:nvSpPr>
          <p:cNvPr id="8" name="Text Placeholder 5"/>
          <p:cNvSpPr txBox="1">
            <a:spLocks/>
          </p:cNvSpPr>
          <p:nvPr/>
        </p:nvSpPr>
        <p:spPr>
          <a:xfrm>
            <a:off x="247285" y="2667642"/>
            <a:ext cx="8283217" cy="1539033"/>
          </a:xfrm>
          <a:prstGeom prst="rect">
            <a:avLst/>
          </a:prstGeom>
        </p:spPr>
        <p:txBody>
          <a:bodyPr vert="horz" lIns="68580" tIns="34290" rIns="68580" bIns="3429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lnSpc>
                <a:spcPct val="150000"/>
              </a:lnSpc>
              <a:spcAft>
                <a:spcPts val="0"/>
              </a:spcAft>
            </a:pPr>
            <a:r>
              <a:rPr lang="en-GB" sz="1600" dirty="0">
                <a:solidFill>
                  <a:prstClr val="black"/>
                </a:solidFill>
                <a:latin typeface="HelvNeue for IBM" panose="020B0604020202020204" pitchFamily="34" charset="0"/>
              </a:rPr>
              <a:t>Watson Speech to Text converts audio voice into written text. Use Speech to Text to transcribe calls in a contact </a:t>
            </a:r>
            <a:r>
              <a:rPr lang="en-GB" sz="1600" dirty="0" err="1">
                <a:solidFill>
                  <a:prstClr val="black"/>
                </a:solidFill>
                <a:latin typeface="HelvNeue for IBM" panose="020B0604020202020204" pitchFamily="34" charset="0"/>
              </a:rPr>
              <a:t>center</a:t>
            </a:r>
            <a:r>
              <a:rPr lang="en-GB" sz="1600" dirty="0">
                <a:solidFill>
                  <a:prstClr val="black"/>
                </a:solidFill>
                <a:latin typeface="HelvNeue for IBM" panose="020B0604020202020204" pitchFamily="34" charset="0"/>
              </a:rPr>
              <a:t> to identify what is being discussed, when to escalate calls, and to understand content from multiple speakers. Use speech to text to create voice-controlled applications – even customize the model to improve accuracy for the language and content you care about most such as product names, sensitive subjects, or names of individuals.</a:t>
            </a:r>
          </a:p>
          <a:p>
            <a:br>
              <a:rPr lang="en-GB" dirty="0"/>
            </a:br>
            <a:br>
              <a:rPr lang="en-GB" sz="1800" dirty="0">
                <a:solidFill>
                  <a:prstClr val="black"/>
                </a:solidFill>
                <a:latin typeface="HelvNeue for IBM" panose="020B0604020202020204" pitchFamily="34" charset="0"/>
              </a:rPr>
            </a:br>
            <a:endParaRPr lang="en-US" sz="1800" dirty="0">
              <a:solidFill>
                <a:prstClr val="black"/>
              </a:solidFill>
              <a:latin typeface="HelvNeue for IBM"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85" y="213507"/>
            <a:ext cx="365276" cy="342900"/>
          </a:xfrm>
          <a:prstGeom prst="rect">
            <a:avLst/>
          </a:prstGeom>
        </p:spPr>
      </p:pic>
      <p:sp>
        <p:nvSpPr>
          <p:cNvPr id="6" name="Shape 75"/>
          <p:cNvSpPr txBox="1">
            <a:spLocks/>
          </p:cNvSpPr>
          <p:nvPr/>
        </p:nvSpPr>
        <p:spPr>
          <a:xfrm>
            <a:off x="1220105" y="1691247"/>
            <a:ext cx="8401984" cy="64273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spcAft>
                <a:spcPts val="0"/>
              </a:spcAft>
            </a:pPr>
            <a:r>
              <a:rPr lang="en-GB" sz="3600" dirty="0">
                <a:solidFill>
                  <a:srgbClr val="1C3649"/>
                </a:solidFill>
                <a:latin typeface="HelvNeue for IBM" panose="020B0604020202020204" pitchFamily="34" charset="0"/>
                <a:sym typeface="HelvNeue Bold for IBM"/>
              </a:rPr>
              <a:t>Speech to Text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62733">
            <a:off x="8585120" y="4660227"/>
            <a:ext cx="501166" cy="363389"/>
          </a:xfrm>
          <a:prstGeom prst="rect">
            <a:avLst/>
          </a:prstGeom>
        </p:spPr>
      </p:pic>
      <p:pic>
        <p:nvPicPr>
          <p:cNvPr id="10" name="Picture 9">
            <a:hlinkClick r:id="rId4"/>
          </p:cNvPr>
          <p:cNvPicPr>
            <a:picLocks noChangeAspect="1"/>
          </p:cNvPicPr>
          <p:nvPr/>
        </p:nvPicPr>
        <p:blipFill>
          <a:blip r:embed="rId5">
            <a:duotone>
              <a:prstClr val="black"/>
              <a:schemeClr val="tx1">
                <a:tint val="45000"/>
                <a:satMod val="400000"/>
              </a:schemeClr>
            </a:duotone>
            <a:lum bright="-40000" contrast="-40000"/>
            <a:extLst>
              <a:ext uri="{28A0092B-C50C-407E-A947-70E740481C1C}">
                <a14:useLocalDpi xmlns:a14="http://schemas.microsoft.com/office/drawing/2010/main" val="0"/>
              </a:ext>
            </a:extLst>
          </a:blip>
          <a:stretch>
            <a:fillRect/>
          </a:stretch>
        </p:blipFill>
        <p:spPr>
          <a:xfrm>
            <a:off x="532505" y="1727958"/>
            <a:ext cx="687600" cy="687600"/>
          </a:xfrm>
          <a:prstGeom prst="rect">
            <a:avLst/>
          </a:prstGeom>
        </p:spPr>
      </p:pic>
    </p:spTree>
    <p:extLst>
      <p:ext uri="{BB962C8B-B14F-4D97-AF65-F5344CB8AC3E}">
        <p14:creationId xmlns:p14="http://schemas.microsoft.com/office/powerpoint/2010/main" val="388787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txBox="1">
            <a:spLocks/>
          </p:cNvSpPr>
          <p:nvPr/>
        </p:nvSpPr>
        <p:spPr>
          <a:xfrm>
            <a:off x="247285" y="384957"/>
            <a:ext cx="5173812" cy="1009336"/>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spcAft>
                <a:spcPts val="0"/>
              </a:spcAft>
            </a:pPr>
            <a:r>
              <a:rPr lang="en-GB" sz="4050" dirty="0">
                <a:solidFill>
                  <a:srgbClr val="02D7C2"/>
                </a:solidFill>
                <a:latin typeface="Lubalin for IBM Book" panose="02060502020205020404" pitchFamily="18" charset="0"/>
              </a:rPr>
              <a:t>With Watson</a:t>
            </a:r>
            <a:endParaRPr lang="en-GB" sz="2100" dirty="0">
              <a:solidFill>
                <a:srgbClr val="02D7C2"/>
              </a:solidFill>
              <a:latin typeface="HelvNeue for IBM" panose="020B0604020202020204" pitchFamily="34" charset="0"/>
              <a:ea typeface="HelvNeue Bold for IBM"/>
              <a:cs typeface="HelvNeue Bold for IBM"/>
              <a:sym typeface="HelvNeue Bold for IBM"/>
            </a:endParaRPr>
          </a:p>
        </p:txBody>
      </p:sp>
      <p:sp>
        <p:nvSpPr>
          <p:cNvPr id="8" name="Text Placeholder 5"/>
          <p:cNvSpPr txBox="1">
            <a:spLocks/>
          </p:cNvSpPr>
          <p:nvPr/>
        </p:nvSpPr>
        <p:spPr>
          <a:xfrm>
            <a:off x="247285" y="2667642"/>
            <a:ext cx="8283217" cy="1539033"/>
          </a:xfrm>
          <a:prstGeom prst="rect">
            <a:avLst/>
          </a:prstGeom>
        </p:spPr>
        <p:txBody>
          <a:bodyPr vert="horz" lIns="68580" tIns="34290" rIns="68580" bIns="3429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lnSpc>
                <a:spcPct val="170000"/>
              </a:lnSpc>
              <a:spcAft>
                <a:spcPts val="0"/>
              </a:spcAft>
            </a:pPr>
            <a:r>
              <a:rPr lang="en-GB" sz="1600" dirty="0">
                <a:solidFill>
                  <a:prstClr val="black"/>
                </a:solidFill>
                <a:latin typeface="HelvNeue for IBM" panose="020B0604020202020204" pitchFamily="34" charset="0"/>
              </a:rPr>
              <a:t>Text to Speech converts written text into natural sounding audio in a variety of languages and voices. You can customize and control the pronunciation of specific words to deliver a seamless voice interaction that caters to your audience. Use text to speech to develop interactive toys for children, automate call </a:t>
            </a:r>
            <a:r>
              <a:rPr lang="en-GB" sz="1600" dirty="0" err="1">
                <a:solidFill>
                  <a:prstClr val="black"/>
                </a:solidFill>
                <a:latin typeface="HelvNeue for IBM" panose="020B0604020202020204" pitchFamily="34" charset="0"/>
              </a:rPr>
              <a:t>center</a:t>
            </a:r>
            <a:r>
              <a:rPr lang="en-GB" sz="1600" dirty="0">
                <a:solidFill>
                  <a:prstClr val="black"/>
                </a:solidFill>
                <a:latin typeface="HelvNeue for IBM" panose="020B0604020202020204" pitchFamily="34" charset="0"/>
              </a:rPr>
              <a:t> interactions, and communicate directions hands-free.</a:t>
            </a:r>
          </a:p>
          <a:p>
            <a:br>
              <a:rPr lang="en-GB" dirty="0"/>
            </a:br>
            <a:br>
              <a:rPr lang="en-GB" sz="1800" dirty="0">
                <a:solidFill>
                  <a:prstClr val="black"/>
                </a:solidFill>
                <a:latin typeface="HelvNeue for IBM" panose="020B0604020202020204" pitchFamily="34" charset="0"/>
              </a:rPr>
            </a:br>
            <a:endParaRPr lang="en-US" sz="1800" dirty="0">
              <a:solidFill>
                <a:prstClr val="black"/>
              </a:solidFill>
              <a:latin typeface="HelvNeue for IBM"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85" y="213507"/>
            <a:ext cx="365276" cy="342900"/>
          </a:xfrm>
          <a:prstGeom prst="rect">
            <a:avLst/>
          </a:prstGeom>
        </p:spPr>
      </p:pic>
      <p:sp>
        <p:nvSpPr>
          <p:cNvPr id="6" name="Shape 75"/>
          <p:cNvSpPr txBox="1">
            <a:spLocks/>
          </p:cNvSpPr>
          <p:nvPr/>
        </p:nvSpPr>
        <p:spPr>
          <a:xfrm>
            <a:off x="1220105" y="1691247"/>
            <a:ext cx="8401984" cy="64273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spcAft>
                <a:spcPts val="0"/>
              </a:spcAft>
            </a:pPr>
            <a:r>
              <a:rPr lang="en-GB" sz="3600" dirty="0">
                <a:solidFill>
                  <a:srgbClr val="1C3649"/>
                </a:solidFill>
                <a:latin typeface="HelvNeue for IBM" panose="020B0604020202020204" pitchFamily="34" charset="0"/>
                <a:sym typeface="HelvNeue Bold for IBM"/>
              </a:rPr>
              <a:t>Text to Speech</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62733">
            <a:off x="8585120" y="4660227"/>
            <a:ext cx="501166" cy="363389"/>
          </a:xfrm>
          <a:prstGeom prst="rect">
            <a:avLst/>
          </a:prstGeom>
        </p:spPr>
      </p:pic>
      <p:pic>
        <p:nvPicPr>
          <p:cNvPr id="10" name="Picture 9">
            <a:hlinkClick r:id="rId4"/>
          </p:cNvPr>
          <p:cNvPicPr>
            <a:picLocks noChangeAspect="1"/>
          </p:cNvPicPr>
          <p:nvPr/>
        </p:nvPicPr>
        <p:blipFill>
          <a:blip r:embed="rId5">
            <a:duotone>
              <a:prstClr val="black"/>
              <a:schemeClr val="tx1">
                <a:tint val="45000"/>
                <a:satMod val="400000"/>
              </a:schemeClr>
            </a:duotone>
            <a:lum bright="-40000" contrast="-40000"/>
            <a:extLst>
              <a:ext uri="{28A0092B-C50C-407E-A947-70E740481C1C}">
                <a14:useLocalDpi xmlns:a14="http://schemas.microsoft.com/office/drawing/2010/main" val="0"/>
              </a:ext>
            </a:extLst>
          </a:blip>
          <a:stretch>
            <a:fillRect/>
          </a:stretch>
        </p:blipFill>
        <p:spPr>
          <a:xfrm>
            <a:off x="532505" y="1668812"/>
            <a:ext cx="687600" cy="687600"/>
          </a:xfrm>
          <a:prstGeom prst="rect">
            <a:avLst/>
          </a:prstGeom>
        </p:spPr>
      </p:pic>
    </p:spTree>
    <p:extLst>
      <p:ext uri="{BB962C8B-B14F-4D97-AF65-F5344CB8AC3E}">
        <p14:creationId xmlns:p14="http://schemas.microsoft.com/office/powerpoint/2010/main" val="70215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500" b="0" i="0" u="none" strike="noStrike" kern="1200" cap="none" spc="0" normalizeH="0" baseline="0" noProof="0" dirty="0">
                <a:ln>
                  <a:noFill/>
                </a:ln>
                <a:solidFill>
                  <a:srgbClr val="AEAEAE">
                    <a:tint val="75000"/>
                  </a:srgbClr>
                </a:solidFill>
                <a:effectLst/>
                <a:uLnTx/>
                <a:uFillTx/>
                <a:latin typeface="Arial" charset="0"/>
                <a:ea typeface="+mn-ea"/>
                <a:cs typeface="Arial" charset="0"/>
              </a:rPr>
              <a:t>Watson / Presentation Title / Date</a:t>
            </a:r>
            <a:endParaRPr kumimoji="0" lang="en-US" sz="500" b="0" i="0" u="none" strike="noStrike" kern="1200" cap="none" spc="0" normalizeH="0" baseline="0" noProof="0" dirty="0">
              <a:ln>
                <a:noFill/>
              </a:ln>
              <a:solidFill>
                <a:srgbClr val="AEAEAE">
                  <a:tint val="75000"/>
                </a:srgbClr>
              </a:solidFill>
              <a:effectLst/>
              <a:uLnTx/>
              <a:uFillTx/>
              <a:latin typeface="Arial" charset="0"/>
              <a:ea typeface="+mn-ea"/>
              <a:cs typeface="Arial" charset="0"/>
            </a:endParaRPr>
          </a:p>
        </p:txBody>
      </p:sp>
      <p:sp>
        <p:nvSpPr>
          <p:cNvPr id="4" name="Slide Number Placeholder 3"/>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4DBDE34-E9B5-E04F-B662-69720E4BCB53}" type="slidenum">
              <a:rPr kumimoji="0" lang="en-US" sz="500" b="0" i="0" u="none" strike="noStrike" kern="1200" cap="none" spc="0" normalizeH="0" baseline="0" noProof="0" smtClean="0">
                <a:ln>
                  <a:noFill/>
                </a:ln>
                <a:solidFill>
                  <a:srgbClr val="AEAEAE">
                    <a:tint val="75000"/>
                  </a:srgbClr>
                </a:solidFill>
                <a:effectLst/>
                <a:uLnTx/>
                <a:uFillTx/>
                <a:latin typeface="Arial" charset="0"/>
                <a:ea typeface="+mn-ea"/>
                <a:cs typeface="Arial" charset="0"/>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AEAEAE">
                  <a:tint val="75000"/>
                </a:srgbClr>
              </a:solidFill>
              <a:effectLst/>
              <a:uLnTx/>
              <a:uFillTx/>
              <a:latin typeface="Arial" charset="0"/>
              <a:ea typeface="+mn-ea"/>
              <a:cs typeface="Arial" charset="0"/>
            </a:endParaRPr>
          </a:p>
        </p:txBody>
      </p:sp>
      <p:sp>
        <p:nvSpPr>
          <p:cNvPr id="2" name="Title 1"/>
          <p:cNvSpPr>
            <a:spLocks noGrp="1"/>
          </p:cNvSpPr>
          <p:nvPr>
            <p:ph type="title"/>
          </p:nvPr>
        </p:nvSpPr>
        <p:spPr/>
        <p:txBody>
          <a:bodyPr/>
          <a:lstStyle/>
          <a:p>
            <a:r>
              <a:rPr lang="en-GB" dirty="0"/>
              <a:t>Combining STT, TTS, Personality Insight, and Tone Analyzer</a:t>
            </a:r>
            <a:endParaRPr lang="en-US" dirty="0"/>
          </a:p>
        </p:txBody>
      </p:sp>
      <p:graphicFrame>
        <p:nvGraphicFramePr>
          <p:cNvPr id="33" name="Diagram 32"/>
          <p:cNvGraphicFramePr/>
          <p:nvPr>
            <p:extLst>
              <p:ext uri="{D42A27DB-BD31-4B8C-83A1-F6EECF244321}">
                <p14:modId xmlns:p14="http://schemas.microsoft.com/office/powerpoint/2010/main" val="3134073819"/>
              </p:ext>
            </p:extLst>
          </p:nvPr>
        </p:nvGraphicFramePr>
        <p:xfrm>
          <a:off x="787625" y="2145655"/>
          <a:ext cx="7220584" cy="2572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408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500" b="0" i="0" u="none" strike="noStrike" kern="1200" cap="none" spc="0" normalizeH="0" baseline="0" noProof="0">
                <a:ln>
                  <a:noFill/>
                </a:ln>
                <a:solidFill>
                  <a:srgbClr val="FFFFFF"/>
                </a:solidFill>
                <a:effectLst/>
                <a:uLnTx/>
                <a:uFillTx/>
                <a:latin typeface="Arial" charset="0"/>
                <a:ea typeface="+mn-ea"/>
                <a:cs typeface="Arial" charset="0"/>
              </a:rPr>
              <a:t>Watson / Presentation Title / Date</a:t>
            </a:r>
            <a:endParaRPr kumimoji="0" lang="en-US" sz="500" b="0" i="0" u="none" strike="noStrike" kern="1200" cap="none" spc="0" normalizeH="0" baseline="0" noProof="0">
              <a:ln>
                <a:noFill/>
              </a:ln>
              <a:solidFill>
                <a:srgbClr val="FFFFFF"/>
              </a:solidFill>
              <a:effectLst/>
              <a:uLnTx/>
              <a:uFillTx/>
              <a:latin typeface="Arial" charset="0"/>
              <a:ea typeface="+mn-ea"/>
              <a:cs typeface="Arial" charset="0"/>
            </a:endParaRPr>
          </a:p>
        </p:txBody>
      </p:sp>
      <p:sp>
        <p:nvSpPr>
          <p:cNvPr id="3" name="Slide Number Placeholder 2"/>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4DBDE34-E9B5-E04F-B662-69720E4BCB53}" type="slidenum">
              <a:rPr kumimoji="0" lang="en-US" sz="500" b="0" i="0" u="none" strike="noStrike" kern="1200" cap="none" spc="0" normalizeH="0" baseline="0" noProof="0" smtClean="0">
                <a:ln>
                  <a:noFill/>
                </a:ln>
                <a:solidFill>
                  <a:srgbClr val="FFFFFF"/>
                </a:solidFill>
                <a:effectLst/>
                <a:uLnTx/>
                <a:uFillTx/>
                <a:latin typeface="Arial" charset="0"/>
                <a:ea typeface="+mn-ea"/>
                <a:cs typeface="Arial" charset="0"/>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FFFFFF"/>
              </a:solidFill>
              <a:effectLst/>
              <a:uLnTx/>
              <a:uFillTx/>
              <a:latin typeface="Arial" charset="0"/>
              <a:ea typeface="+mn-ea"/>
              <a:cs typeface="Arial" charset="0"/>
            </a:endParaRPr>
          </a:p>
        </p:txBody>
      </p:sp>
      <p:sp>
        <p:nvSpPr>
          <p:cNvPr id="4" name="Title 3"/>
          <p:cNvSpPr>
            <a:spLocks noGrp="1"/>
          </p:cNvSpPr>
          <p:nvPr>
            <p:ph type="title"/>
          </p:nvPr>
        </p:nvSpPr>
        <p:spPr>
          <a:xfrm>
            <a:off x="228600" y="137160"/>
            <a:ext cx="4504267" cy="4343400"/>
          </a:xfrm>
        </p:spPr>
        <p:txBody>
          <a:bodyPr/>
          <a:lstStyle/>
          <a:p>
            <a:br>
              <a:rPr lang="en-US" sz="3200" dirty="0"/>
            </a:br>
            <a:br>
              <a:rPr lang="en-US" sz="3200" dirty="0"/>
            </a:br>
            <a:br>
              <a:rPr lang="en-US" sz="3200" dirty="0"/>
            </a:br>
            <a:r>
              <a:rPr lang="en-US" sz="10200" dirty="0"/>
              <a:t>Q</a:t>
            </a:r>
            <a:r>
              <a:rPr lang="en-US" sz="10200" dirty="0">
                <a:solidFill>
                  <a:schemeClr val="accent4"/>
                </a:solidFill>
              </a:rPr>
              <a:t>&amp;</a:t>
            </a:r>
            <a:r>
              <a:rPr lang="en-US" sz="10200" dirty="0"/>
              <a:t>A</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519" y="1397854"/>
            <a:ext cx="3879481" cy="3745646"/>
          </a:xfrm>
          <a:prstGeom prst="rect">
            <a:avLst/>
          </a:prstGeom>
        </p:spPr>
      </p:pic>
    </p:spTree>
    <p:extLst>
      <p:ext uri="{BB962C8B-B14F-4D97-AF65-F5344CB8AC3E}">
        <p14:creationId xmlns:p14="http://schemas.microsoft.com/office/powerpoint/2010/main" val="136487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de-DE"/>
              <a:t>Watson / Presentation Title / Date</a:t>
            </a:r>
            <a:endParaRPr lang="en-US"/>
          </a:p>
        </p:txBody>
      </p:sp>
      <p:sp>
        <p:nvSpPr>
          <p:cNvPr id="3" name="Slide Number Placeholder 2"/>
          <p:cNvSpPr>
            <a:spLocks noGrp="1"/>
          </p:cNvSpPr>
          <p:nvPr>
            <p:ph type="sldNum" sz="quarter" idx="12"/>
          </p:nvPr>
        </p:nvSpPr>
        <p:spPr/>
        <p:txBody>
          <a:bodyPr/>
          <a:lstStyle/>
          <a:p>
            <a:fld id="{E4DBDE34-E9B5-E04F-B662-69720E4BCB53}" type="slidenum">
              <a:rPr lang="en-US" smtClean="0"/>
              <a:t>2</a:t>
            </a:fld>
            <a:endParaRPr lang="en-US"/>
          </a:p>
        </p:txBody>
      </p:sp>
      <p:sp>
        <p:nvSpPr>
          <p:cNvPr id="4" name="Title 3"/>
          <p:cNvSpPr>
            <a:spLocks noGrp="1"/>
          </p:cNvSpPr>
          <p:nvPr>
            <p:ph type="title"/>
          </p:nvPr>
        </p:nvSpPr>
        <p:spPr>
          <a:xfrm>
            <a:off x="228600" y="137160"/>
            <a:ext cx="4504267" cy="4343400"/>
          </a:xfrm>
        </p:spPr>
        <p:txBody>
          <a:bodyPr/>
          <a:lstStyle/>
          <a:p>
            <a:r>
              <a:rPr lang="en-US" sz="3200" dirty="0"/>
              <a:t>WIFI ACCESS</a:t>
            </a:r>
            <a:br>
              <a:rPr lang="en-US" sz="3200" dirty="0"/>
            </a:br>
            <a:br>
              <a:rPr lang="en-US" sz="3200" dirty="0"/>
            </a:br>
            <a:r>
              <a:rPr lang="en-US" sz="3200" dirty="0" err="1"/>
              <a:t>Wifi</a:t>
            </a:r>
            <a:r>
              <a:rPr lang="en-US" sz="3200" dirty="0"/>
              <a:t> ID: In5</a:t>
            </a:r>
            <a:br>
              <a:rPr lang="en-US" sz="3200" dirty="0"/>
            </a:br>
            <a:r>
              <a:rPr lang="en-US" sz="3200" dirty="0"/>
              <a:t>Password: WelcomeToIn5</a:t>
            </a:r>
            <a:br>
              <a:rPr lang="en-US" sz="3200" dirty="0"/>
            </a:br>
            <a:br>
              <a:rPr lang="en-US" sz="3200" dirty="0"/>
            </a:b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519" y="1397854"/>
            <a:ext cx="3879481" cy="3745646"/>
          </a:xfrm>
          <a:prstGeom prst="rect">
            <a:avLst/>
          </a:prstGeom>
        </p:spPr>
      </p:pic>
      <p:sp>
        <p:nvSpPr>
          <p:cNvPr id="6" name="Rectangle 5">
            <a:extLst>
              <a:ext uri="{FF2B5EF4-FFF2-40B4-BE49-F238E27FC236}">
                <a16:creationId xmlns:a16="http://schemas.microsoft.com/office/drawing/2014/main" id="{95BA00EE-1ACC-4AB4-9977-9EAD098B41C7}"/>
              </a:ext>
            </a:extLst>
          </p:cNvPr>
          <p:cNvSpPr/>
          <p:nvPr/>
        </p:nvSpPr>
        <p:spPr>
          <a:xfrm>
            <a:off x="173419" y="2174092"/>
            <a:ext cx="5161547" cy="2800767"/>
          </a:xfrm>
          <a:prstGeom prst="rect">
            <a:avLst/>
          </a:prstGeom>
        </p:spPr>
        <p:txBody>
          <a:bodyPr wrap="square">
            <a:spAutoFit/>
          </a:bodyPr>
          <a:lstStyle/>
          <a:p>
            <a:endParaRPr lang="en-US" sz="3200" dirty="0">
              <a:solidFill>
                <a:srgbClr val="FFFFFF"/>
              </a:solidFill>
              <a:hlinkClick r:id="rId3"/>
            </a:endParaRPr>
          </a:p>
          <a:p>
            <a:r>
              <a:rPr lang="en-US" sz="2800" dirty="0">
                <a:solidFill>
                  <a:srgbClr val="FFFFFF"/>
                </a:solidFill>
                <a:hlinkClick r:id="rId3"/>
              </a:rPr>
              <a:t>https://github.com/aounlutfi/assembly-node-red-demo/</a:t>
            </a:r>
            <a:endParaRPr lang="en-US" sz="2800" dirty="0">
              <a:solidFill>
                <a:srgbClr val="FFFFFF"/>
              </a:solidFill>
            </a:endParaRPr>
          </a:p>
          <a:p>
            <a:r>
              <a:rPr lang="en-US" sz="2800" dirty="0">
                <a:solidFill>
                  <a:srgbClr val="FFFFFF"/>
                </a:solidFill>
                <a:hlinkClick r:id="rId4"/>
              </a:rPr>
              <a:t>https://github.com/AlexAlBasosi/SpeechToSpeech/</a:t>
            </a:r>
            <a:endParaRPr lang="en-US" sz="2800" dirty="0">
              <a:solidFill>
                <a:srgbClr val="FFFFFF"/>
              </a:solidFill>
            </a:endParaRPr>
          </a:p>
          <a:p>
            <a:endParaRPr lang="en-US" sz="3200" dirty="0">
              <a:solidFill>
                <a:srgbClr val="FFFFFF"/>
              </a:solidFill>
            </a:endParaRPr>
          </a:p>
        </p:txBody>
      </p:sp>
    </p:spTree>
    <p:extLst>
      <p:ext uri="{BB962C8B-B14F-4D97-AF65-F5344CB8AC3E}">
        <p14:creationId xmlns:p14="http://schemas.microsoft.com/office/powerpoint/2010/main" val="42395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de-DE"/>
              <a:t>Watson / Presentation Title / Date</a:t>
            </a:r>
            <a:endParaRPr lang="en-US"/>
          </a:p>
        </p:txBody>
      </p:sp>
      <p:sp>
        <p:nvSpPr>
          <p:cNvPr id="3" name="Slide Number Placeholder 2"/>
          <p:cNvSpPr>
            <a:spLocks noGrp="1"/>
          </p:cNvSpPr>
          <p:nvPr>
            <p:ph type="sldNum" sz="quarter" idx="12"/>
          </p:nvPr>
        </p:nvSpPr>
        <p:spPr/>
        <p:txBody>
          <a:bodyPr/>
          <a:lstStyle/>
          <a:p>
            <a:fld id="{E4DBDE34-E9B5-E04F-B662-69720E4BCB53}" type="slidenum">
              <a:rPr lang="en-US" smtClean="0"/>
              <a:t>3</a:t>
            </a:fld>
            <a:endParaRPr lang="en-US"/>
          </a:p>
        </p:txBody>
      </p:sp>
      <p:sp>
        <p:nvSpPr>
          <p:cNvPr id="4" name="Title 3"/>
          <p:cNvSpPr>
            <a:spLocks noGrp="1"/>
          </p:cNvSpPr>
          <p:nvPr>
            <p:ph type="title"/>
          </p:nvPr>
        </p:nvSpPr>
        <p:spPr>
          <a:xfrm>
            <a:off x="228600" y="137160"/>
            <a:ext cx="4504267" cy="4343400"/>
          </a:xfrm>
        </p:spPr>
        <p:txBody>
          <a:bodyPr/>
          <a:lstStyle/>
          <a:p>
            <a:r>
              <a:rPr lang="en-US" sz="3200" dirty="0"/>
              <a:t>Our Goals</a:t>
            </a:r>
            <a:br>
              <a:rPr lang="en-US" sz="3200" dirty="0"/>
            </a:br>
            <a:br>
              <a:rPr lang="en-US" sz="3200" dirty="0"/>
            </a:br>
            <a:r>
              <a:rPr lang="en-US" sz="3200" dirty="0"/>
              <a:t>In this series, we want to focus on the Watson services that allow you to </a:t>
            </a:r>
            <a:r>
              <a:rPr lang="en-US" sz="3200" dirty="0">
                <a:solidFill>
                  <a:schemeClr val="accent4"/>
                </a:solidFill>
              </a:rPr>
              <a:t>customize</a:t>
            </a:r>
            <a:r>
              <a:rPr lang="en-US" sz="3200" dirty="0"/>
              <a:t> functionality to better fit your use case and industry</a:t>
            </a:r>
            <a:br>
              <a:rPr lang="en-US" sz="3200" dirty="0"/>
            </a:b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519" y="1405737"/>
            <a:ext cx="3879481" cy="3745646"/>
          </a:xfrm>
          <a:prstGeom prst="rect">
            <a:avLst/>
          </a:prstGeom>
        </p:spPr>
      </p:pic>
    </p:spTree>
    <p:extLst>
      <p:ext uri="{BB962C8B-B14F-4D97-AF65-F5344CB8AC3E}">
        <p14:creationId xmlns:p14="http://schemas.microsoft.com/office/powerpoint/2010/main" val="14539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txBox="1">
            <a:spLocks/>
          </p:cNvSpPr>
          <p:nvPr/>
        </p:nvSpPr>
        <p:spPr>
          <a:xfrm>
            <a:off x="247285" y="384957"/>
            <a:ext cx="5173812" cy="1009336"/>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GB" sz="4050" b="0" i="0" u="none" strike="noStrike" kern="1200" cap="none" spc="0" normalizeH="0" baseline="0" noProof="0" dirty="0">
                <a:ln>
                  <a:noFill/>
                </a:ln>
                <a:solidFill>
                  <a:srgbClr val="02D7C2"/>
                </a:solidFill>
                <a:effectLst/>
                <a:uLnTx/>
                <a:uFillTx/>
                <a:latin typeface="Lubalin for IBM Book" panose="02060502020205020404" pitchFamily="18" charset="0"/>
                <a:ea typeface="+mj-ea"/>
                <a:cs typeface="+mj-cs"/>
              </a:rPr>
              <a:t>With Watson:</a:t>
            </a:r>
            <a:endParaRPr kumimoji="0" lang="en-GB" sz="2100" b="0" i="0" u="none" strike="noStrike" kern="1200" cap="none" spc="0" normalizeH="0" baseline="0" noProof="0" dirty="0">
              <a:ln>
                <a:noFill/>
              </a:ln>
              <a:solidFill>
                <a:srgbClr val="02D7C2"/>
              </a:solidFill>
              <a:effectLst/>
              <a:uLnTx/>
              <a:uFillTx/>
              <a:latin typeface="HelvNeue for IBM" panose="020B0604020202020204" pitchFamily="34" charset="0"/>
              <a:ea typeface="HelvNeue Bold for IBM"/>
              <a:cs typeface="HelvNeue Bold for IBM"/>
              <a:sym typeface="HelvNeue Bold for IBM"/>
            </a:endParaRPr>
          </a:p>
        </p:txBody>
      </p:sp>
      <p:sp>
        <p:nvSpPr>
          <p:cNvPr id="8" name="Text Placeholder 5"/>
          <p:cNvSpPr txBox="1">
            <a:spLocks/>
          </p:cNvSpPr>
          <p:nvPr/>
        </p:nvSpPr>
        <p:spPr>
          <a:xfrm>
            <a:off x="247285" y="1848859"/>
            <a:ext cx="8283217" cy="2356396"/>
          </a:xfrm>
          <a:prstGeom prst="rect">
            <a:avLst/>
          </a:prstGeom>
        </p:spPr>
        <p:txBody>
          <a:bodyPr vert="horz" lIns="68580" tIns="34290" rIns="68580" bIns="3429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685800" rtl="0" eaLnBrk="1" fontAlgn="auto" latinLnBrk="0" hangingPunct="1">
              <a:lnSpc>
                <a:spcPct val="150000"/>
              </a:lnSpc>
              <a:spcBef>
                <a:spcPct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You can </a:t>
            </a:r>
            <a:r>
              <a:rPr kumimoji="0" lang="en-US" sz="1800" b="0" i="0" u="none" strike="noStrike" kern="1200" cap="none" spc="0" normalizeH="0" baseline="0" noProof="0" dirty="0">
                <a:ln>
                  <a:noFill/>
                </a:ln>
                <a:solidFill>
                  <a:prstClr val="black"/>
                </a:solidFill>
                <a:effectLst/>
                <a:uLnTx/>
                <a:uFillTx/>
                <a:latin typeface="HelvNeue for IBM Medium" panose="020B0604020202020204" pitchFamily="34" charset="0"/>
                <a:ea typeface="+mj-ea"/>
                <a:cs typeface="+mj-cs"/>
              </a:rPr>
              <a:t>analyze</a:t>
            </a: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 and </a:t>
            </a:r>
            <a:r>
              <a:rPr kumimoji="0" lang="en-US" sz="1800" b="0" i="0" u="none" strike="noStrike" kern="1200" cap="none" spc="0" normalizeH="0" baseline="0" noProof="0" dirty="0">
                <a:ln>
                  <a:noFill/>
                </a:ln>
                <a:solidFill>
                  <a:prstClr val="black"/>
                </a:solidFill>
                <a:effectLst/>
                <a:uLnTx/>
                <a:uFillTx/>
                <a:latin typeface="HelvNeue for IBM Medium" panose="020B0604020202020204" pitchFamily="34" charset="0"/>
                <a:ea typeface="+mj-ea"/>
                <a:cs typeface="+mj-cs"/>
              </a:rPr>
              <a:t>interpret</a:t>
            </a: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 all of your </a:t>
            </a:r>
            <a:r>
              <a:rPr kumimoji="0" lang="en-US" sz="1800" b="0" i="0" u="none" strike="noStrike" kern="1200" cap="none" spc="0" normalizeH="0" baseline="0" noProof="0" dirty="0">
                <a:ln>
                  <a:noFill/>
                </a:ln>
                <a:solidFill>
                  <a:prstClr val="black"/>
                </a:solidFill>
                <a:effectLst/>
                <a:uLnTx/>
                <a:uFillTx/>
                <a:latin typeface="HelvNeue for IBM Medium" panose="020B0604020202020204" pitchFamily="34" charset="0"/>
                <a:ea typeface="+mj-ea"/>
                <a:cs typeface="+mj-cs"/>
              </a:rPr>
              <a:t>data</a:t>
            </a: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 including </a:t>
            </a:r>
            <a:r>
              <a:rPr kumimoji="0" lang="en-US" sz="1800" b="0" i="0" u="none" strike="noStrike" kern="1200" cap="none" spc="0" normalizeH="0" baseline="0" noProof="0" dirty="0">
                <a:ln>
                  <a:noFill/>
                </a:ln>
                <a:solidFill>
                  <a:prstClr val="black"/>
                </a:solidFill>
                <a:effectLst/>
                <a:uLnTx/>
                <a:uFillTx/>
                <a:latin typeface="HelvNeue for IBM Medium" panose="020B0604020202020204" pitchFamily="34" charset="0"/>
                <a:ea typeface="+mj-ea"/>
                <a:cs typeface="+mj-cs"/>
              </a:rPr>
              <a:t>unstructured</a:t>
            </a: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 text, images, audio and video. You can provide personalized recommendations by understanding a user's </a:t>
            </a:r>
            <a:r>
              <a:rPr kumimoji="0" lang="en-US" sz="1800" b="0" i="0" u="none" strike="noStrike" kern="1200" cap="none" spc="0" normalizeH="0" baseline="0" noProof="0" dirty="0">
                <a:ln>
                  <a:noFill/>
                </a:ln>
                <a:solidFill>
                  <a:prstClr val="black"/>
                </a:solidFill>
                <a:effectLst/>
                <a:uLnTx/>
                <a:uFillTx/>
                <a:latin typeface="HelvNeue for IBM Medium" panose="020B0604020202020204" pitchFamily="34" charset="0"/>
                <a:ea typeface="+mj-ea"/>
                <a:cs typeface="+mj-cs"/>
              </a:rPr>
              <a:t>personality</a:t>
            </a: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 </a:t>
            </a:r>
            <a:r>
              <a:rPr kumimoji="0" lang="en-US" sz="1800" b="0" i="0" u="none" strike="noStrike" kern="1200" cap="none" spc="0" normalizeH="0" baseline="0" noProof="0" dirty="0">
                <a:ln>
                  <a:noFill/>
                </a:ln>
                <a:solidFill>
                  <a:prstClr val="black"/>
                </a:solidFill>
                <a:effectLst/>
                <a:uLnTx/>
                <a:uFillTx/>
                <a:latin typeface="HelvNeue for IBM Medium" panose="020B0604020202020204" pitchFamily="34" charset="0"/>
                <a:ea typeface="+mj-ea"/>
                <a:cs typeface="+mj-cs"/>
              </a:rPr>
              <a:t>tone</a:t>
            </a: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 and </a:t>
            </a:r>
            <a:r>
              <a:rPr kumimoji="0" lang="en-US" sz="1800" b="0" i="0" u="none" strike="noStrike" kern="1200" cap="none" spc="0" normalizeH="0" baseline="0" noProof="0" dirty="0">
                <a:ln>
                  <a:noFill/>
                </a:ln>
                <a:solidFill>
                  <a:prstClr val="black"/>
                </a:solidFill>
                <a:effectLst/>
                <a:uLnTx/>
                <a:uFillTx/>
                <a:latin typeface="HelvNeue for IBM Medium" panose="020B0604020202020204" pitchFamily="34" charset="0"/>
                <a:ea typeface="+mj-ea"/>
                <a:cs typeface="+mj-cs"/>
              </a:rPr>
              <a:t>emotion</a:t>
            </a: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 You can utilize machine learning to grow the </a:t>
            </a:r>
            <a:r>
              <a:rPr kumimoji="0" lang="en-US" sz="1800" b="0" i="0" u="none" strike="noStrike" kern="1200" cap="none" spc="0" normalizeH="0" baseline="0" noProof="0" dirty="0">
                <a:ln>
                  <a:noFill/>
                </a:ln>
                <a:solidFill>
                  <a:prstClr val="black"/>
                </a:solidFill>
                <a:effectLst/>
                <a:uLnTx/>
                <a:uFillTx/>
                <a:latin typeface="HelvNeue for IBM Medium" panose="020B0604020202020204" pitchFamily="34" charset="0"/>
                <a:ea typeface="+mj-ea"/>
                <a:cs typeface="+mj-cs"/>
              </a:rPr>
              <a:t>subject matter expertise </a:t>
            </a: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in your apps and systems. You can create chat bots that can engage in </a:t>
            </a:r>
            <a:r>
              <a:rPr kumimoji="0" lang="en-US" sz="1800" b="0" i="0" u="none" strike="noStrike" kern="1200" cap="none" spc="0" normalizeH="0" baseline="0" noProof="0" dirty="0">
                <a:ln>
                  <a:noFill/>
                </a:ln>
                <a:solidFill>
                  <a:prstClr val="black"/>
                </a:solidFill>
                <a:effectLst/>
                <a:uLnTx/>
                <a:uFillTx/>
                <a:latin typeface="HelvNeue for IBM Medium" panose="020B0604020202020204" pitchFamily="34" charset="0"/>
                <a:ea typeface="+mj-ea"/>
                <a:cs typeface="+mj-cs"/>
              </a:rPr>
              <a:t>dialog</a:t>
            </a:r>
            <a:r>
              <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285" y="213507"/>
            <a:ext cx="365276" cy="3429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62733">
            <a:off x="8585120" y="4660227"/>
            <a:ext cx="501166" cy="363389"/>
          </a:xfrm>
          <a:prstGeom prst="rect">
            <a:avLst/>
          </a:prstGeom>
        </p:spPr>
      </p:pic>
    </p:spTree>
    <p:extLst>
      <p:ext uri="{BB962C8B-B14F-4D97-AF65-F5344CB8AC3E}">
        <p14:creationId xmlns:p14="http://schemas.microsoft.com/office/powerpoint/2010/main" val="85331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txBox="1">
            <a:spLocks/>
          </p:cNvSpPr>
          <p:nvPr/>
        </p:nvSpPr>
        <p:spPr>
          <a:xfrm>
            <a:off x="247285" y="384957"/>
            <a:ext cx="5173812" cy="1009336"/>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GB" sz="4050" b="0" i="0" u="none" strike="noStrike" kern="1200" cap="none" spc="0" normalizeH="0" baseline="0" noProof="0" dirty="0">
                <a:ln>
                  <a:noFill/>
                </a:ln>
                <a:solidFill>
                  <a:srgbClr val="02D7C2"/>
                </a:solidFill>
                <a:effectLst/>
                <a:uLnTx/>
                <a:uFillTx/>
                <a:latin typeface="Lubalin for IBM Book" panose="02060502020205020404" pitchFamily="18" charset="0"/>
                <a:ea typeface="+mj-ea"/>
                <a:cs typeface="+mj-cs"/>
              </a:rPr>
              <a:t>With Watson:</a:t>
            </a:r>
            <a:endParaRPr kumimoji="0" lang="en-GB" sz="2100" b="0" i="0" u="none" strike="noStrike" kern="1200" cap="none" spc="0" normalizeH="0" baseline="0" noProof="0" dirty="0">
              <a:ln>
                <a:noFill/>
              </a:ln>
              <a:solidFill>
                <a:srgbClr val="02D7C2"/>
              </a:solidFill>
              <a:effectLst/>
              <a:uLnTx/>
              <a:uFillTx/>
              <a:latin typeface="HelvNeue for IBM" panose="020B0604020202020204" pitchFamily="34" charset="0"/>
              <a:ea typeface="HelvNeue Bold for IBM"/>
              <a:cs typeface="HelvNeue Bold for IBM"/>
              <a:sym typeface="HelvNeue Bold for IBM"/>
            </a:endParaRPr>
          </a:p>
        </p:txBody>
      </p:sp>
      <p:sp>
        <p:nvSpPr>
          <p:cNvPr id="8" name="Text Placeholder 5"/>
          <p:cNvSpPr txBox="1">
            <a:spLocks/>
          </p:cNvSpPr>
          <p:nvPr/>
        </p:nvSpPr>
        <p:spPr>
          <a:xfrm>
            <a:off x="247285" y="1848859"/>
            <a:ext cx="8283217" cy="2337592"/>
          </a:xfrm>
          <a:prstGeom prst="rect">
            <a:avLst/>
          </a:prstGeom>
        </p:spPr>
        <p:txBody>
          <a:bodyPr vert="horz" lIns="68580" tIns="34290" rIns="68580" bIns="3429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685800" rtl="0" eaLnBrk="1" fontAlgn="auto" latinLnBrk="0" hangingPunct="1">
              <a:lnSpc>
                <a:spcPct val="150000"/>
              </a:lnSpc>
              <a:spcBef>
                <a:spcPct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rPr>
              <a:t>You can build cognition into your apps and products, whether it’s a web or native app, or even robotics.</a:t>
            </a:r>
            <a:endParaRPr kumimoji="0" lang="en-US" sz="1800" b="0" i="0" u="none" strike="noStrike" kern="1200" cap="none" spc="0" normalizeH="0" baseline="0" noProof="0" dirty="0">
              <a:ln>
                <a:noFill/>
              </a:ln>
              <a:solidFill>
                <a:prstClr val="black"/>
              </a:solidFill>
              <a:effectLst/>
              <a:uLnTx/>
              <a:uFillTx/>
              <a:latin typeface="HelvNeue for IBM" panose="020B0604020202020204" pitchFamily="34" charset="0"/>
              <a:ea typeface="+mj-ea"/>
              <a:cs typeface="+mj-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285" y="213507"/>
            <a:ext cx="365276" cy="342900"/>
          </a:xfrm>
          <a:prstGeom prst="rect">
            <a:avLst/>
          </a:prstGeom>
        </p:spPr>
      </p:pic>
      <p:sp>
        <p:nvSpPr>
          <p:cNvPr id="6" name="Shape 75"/>
          <p:cNvSpPr txBox="1">
            <a:spLocks/>
          </p:cNvSpPr>
          <p:nvPr/>
        </p:nvSpPr>
        <p:spPr>
          <a:xfrm>
            <a:off x="247285" y="3017655"/>
            <a:ext cx="8401984" cy="100933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GB" sz="3300" b="0" i="0" u="none" strike="noStrike" kern="1200" cap="none" spc="0" normalizeH="0" baseline="0" noProof="0" dirty="0">
                <a:ln>
                  <a:noFill/>
                </a:ln>
                <a:solidFill>
                  <a:srgbClr val="1C3649"/>
                </a:solidFill>
                <a:effectLst/>
                <a:uLnTx/>
                <a:uFillTx/>
                <a:latin typeface="Lubalin for IBM Book" panose="02060502020205020404" pitchFamily="18" charset="0"/>
                <a:ea typeface="+mj-ea"/>
                <a:cs typeface="+mj-cs"/>
              </a:rPr>
              <a:t>Watson is available as a set of open APIs through Bluemix.</a:t>
            </a:r>
            <a:endParaRPr kumimoji="0" lang="en-GB" sz="1500" b="0" i="0" u="none" strike="noStrike" kern="1200" cap="none" spc="0" normalizeH="0" baseline="0" noProof="0" dirty="0">
              <a:ln>
                <a:noFill/>
              </a:ln>
              <a:solidFill>
                <a:srgbClr val="1C3649"/>
              </a:solidFill>
              <a:effectLst/>
              <a:uLnTx/>
              <a:uFillTx/>
              <a:latin typeface="HelvNeue for IBM" panose="020B0604020202020204" pitchFamily="34" charset="0"/>
              <a:ea typeface="HelvNeue Bold for IBM"/>
              <a:cs typeface="HelvNeue Bold for IBM"/>
              <a:sym typeface="HelvNeue Bold for IBM"/>
            </a:endParaRPr>
          </a:p>
        </p:txBody>
      </p:sp>
      <p:sp>
        <p:nvSpPr>
          <p:cNvPr id="4" name="Rectangle 3">
            <a:extLst>
              <a:ext uri="{FF2B5EF4-FFF2-40B4-BE49-F238E27FC236}">
                <a16:creationId xmlns:a16="http://schemas.microsoft.com/office/drawing/2014/main" id="{8895E792-8000-4F64-A5CD-F25191C3B2FF}"/>
              </a:ext>
            </a:extLst>
          </p:cNvPr>
          <p:cNvSpPr/>
          <p:nvPr/>
        </p:nvSpPr>
        <p:spPr>
          <a:xfrm>
            <a:off x="2168157" y="4311929"/>
            <a:ext cx="4237122" cy="64633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n-ea"/>
                <a:cs typeface="+mn-cs"/>
                <a:hlinkClick r:id="rId4"/>
              </a:rPr>
              <a:t>https://www.ibm.com/watson/developer/</a:t>
            </a:r>
            <a:endPar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n-ea"/>
              <a:cs typeface="+mn-cs"/>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462733">
            <a:off x="8585120" y="4660227"/>
            <a:ext cx="501166" cy="363389"/>
          </a:xfrm>
          <a:prstGeom prst="rect">
            <a:avLst/>
          </a:prstGeom>
        </p:spPr>
      </p:pic>
    </p:spTree>
    <p:extLst>
      <p:ext uri="{BB962C8B-B14F-4D97-AF65-F5344CB8AC3E}">
        <p14:creationId xmlns:p14="http://schemas.microsoft.com/office/powerpoint/2010/main" val="408497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285" y="244368"/>
            <a:ext cx="1199141" cy="281178"/>
          </a:xfrm>
          <a:prstGeom prst="rect">
            <a:avLst/>
          </a:prstGeom>
        </p:spPr>
      </p:pic>
      <p:sp>
        <p:nvSpPr>
          <p:cNvPr id="5" name="Shape 75"/>
          <p:cNvSpPr txBox="1">
            <a:spLocks/>
          </p:cNvSpPr>
          <p:nvPr/>
        </p:nvSpPr>
        <p:spPr>
          <a:xfrm>
            <a:off x="247285" y="384957"/>
            <a:ext cx="5173812" cy="1009336"/>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050" b="0" i="0" u="none" strike="noStrike" kern="1200" cap="none" spc="0" normalizeH="0" baseline="0" noProof="0" dirty="0">
                <a:ln>
                  <a:noFill/>
                </a:ln>
                <a:solidFill>
                  <a:srgbClr val="5AAAFA"/>
                </a:solidFill>
                <a:effectLst/>
                <a:uLnTx/>
                <a:uFillTx/>
                <a:latin typeface="Lubalin for IBM Book" panose="02060502020205020404" pitchFamily="18" charset="0"/>
                <a:ea typeface="+mj-ea"/>
                <a:cs typeface="+mj-cs"/>
              </a:rPr>
              <a:t>Introducing</a:t>
            </a:r>
            <a:r>
              <a:rPr kumimoji="0" lang="en-GB" sz="3600" b="0" i="0" u="none" strike="noStrike" kern="1200" cap="none" spc="0" normalizeH="0" baseline="0" noProof="0" dirty="0">
                <a:ln>
                  <a:noFill/>
                </a:ln>
                <a:solidFill>
                  <a:srgbClr val="5AAAFA"/>
                </a:solidFill>
                <a:effectLst/>
                <a:uLnTx/>
                <a:uFillTx/>
                <a:latin typeface="Lubalin for IBM Book" panose="02060502020205020404" pitchFamily="18" charset="0"/>
                <a:ea typeface="+mj-ea"/>
                <a:cs typeface="+mj-cs"/>
              </a:rPr>
              <a:t>:</a:t>
            </a:r>
            <a:endParaRPr kumimoji="0" lang="en-GB" sz="2100" b="0" i="0" u="none" strike="noStrike" kern="1200" cap="none" spc="0" normalizeH="0" baseline="0" noProof="0" dirty="0">
              <a:ln>
                <a:noFill/>
              </a:ln>
              <a:solidFill>
                <a:srgbClr val="5AAAFA"/>
              </a:solidFill>
              <a:effectLst/>
              <a:uLnTx/>
              <a:uFillTx/>
              <a:latin typeface="HelvNeue for IBM" panose="020B0604020202020204" pitchFamily="34" charset="0"/>
              <a:ea typeface="HelvNeue Bold for IBM"/>
              <a:cs typeface="HelvNeue Bold for IBM"/>
              <a:sym typeface="HelvNeue Bold for IBM"/>
            </a:endParaRPr>
          </a:p>
        </p:txBody>
      </p:sp>
      <p:sp>
        <p:nvSpPr>
          <p:cNvPr id="8" name="Text Placeholder 5"/>
          <p:cNvSpPr txBox="1">
            <a:spLocks/>
          </p:cNvSpPr>
          <p:nvPr/>
        </p:nvSpPr>
        <p:spPr>
          <a:xfrm>
            <a:off x="247285" y="2544217"/>
            <a:ext cx="8283217" cy="1497077"/>
          </a:xfrm>
          <a:prstGeom prst="rect">
            <a:avLst/>
          </a:prstGeom>
        </p:spPr>
        <p:txBody>
          <a:bodyPr vert="horz" lIns="68580" tIns="34290" rIns="68580" bIns="3429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Bringing together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infrastructure</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 and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platform</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 services, Bluemix is the home of 130+ unique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services</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 including offerings like IBM Watson and Weather.com, and millions of running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applications</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containers</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servers</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 and more.</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endParaRPr>
          </a:p>
        </p:txBody>
      </p:sp>
      <p:sp>
        <p:nvSpPr>
          <p:cNvPr id="10" name="Shape 75"/>
          <p:cNvSpPr txBox="1">
            <a:spLocks/>
          </p:cNvSpPr>
          <p:nvPr/>
        </p:nvSpPr>
        <p:spPr>
          <a:xfrm>
            <a:off x="247285" y="1030214"/>
            <a:ext cx="7946221" cy="100933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300" b="0" i="0" u="none" strike="noStrike" kern="1200" cap="none" spc="0" normalizeH="0" baseline="0" noProof="0" dirty="0">
                <a:ln>
                  <a:noFill/>
                </a:ln>
                <a:solidFill>
                  <a:srgbClr val="1C3649"/>
                </a:solidFill>
                <a:effectLst/>
                <a:uLnTx/>
                <a:uFillTx/>
                <a:latin typeface="Lubalin for IBM Book" panose="02060502020205020404" pitchFamily="18" charset="0"/>
                <a:ea typeface="+mj-ea"/>
                <a:cs typeface="+mj-cs"/>
              </a:rPr>
              <a:t>A platform for the </a:t>
            </a:r>
            <a:r>
              <a:rPr kumimoji="0" lang="en-GB" sz="3300" b="0" i="0" u="none" strike="noStrike" kern="1200" cap="none" spc="0" normalizeH="0" baseline="0" noProof="0" dirty="0">
                <a:ln>
                  <a:noFill/>
                </a:ln>
                <a:solidFill>
                  <a:srgbClr val="1C3649"/>
                </a:solidFill>
                <a:effectLst/>
                <a:uLnTx/>
                <a:uFillTx/>
                <a:latin typeface="Lubalin for IBM Demi" panose="02060703020205020404" pitchFamily="18" charset="0"/>
                <a:ea typeface="+mj-ea"/>
                <a:cs typeface="+mj-cs"/>
              </a:rPr>
              <a:t>world’s</a:t>
            </a:r>
            <a:r>
              <a:rPr kumimoji="0" lang="en-GB" sz="3300" b="0" i="0" u="none" strike="noStrike" kern="1200" cap="none" spc="0" normalizeH="0" baseline="0" noProof="0" dirty="0">
                <a:ln>
                  <a:noFill/>
                </a:ln>
                <a:solidFill>
                  <a:srgbClr val="1C3649"/>
                </a:solidFill>
                <a:effectLst/>
                <a:uLnTx/>
                <a:uFillTx/>
                <a:latin typeface="Lubalin for IBM Book" panose="02060502020205020404" pitchFamily="18" charset="0"/>
                <a:ea typeface="+mj-ea"/>
                <a:cs typeface="+mj-cs"/>
              </a:rPr>
              <a:t> ideas</a:t>
            </a:r>
            <a:endParaRPr kumimoji="0" lang="en-GB" sz="1500" b="0" i="0" u="none" strike="noStrike" kern="1200" cap="none" spc="0" normalizeH="0" baseline="0" noProof="0" dirty="0">
              <a:ln>
                <a:noFill/>
              </a:ln>
              <a:solidFill>
                <a:srgbClr val="1C3649"/>
              </a:solidFill>
              <a:effectLst/>
              <a:uLnTx/>
              <a:uFillTx/>
              <a:latin typeface="HelvNeue for IBM" panose="020B0604020202020204" pitchFamily="34" charset="0"/>
              <a:ea typeface="HelvNeue Bold for IBM"/>
              <a:cs typeface="HelvNeue Bold for IBM"/>
              <a:sym typeface="HelvNeue Bold for IBM"/>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62733">
            <a:off x="8585120" y="4660227"/>
            <a:ext cx="501166" cy="363389"/>
          </a:xfrm>
          <a:prstGeom prst="rect">
            <a:avLst/>
          </a:prstGeom>
        </p:spPr>
      </p:pic>
    </p:spTree>
    <p:extLst>
      <p:ext uri="{BB962C8B-B14F-4D97-AF65-F5344CB8AC3E}">
        <p14:creationId xmlns:p14="http://schemas.microsoft.com/office/powerpoint/2010/main" val="69399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85" y="244368"/>
            <a:ext cx="1199141" cy="281178"/>
          </a:xfrm>
          <a:prstGeom prst="rect">
            <a:avLst/>
          </a:prstGeom>
        </p:spPr>
      </p:pic>
      <p:sp>
        <p:nvSpPr>
          <p:cNvPr id="5" name="Shape 75"/>
          <p:cNvSpPr txBox="1">
            <a:spLocks/>
          </p:cNvSpPr>
          <p:nvPr/>
        </p:nvSpPr>
        <p:spPr>
          <a:xfrm>
            <a:off x="247285" y="384957"/>
            <a:ext cx="5173812" cy="1009336"/>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050" b="0" i="0" u="none" strike="noStrike" kern="1200" cap="none" spc="0" normalizeH="0" baseline="0" noProof="0" dirty="0">
                <a:ln>
                  <a:noFill/>
                </a:ln>
                <a:solidFill>
                  <a:srgbClr val="5AAAFA"/>
                </a:solidFill>
                <a:effectLst/>
                <a:uLnTx/>
                <a:uFillTx/>
                <a:latin typeface="Lubalin for IBM Book" panose="02060502020205020404" pitchFamily="18" charset="0"/>
                <a:ea typeface="+mj-ea"/>
                <a:cs typeface="+mj-cs"/>
              </a:rPr>
              <a:t>Introducing</a:t>
            </a:r>
            <a:r>
              <a:rPr kumimoji="0" lang="en-GB" sz="3600" b="0" i="0" u="none" strike="noStrike" kern="1200" cap="none" spc="0" normalizeH="0" baseline="0" noProof="0" dirty="0">
                <a:ln>
                  <a:noFill/>
                </a:ln>
                <a:solidFill>
                  <a:srgbClr val="5AAAFA"/>
                </a:solidFill>
                <a:effectLst/>
                <a:uLnTx/>
                <a:uFillTx/>
                <a:latin typeface="Lubalin for IBM Book" panose="02060502020205020404" pitchFamily="18" charset="0"/>
                <a:ea typeface="+mj-ea"/>
                <a:cs typeface="+mj-cs"/>
              </a:rPr>
              <a:t>:</a:t>
            </a:r>
            <a:endParaRPr kumimoji="0" lang="en-GB" sz="2100" b="0" i="0" u="none" strike="noStrike" kern="1200" cap="none" spc="0" normalizeH="0" baseline="0" noProof="0" dirty="0">
              <a:ln>
                <a:noFill/>
              </a:ln>
              <a:solidFill>
                <a:srgbClr val="5AAAFA"/>
              </a:solidFill>
              <a:effectLst/>
              <a:uLnTx/>
              <a:uFillTx/>
              <a:latin typeface="HelvNeue for IBM" panose="020B0604020202020204" pitchFamily="34" charset="0"/>
              <a:ea typeface="HelvNeue Bold for IBM"/>
              <a:cs typeface="HelvNeue Bold for IBM"/>
              <a:sym typeface="HelvNeue Bold for IBM"/>
            </a:endParaRPr>
          </a:p>
        </p:txBody>
      </p:sp>
      <p:sp>
        <p:nvSpPr>
          <p:cNvPr id="8" name="Text Placeholder 5"/>
          <p:cNvSpPr txBox="1">
            <a:spLocks/>
          </p:cNvSpPr>
          <p:nvPr/>
        </p:nvSpPr>
        <p:spPr>
          <a:xfrm>
            <a:off x="247285" y="2544217"/>
            <a:ext cx="8283217" cy="1413421"/>
          </a:xfrm>
          <a:prstGeom prst="rect">
            <a:avLst/>
          </a:prstGeom>
        </p:spPr>
        <p:txBody>
          <a:bodyPr vert="horz" lIns="68580" tIns="34290" rIns="68580" bIns="34290" rtlCol="0" anchor="t" anchorCtr="0">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Used by over a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million developers </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making over a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billion API calls </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a day and starting over a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100,000 apps </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a month. Welcoming over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2,000 new users </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everyday to the </a:t>
            </a:r>
            <a:r>
              <a:rPr kumimoji="0" lang="en-US" sz="1800" b="0" i="0" u="none" strike="noStrike" kern="1200" cap="none" spc="0" normalizeH="0" baseline="0" noProof="0" dirty="0">
                <a:ln>
                  <a:noFill/>
                </a:ln>
                <a:solidFill>
                  <a:srgbClr val="1E1E1E"/>
                </a:solidFill>
                <a:effectLst/>
                <a:uLnTx/>
                <a:uFillTx/>
                <a:latin typeface="HelvNeue for IBM Medium" panose="020B0604020202020204" pitchFamily="34" charset="0"/>
                <a:ea typeface="+mj-ea"/>
                <a:cs typeface="+mj-cs"/>
              </a:rPr>
              <a:t>largest Cloud Foundry deployment</a:t>
            </a:r>
            <a:r>
              <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rPr>
              <a:t>. You can join now at </a:t>
            </a:r>
            <a:r>
              <a:rPr kumimoji="0" lang="en-US" sz="1800" b="0" i="0" u="none" strike="noStrike" kern="1200" cap="none" spc="0" normalizeH="0" baseline="0" noProof="0" dirty="0">
                <a:ln>
                  <a:noFill/>
                </a:ln>
                <a:solidFill>
                  <a:srgbClr val="5AAAFA"/>
                </a:solidFill>
                <a:effectLst/>
                <a:uLnTx/>
                <a:uFillTx/>
                <a:latin typeface="HelvNeue for IBM" panose="020B0604020202020204" pitchFamily="34" charset="0"/>
                <a:ea typeface="+mj-ea"/>
                <a:cs typeface="+mj-cs"/>
              </a:rPr>
              <a:t>bluemix.net.</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1800" b="0" i="0" u="none" strike="noStrike" kern="1200" cap="none" spc="0" normalizeH="0" baseline="0" noProof="0" dirty="0">
              <a:ln>
                <a:noFill/>
              </a:ln>
              <a:solidFill>
                <a:srgbClr val="1E1E1E"/>
              </a:solidFill>
              <a:effectLst/>
              <a:uLnTx/>
              <a:uFillTx/>
              <a:latin typeface="HelvNeue for IBM" panose="020B0604020202020204" pitchFamily="34" charset="0"/>
              <a:ea typeface="+mj-ea"/>
              <a:cs typeface="+mj-cs"/>
            </a:endParaRPr>
          </a:p>
        </p:txBody>
      </p:sp>
      <p:sp>
        <p:nvSpPr>
          <p:cNvPr id="10" name="Shape 75"/>
          <p:cNvSpPr txBox="1">
            <a:spLocks/>
          </p:cNvSpPr>
          <p:nvPr/>
        </p:nvSpPr>
        <p:spPr>
          <a:xfrm>
            <a:off x="247285" y="1030214"/>
            <a:ext cx="7946221" cy="100933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300" b="0" i="0" u="none" strike="noStrike" kern="1200" cap="none" spc="0" normalizeH="0" baseline="0" noProof="0" dirty="0">
                <a:ln>
                  <a:noFill/>
                </a:ln>
                <a:solidFill>
                  <a:srgbClr val="1C3649"/>
                </a:solidFill>
                <a:effectLst/>
                <a:uLnTx/>
                <a:uFillTx/>
                <a:latin typeface="Lubalin for IBM Book" panose="02060502020205020404" pitchFamily="18" charset="0"/>
                <a:ea typeface="+mj-ea"/>
                <a:cs typeface="+mj-cs"/>
              </a:rPr>
              <a:t>A platform for the </a:t>
            </a:r>
            <a:r>
              <a:rPr kumimoji="0" lang="en-GB" sz="3300" b="0" i="0" u="none" strike="noStrike" kern="1200" cap="none" spc="0" normalizeH="0" baseline="0" noProof="0" dirty="0">
                <a:ln>
                  <a:noFill/>
                </a:ln>
                <a:solidFill>
                  <a:srgbClr val="1C3649"/>
                </a:solidFill>
                <a:effectLst/>
                <a:uLnTx/>
                <a:uFillTx/>
                <a:latin typeface="Lubalin for IBM Demi" panose="02060703020205020404" pitchFamily="18" charset="0"/>
                <a:ea typeface="+mj-ea"/>
                <a:cs typeface="+mj-cs"/>
              </a:rPr>
              <a:t>world’s</a:t>
            </a:r>
            <a:r>
              <a:rPr kumimoji="0" lang="en-GB" sz="3300" b="0" i="0" u="none" strike="noStrike" kern="1200" cap="none" spc="0" normalizeH="0" baseline="0" noProof="0" dirty="0">
                <a:ln>
                  <a:noFill/>
                </a:ln>
                <a:solidFill>
                  <a:srgbClr val="1C3649"/>
                </a:solidFill>
                <a:effectLst/>
                <a:uLnTx/>
                <a:uFillTx/>
                <a:latin typeface="Lubalin for IBM Book" panose="02060502020205020404" pitchFamily="18" charset="0"/>
                <a:ea typeface="+mj-ea"/>
                <a:cs typeface="+mj-cs"/>
              </a:rPr>
              <a:t> ideas</a:t>
            </a:r>
            <a:endParaRPr kumimoji="0" lang="en-GB" sz="1500" b="0" i="0" u="none" strike="noStrike" kern="1200" cap="none" spc="0" normalizeH="0" baseline="0" noProof="0" dirty="0">
              <a:ln>
                <a:noFill/>
              </a:ln>
              <a:solidFill>
                <a:srgbClr val="1C3649"/>
              </a:solidFill>
              <a:effectLst/>
              <a:uLnTx/>
              <a:uFillTx/>
              <a:latin typeface="HelvNeue for IBM" panose="020B0604020202020204" pitchFamily="34" charset="0"/>
              <a:ea typeface="HelvNeue Bold for IBM"/>
              <a:cs typeface="HelvNeue Bold for IBM"/>
              <a:sym typeface="HelvNeue Bold for IBM"/>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62733">
            <a:off x="8585120" y="4660227"/>
            <a:ext cx="501166" cy="363389"/>
          </a:xfrm>
          <a:prstGeom prst="rect">
            <a:avLst/>
          </a:prstGeom>
        </p:spPr>
      </p:pic>
    </p:spTree>
    <p:extLst>
      <p:ext uri="{BB962C8B-B14F-4D97-AF65-F5344CB8AC3E}">
        <p14:creationId xmlns:p14="http://schemas.microsoft.com/office/powerpoint/2010/main" val="44644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4DBDE34-E9B5-E04F-B662-69720E4BCB53}" type="slidenum">
              <a:rPr kumimoji="0" lang="en-US" sz="500" b="0" i="0" u="none" strike="noStrike" kern="1200" cap="none" spc="0" normalizeH="0" baseline="0" noProof="0" smtClean="0">
                <a:ln>
                  <a:noFill/>
                </a:ln>
                <a:solidFill>
                  <a:srgbClr val="595959"/>
                </a:solidFill>
                <a:effectLst/>
                <a:uLnTx/>
                <a:uFillTx/>
                <a:latin typeface="Arial" charset="0"/>
                <a:ea typeface="+mn-ea"/>
                <a:cs typeface="Arial"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95959"/>
              </a:solidFill>
              <a:effectLst/>
              <a:uLnTx/>
              <a:uFillTx/>
              <a:latin typeface="Arial" charset="0"/>
              <a:ea typeface="+mn-ea"/>
              <a:cs typeface="Arial" charset="0"/>
            </a:endParaRPr>
          </a:p>
        </p:txBody>
      </p:sp>
      <p:sp>
        <p:nvSpPr>
          <p:cNvPr id="2" name="Title 1"/>
          <p:cNvSpPr>
            <a:spLocks noGrp="1"/>
          </p:cNvSpPr>
          <p:nvPr>
            <p:ph type="title"/>
          </p:nvPr>
        </p:nvSpPr>
        <p:spPr/>
        <p:txBody>
          <a:bodyPr/>
          <a:lstStyle/>
          <a:p>
            <a:r>
              <a:rPr lang="en-US" sz="3000" dirty="0"/>
              <a:t>Our Goals</a:t>
            </a:r>
            <a:endParaRPr lang="en-US" sz="3000" dirty="0">
              <a:solidFill>
                <a:srgbClr val="464646"/>
              </a:solidFill>
            </a:endParaRPr>
          </a:p>
        </p:txBody>
      </p:sp>
      <p:sp>
        <p:nvSpPr>
          <p:cNvPr id="7" name="Rounded Rectangular Callout 6"/>
          <p:cNvSpPr/>
          <p:nvPr/>
        </p:nvSpPr>
        <p:spPr>
          <a:xfrm>
            <a:off x="4826000" y="1521825"/>
            <a:ext cx="3200400" cy="1981200"/>
          </a:xfrm>
          <a:prstGeom prst="wedgeRoundRectCallout">
            <a:avLst>
              <a:gd name="adj1" fmla="val -67173"/>
              <a:gd name="adj2" fmla="val 9642"/>
              <a:gd name="adj3" fmla="val 16667"/>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Ins="9144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Arial"/>
                <a:ea typeface="+mn-ea"/>
                <a:cs typeface="+mn-cs"/>
              </a:rPr>
              <a:t>Today, we'll be showing you our Personality Insights, Tone Analyzer, </a:t>
            </a:r>
            <a:r>
              <a:rPr kumimoji="0" lang="en-US" sz="1800" b="0" i="0" u="none" strike="noStrike" kern="1200" cap="none" spc="0" normalizeH="0" baseline="0" noProof="0" dirty="0" err="1">
                <a:ln>
                  <a:noFill/>
                </a:ln>
                <a:solidFill>
                  <a:srgbClr val="595959"/>
                </a:solidFill>
                <a:effectLst/>
                <a:uLnTx/>
                <a:uFillTx/>
                <a:latin typeface="Arial"/>
                <a:ea typeface="+mn-ea"/>
                <a:cs typeface="+mn-cs"/>
              </a:rPr>
              <a:t>Spee</a:t>
            </a:r>
            <a:r>
              <a:rPr lang="en-US" dirty="0" err="1">
                <a:solidFill>
                  <a:srgbClr val="595959"/>
                </a:solidFill>
                <a:latin typeface="Arial"/>
              </a:rPr>
              <a:t>ch</a:t>
            </a:r>
            <a:r>
              <a:rPr lang="en-US" dirty="0">
                <a:solidFill>
                  <a:srgbClr val="595959"/>
                </a:solidFill>
                <a:latin typeface="Arial"/>
              </a:rPr>
              <a:t> to Text &amp; Text to Speech services</a:t>
            </a:r>
            <a:endParaRPr kumimoji="0" lang="it-IT" sz="1800" b="0" i="0" u="none" strike="noStrike" kern="1200" cap="none" spc="0" normalizeH="0" baseline="0" noProof="0" dirty="0">
              <a:ln>
                <a:noFill/>
              </a:ln>
              <a:solidFill>
                <a:srgbClr val="595959"/>
              </a:solidFill>
              <a:effectLst/>
              <a:uLnTx/>
              <a:uFillTx/>
              <a:latin typeface="Arial" charset="0"/>
              <a:ea typeface="+mn-ea"/>
              <a:cs typeface="Arial" charset="0"/>
            </a:endParaRPr>
          </a:p>
        </p:txBody>
      </p:sp>
      <p:sp>
        <p:nvSpPr>
          <p:cNvPr id="13" name="Oval 12">
            <a:extLst>
              <a:ext uri="{FF2B5EF4-FFF2-40B4-BE49-F238E27FC236}">
                <a16:creationId xmlns:a16="http://schemas.microsoft.com/office/drawing/2014/main" id="{D2D657AB-AF0F-415F-9E79-EDE251B70C33}"/>
              </a:ext>
            </a:extLst>
          </p:cNvPr>
          <p:cNvSpPr>
            <a:spLocks noChangeAspect="1"/>
          </p:cNvSpPr>
          <p:nvPr/>
        </p:nvSpPr>
        <p:spPr>
          <a:xfrm>
            <a:off x="858956" y="2167753"/>
            <a:ext cx="1059660" cy="1045884"/>
          </a:xfrm>
          <a:prstGeom prst="ellipse">
            <a:avLst/>
          </a:prstGeom>
          <a:solidFill>
            <a:srgbClr val="BB8CFA"/>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6" name="Oval 15">
            <a:extLst>
              <a:ext uri="{FF2B5EF4-FFF2-40B4-BE49-F238E27FC236}">
                <a16:creationId xmlns:a16="http://schemas.microsoft.com/office/drawing/2014/main" id="{F80245A0-1B27-493D-94EE-72145ED40882}"/>
              </a:ext>
            </a:extLst>
          </p:cNvPr>
          <p:cNvSpPr>
            <a:spLocks noChangeAspect="1"/>
          </p:cNvSpPr>
          <p:nvPr/>
        </p:nvSpPr>
        <p:spPr>
          <a:xfrm>
            <a:off x="1912759" y="1121869"/>
            <a:ext cx="1059660" cy="1045884"/>
          </a:xfrm>
          <a:prstGeom prst="ellipse">
            <a:avLst/>
          </a:prstGeom>
          <a:solidFill>
            <a:srgbClr val="BB8CFA"/>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7" name="Oval 16">
            <a:extLst>
              <a:ext uri="{FF2B5EF4-FFF2-40B4-BE49-F238E27FC236}">
                <a16:creationId xmlns:a16="http://schemas.microsoft.com/office/drawing/2014/main" id="{79694298-93B8-487E-852F-3A8F6BEBDE32}"/>
              </a:ext>
            </a:extLst>
          </p:cNvPr>
          <p:cNvSpPr>
            <a:spLocks noChangeAspect="1"/>
          </p:cNvSpPr>
          <p:nvPr/>
        </p:nvSpPr>
        <p:spPr>
          <a:xfrm>
            <a:off x="1912759" y="3213637"/>
            <a:ext cx="1059660" cy="1045884"/>
          </a:xfrm>
          <a:prstGeom prst="ellipse">
            <a:avLst/>
          </a:prstGeom>
          <a:solidFill>
            <a:srgbClr val="BB8CFA"/>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8" name="Oval 17">
            <a:extLst>
              <a:ext uri="{FF2B5EF4-FFF2-40B4-BE49-F238E27FC236}">
                <a16:creationId xmlns:a16="http://schemas.microsoft.com/office/drawing/2014/main" id="{6A90334A-0CFA-4B1E-95C2-9A1C0C18BD9B}"/>
              </a:ext>
            </a:extLst>
          </p:cNvPr>
          <p:cNvSpPr>
            <a:spLocks noChangeAspect="1"/>
          </p:cNvSpPr>
          <p:nvPr/>
        </p:nvSpPr>
        <p:spPr>
          <a:xfrm>
            <a:off x="2972419" y="2167753"/>
            <a:ext cx="1059660" cy="1045884"/>
          </a:xfrm>
          <a:prstGeom prst="ellipse">
            <a:avLst/>
          </a:prstGeom>
          <a:solidFill>
            <a:srgbClr val="BB8CFA"/>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19" name="Picture 18">
            <a:extLst>
              <a:ext uri="{FF2B5EF4-FFF2-40B4-BE49-F238E27FC236}">
                <a16:creationId xmlns:a16="http://schemas.microsoft.com/office/drawing/2014/main" id="{0490632B-C10E-418E-9FF1-A5D255A15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463" y="1356085"/>
            <a:ext cx="571050" cy="572400"/>
          </a:xfrm>
          <a:prstGeom prst="rect">
            <a:avLst/>
          </a:prstGeom>
        </p:spPr>
      </p:pic>
      <p:pic>
        <p:nvPicPr>
          <p:cNvPr id="20" name="Picture 19">
            <a:extLst>
              <a:ext uri="{FF2B5EF4-FFF2-40B4-BE49-F238E27FC236}">
                <a16:creationId xmlns:a16="http://schemas.microsoft.com/office/drawing/2014/main" id="{9B00920E-8A13-4C5C-B37D-A228F36139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7064" y="3450379"/>
            <a:ext cx="571050" cy="572400"/>
          </a:xfrm>
          <a:prstGeom prst="rect">
            <a:avLst/>
          </a:prstGeom>
        </p:spPr>
      </p:pic>
      <p:pic>
        <p:nvPicPr>
          <p:cNvPr id="21" name="Picture 20">
            <a:extLst>
              <a:ext uri="{FF2B5EF4-FFF2-40B4-BE49-F238E27FC236}">
                <a16:creationId xmlns:a16="http://schemas.microsoft.com/office/drawing/2014/main" id="{2ED96C5E-0DFA-48E7-A387-FE9FDC5DE036}"/>
              </a:ext>
            </a:extLst>
          </p:cNvPr>
          <p:cNvPicPr preferRelativeResize="0">
            <a:picLocks noChangeAspect="1"/>
          </p:cNvPicPr>
          <p:nvPr/>
        </p:nvPicPr>
        <p:blipFill>
          <a:blip r:embed="rId5">
            <a:extLst>
              <a:ext uri="{28A0092B-C50C-407E-A947-70E740481C1C}">
                <a14:useLocalDpi xmlns:a14="http://schemas.microsoft.com/office/drawing/2010/main" val="0"/>
              </a:ext>
            </a:extLst>
          </a:blip>
          <a:stretch>
            <a:fillRect/>
          </a:stretch>
        </p:blipFill>
        <p:spPr>
          <a:xfrm>
            <a:off x="1098816" y="2404495"/>
            <a:ext cx="579939" cy="572400"/>
          </a:xfrm>
          <a:prstGeom prst="rect">
            <a:avLst/>
          </a:prstGeom>
        </p:spPr>
      </p:pic>
      <p:pic>
        <p:nvPicPr>
          <p:cNvPr id="22" name="Picture 21">
            <a:extLst>
              <a:ext uri="{FF2B5EF4-FFF2-40B4-BE49-F238E27FC236}">
                <a16:creationId xmlns:a16="http://schemas.microsoft.com/office/drawing/2014/main" id="{F6DBFB51-8E20-4334-BEC1-8FBDAD6629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21757" y="2404495"/>
            <a:ext cx="571050" cy="57240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462733">
            <a:off x="8585120" y="4660227"/>
            <a:ext cx="501166" cy="363389"/>
          </a:xfrm>
          <a:prstGeom prst="rect">
            <a:avLst/>
          </a:prstGeom>
        </p:spPr>
      </p:pic>
    </p:spTree>
    <p:extLst>
      <p:ext uri="{BB962C8B-B14F-4D97-AF65-F5344CB8AC3E}">
        <p14:creationId xmlns:p14="http://schemas.microsoft.com/office/powerpoint/2010/main" val="95850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021" y="1669711"/>
            <a:ext cx="685800" cy="685800"/>
          </a:xfrm>
          <a:prstGeom prst="rect">
            <a:avLst/>
          </a:prstGeom>
        </p:spPr>
      </p:pic>
      <p:sp>
        <p:nvSpPr>
          <p:cNvPr id="5" name="Shape 75"/>
          <p:cNvSpPr txBox="1">
            <a:spLocks/>
          </p:cNvSpPr>
          <p:nvPr/>
        </p:nvSpPr>
        <p:spPr>
          <a:xfrm>
            <a:off x="247285" y="384957"/>
            <a:ext cx="5173812" cy="1009336"/>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spcAft>
                <a:spcPts val="0"/>
              </a:spcAft>
            </a:pPr>
            <a:r>
              <a:rPr lang="en-GB" sz="4050" dirty="0">
                <a:solidFill>
                  <a:srgbClr val="02D7C2"/>
                </a:solidFill>
                <a:latin typeface="Lubalin for IBM Book" panose="02060502020205020404" pitchFamily="18" charset="0"/>
              </a:rPr>
              <a:t>With Watson</a:t>
            </a:r>
            <a:endParaRPr lang="en-GB" sz="2100" dirty="0">
              <a:solidFill>
                <a:srgbClr val="02D7C2"/>
              </a:solidFill>
              <a:latin typeface="HelvNeue for IBM" panose="020B0604020202020204" pitchFamily="34" charset="0"/>
              <a:ea typeface="HelvNeue Bold for IBM"/>
              <a:cs typeface="HelvNeue Bold for IBM"/>
              <a:sym typeface="HelvNeue Bold for IBM"/>
            </a:endParaRPr>
          </a:p>
        </p:txBody>
      </p:sp>
      <p:sp>
        <p:nvSpPr>
          <p:cNvPr id="8" name="Text Placeholder 5"/>
          <p:cNvSpPr txBox="1">
            <a:spLocks/>
          </p:cNvSpPr>
          <p:nvPr/>
        </p:nvSpPr>
        <p:spPr>
          <a:xfrm>
            <a:off x="247285" y="2667642"/>
            <a:ext cx="8283217" cy="1539033"/>
          </a:xfrm>
          <a:prstGeom prst="rect">
            <a:avLst/>
          </a:prstGeom>
        </p:spPr>
        <p:txBody>
          <a:bodyPr vert="horz" lIns="68580" tIns="34290" rIns="68580" bIns="3429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lnSpc>
                <a:spcPct val="150000"/>
              </a:lnSpc>
              <a:spcAft>
                <a:spcPts val="0"/>
              </a:spcAft>
            </a:pPr>
            <a:r>
              <a:rPr lang="en-US" sz="1600" dirty="0">
                <a:solidFill>
                  <a:prstClr val="black"/>
                </a:solidFill>
                <a:latin typeface="HelvNeue for IBM" panose="020B0604020202020204" pitchFamily="34" charset="0"/>
              </a:rPr>
              <a:t>Personality Insights extracts and analyzes a spectrum of personality attributes to help discover actionable insights about people and entities, and in turn guides end users to highly personalized interactions.</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285" y="213507"/>
            <a:ext cx="365276" cy="342900"/>
          </a:xfrm>
          <a:prstGeom prst="rect">
            <a:avLst/>
          </a:prstGeom>
        </p:spPr>
      </p:pic>
      <p:sp>
        <p:nvSpPr>
          <p:cNvPr id="6" name="Shape 75"/>
          <p:cNvSpPr txBox="1">
            <a:spLocks/>
          </p:cNvSpPr>
          <p:nvPr/>
        </p:nvSpPr>
        <p:spPr>
          <a:xfrm>
            <a:off x="1220105" y="1691247"/>
            <a:ext cx="8401984" cy="64273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685800" fontAlgn="auto">
              <a:spcAft>
                <a:spcPts val="0"/>
              </a:spcAft>
            </a:pPr>
            <a:r>
              <a:rPr lang="en-GB" sz="3600" dirty="0">
                <a:solidFill>
                  <a:srgbClr val="1C3649"/>
                </a:solidFill>
                <a:latin typeface="HelvNeue for IBM" panose="020B0604020202020204" pitchFamily="34" charset="0"/>
                <a:sym typeface="HelvNeue Bold for IBM"/>
              </a:rPr>
              <a:t>Personality Insights</a:t>
            </a:r>
            <a:endParaRPr lang="en-GB" sz="1800" dirty="0">
              <a:solidFill>
                <a:srgbClr val="1C3649"/>
              </a:solidFill>
              <a:latin typeface="HelvNeue for IBM" panose="020B0604020202020204" pitchFamily="34" charset="0"/>
              <a:ea typeface="HelvNeue Bold for IBM"/>
              <a:cs typeface="HelvNeue Bold for IBM"/>
              <a:sym typeface="HelvNeue Bold for IBM"/>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462733">
            <a:off x="8585120" y="4660227"/>
            <a:ext cx="501166" cy="363389"/>
          </a:xfrm>
          <a:prstGeom prst="rect">
            <a:avLst/>
          </a:prstGeom>
        </p:spPr>
      </p:pic>
    </p:spTree>
    <p:extLst>
      <p:ext uri="{BB962C8B-B14F-4D97-AF65-F5344CB8AC3E}">
        <p14:creationId xmlns:p14="http://schemas.microsoft.com/office/powerpoint/2010/main" val="1418969178"/>
      </p:ext>
    </p:extLst>
  </p:cSld>
  <p:clrMapOvr>
    <a:masterClrMapping/>
  </p:clrMapOvr>
</p:sld>
</file>

<file path=ppt/theme/theme1.xml><?xml version="1.0" encoding="utf-8"?>
<a:theme xmlns:a="http://schemas.openxmlformats.org/drawingml/2006/main" name="Watson: Group 2, Grey 70">
  <a:themeElements>
    <a:clrScheme name="Group 2, Grey 70 1">
      <a:dk1>
        <a:srgbClr val="AEAEAE"/>
      </a:dk1>
      <a:lt1>
        <a:srgbClr val="E0E0E0"/>
      </a:lt1>
      <a:dk2>
        <a:srgbClr val="1E1E1E"/>
      </a:dk2>
      <a:lt2>
        <a:srgbClr val="464646"/>
      </a:lt2>
      <a:accent1>
        <a:srgbClr val="5AA700"/>
      </a:accent1>
      <a:accent2>
        <a:srgbClr val="8CD211"/>
      </a:accent2>
      <a:accent3>
        <a:srgbClr val="B8E051"/>
      </a:accent3>
      <a:accent4>
        <a:srgbClr val="00B4A0"/>
      </a:accent4>
      <a:accent5>
        <a:srgbClr val="41D6C3"/>
      </a:accent5>
      <a:accent6>
        <a:srgbClr val="6EEDD8"/>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1" id="{D9E88114-777E-8D47-9601-BB69D8A6D00D}" vid="{4BBDA673-B795-A44F-A40D-C708D4249D43}"/>
    </a:ext>
  </a:extLst>
</a:theme>
</file>

<file path=ppt/theme/theme2.xml><?xml version="1.0" encoding="utf-8"?>
<a:theme xmlns:a="http://schemas.openxmlformats.org/drawingml/2006/main" name="Watson: Group 2, White 4">
  <a:themeElements>
    <a:clrScheme name="Group 2, White 4 1">
      <a:dk1>
        <a:srgbClr val="1E1E1E"/>
      </a:dk1>
      <a:lt1>
        <a:srgbClr val="5A5A5A"/>
      </a:lt1>
      <a:dk2>
        <a:srgbClr val="C7C7C7"/>
      </a:dk2>
      <a:lt2>
        <a:srgbClr val="ECECEC"/>
      </a:lt2>
      <a:accent1>
        <a:srgbClr val="5AA700"/>
      </a:accent1>
      <a:accent2>
        <a:srgbClr val="8CD211"/>
      </a:accent2>
      <a:accent3>
        <a:srgbClr val="B8E051"/>
      </a:accent3>
      <a:accent4>
        <a:srgbClr val="00B4A0"/>
      </a:accent4>
      <a:accent5>
        <a:srgbClr val="41D6C3"/>
      </a:accent5>
      <a:accent6>
        <a:srgbClr val="6EEDD8"/>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1" id="{D9E88114-777E-8D47-9601-BB69D8A6D00D}" vid="{5C6FA40F-D00A-E241-9442-5CA19144C6CD}"/>
    </a:ext>
  </a:extLst>
</a:theme>
</file>

<file path=ppt/theme/theme3.xml><?xml version="1.0" encoding="utf-8"?>
<a:theme xmlns:a="http://schemas.openxmlformats.org/drawingml/2006/main" name="Watson: Group 2, Teal 70">
  <a:themeElements>
    <a:clrScheme name="Group 2, Teal 70">
      <a:dk1>
        <a:srgbClr val="C8F08F"/>
      </a:dk1>
      <a:lt1>
        <a:srgbClr val="A7FAE6"/>
      </a:lt1>
      <a:dk2>
        <a:srgbClr val="012B22"/>
      </a:dk2>
      <a:lt2>
        <a:srgbClr val="005448"/>
      </a:lt2>
      <a:accent1>
        <a:srgbClr val="5AA700"/>
      </a:accent1>
      <a:accent2>
        <a:srgbClr val="8CD211"/>
      </a:accent2>
      <a:accent3>
        <a:srgbClr val="B8E051"/>
      </a:accent3>
      <a:accent4>
        <a:srgbClr val="00B4A0"/>
      </a:accent4>
      <a:accent5>
        <a:srgbClr val="41D6C3"/>
      </a:accent5>
      <a:accent6>
        <a:srgbClr val="6EEDD8"/>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1" id="{D9E88114-777E-8D47-9601-BB69D8A6D00D}" vid="{15D8601C-919B-0649-9076-2BAA045B37A1}"/>
    </a:ext>
  </a:extLst>
</a:theme>
</file>

<file path=ppt/theme/theme4.xml><?xml version="1.0" encoding="utf-8"?>
<a:theme xmlns:a="http://schemas.openxmlformats.org/drawingml/2006/main" name="Watson: Group 2, Green 70">
  <a:themeElements>
    <a:clrScheme name="Group 2, Green 70">
      <a:dk1>
        <a:srgbClr val="C8F08F"/>
      </a:dk1>
      <a:lt1>
        <a:srgbClr val="A7FAE6"/>
      </a:lt1>
      <a:dk2>
        <a:srgbClr val="0C2808"/>
      </a:dk2>
      <a:lt2>
        <a:srgbClr val="144D14"/>
      </a:lt2>
      <a:accent1>
        <a:srgbClr val="5AA700"/>
      </a:accent1>
      <a:accent2>
        <a:srgbClr val="8CD275"/>
      </a:accent2>
      <a:accent3>
        <a:srgbClr val="B8E051"/>
      </a:accent3>
      <a:accent4>
        <a:srgbClr val="00B4A0"/>
      </a:accent4>
      <a:accent5>
        <a:srgbClr val="41D6C3"/>
      </a:accent5>
      <a:accent6>
        <a:srgbClr val="6EEDD8"/>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1" id="{D9E88114-777E-8D47-9601-BB69D8A6D00D}" vid="{5B5389F8-D3E5-B34F-87F9-821C910D5C62}"/>
    </a:ext>
  </a:extLst>
</a:theme>
</file>

<file path=ppt/theme/theme5.xml><?xml version="1.0" encoding="utf-8"?>
<a:theme xmlns:a="http://schemas.openxmlformats.org/drawingml/2006/main" name="Watson: Group 5, White 4">
  <a:themeElements>
    <a:clrScheme name="Group 5, White 4 1">
      <a:dk1>
        <a:srgbClr val="1E1E1E"/>
      </a:dk1>
      <a:lt1>
        <a:srgbClr val="595959"/>
      </a:lt1>
      <a:dk2>
        <a:srgbClr val="C7C7C7"/>
      </a:dk2>
      <a:lt2>
        <a:srgbClr val="ECECEC"/>
      </a:lt2>
      <a:accent1>
        <a:srgbClr val="AF6EE8"/>
      </a:accent1>
      <a:accent2>
        <a:srgbClr val="BA8FF7"/>
      </a:accent2>
      <a:accent3>
        <a:srgbClr val="D7AAFF"/>
      </a:accent3>
      <a:accent4>
        <a:srgbClr val="FF3CA0"/>
      </a:accent4>
      <a:accent5>
        <a:srgbClr val="FF71D4"/>
      </a:accent5>
      <a:accent6>
        <a:srgbClr val="FF9EEE"/>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7DC2CB32-3382-444E-8114-66465A85BE96}" vid="{148FC204-E60A-4742-A0E7-3EDDCAF8AFF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Watson_GreenTeal_16x9_Arial_Mac-PC</Template>
  <TotalTime>80</TotalTime>
  <Words>1019</Words>
  <Application>Microsoft Office PowerPoint</Application>
  <PresentationFormat>On-screen Show (16:9)</PresentationFormat>
  <Paragraphs>105</Paragraphs>
  <Slides>14</Slides>
  <Notes>5</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14</vt:i4>
      </vt:variant>
    </vt:vector>
  </HeadingPairs>
  <TitlesOfParts>
    <vt:vector size="28" baseType="lpstr">
      <vt:lpstr>ＭＳ Ｐゴシック</vt:lpstr>
      <vt:lpstr>Arial</vt:lpstr>
      <vt:lpstr>Calibri</vt:lpstr>
      <vt:lpstr>HelvNeue Bold for IBM</vt:lpstr>
      <vt:lpstr>HelvNeue for IBM</vt:lpstr>
      <vt:lpstr>HelvNeue for IBM Medium</vt:lpstr>
      <vt:lpstr>Lubalin for IBM Book</vt:lpstr>
      <vt:lpstr>Lubalin for IBM Demi</vt:lpstr>
      <vt:lpstr>Lucida Grande</vt:lpstr>
      <vt:lpstr>Watson: Group 2, Grey 70</vt:lpstr>
      <vt:lpstr>Watson: Group 2, White 4</vt:lpstr>
      <vt:lpstr>Watson: Group 2, Teal 70</vt:lpstr>
      <vt:lpstr>Watson: Group 2, Green 70</vt:lpstr>
      <vt:lpstr>Watson: Group 5, White 4</vt:lpstr>
      <vt:lpstr>COGNITIVE WORKSHOP SERIES: Personality Insights Tone Analyzer Speech to Text Text to Speech</vt:lpstr>
      <vt:lpstr>WIFI ACCESS  Wifi ID: In5 Password: WelcomeToIn5  </vt:lpstr>
      <vt:lpstr>Our Goals  In this series, we want to focus on the Watson services that allow you to customize functionality to better fit your use case and industry </vt:lpstr>
      <vt:lpstr>PowerPoint Presentation</vt:lpstr>
      <vt:lpstr>PowerPoint Presentation</vt:lpstr>
      <vt:lpstr>PowerPoint Presentation</vt:lpstr>
      <vt:lpstr>PowerPoint Presentation</vt:lpstr>
      <vt:lpstr>Our Goals</vt:lpstr>
      <vt:lpstr>PowerPoint Presentation</vt:lpstr>
      <vt:lpstr>PowerPoint Presentation</vt:lpstr>
      <vt:lpstr>PowerPoint Presentation</vt:lpstr>
      <vt:lpstr>PowerPoint Presentation</vt:lpstr>
      <vt:lpstr>Combining STT, TTS, Personality Insight, and Tone Analyzer</vt:lpstr>
      <vt:lpstr>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WORKSHOP SERIES: Personality Insights Tone Analyzer Speech to Text Text to Speech</dc:title>
  <dc:subject/>
  <dc:creator>Hussain</dc:creator>
  <cp:keywords/>
  <dc:description/>
  <cp:lastModifiedBy>Alexander Al Basosi</cp:lastModifiedBy>
  <cp:revision>16</cp:revision>
  <dcterms:created xsi:type="dcterms:W3CDTF">2017-07-11T12:29:37Z</dcterms:created>
  <dcterms:modified xsi:type="dcterms:W3CDTF">2017-07-20T11:52:31Z</dcterms:modified>
  <cp:category/>
</cp:coreProperties>
</file>