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73" r:id="rId5"/>
    <p:sldId id="277" r:id="rId6"/>
    <p:sldId id="279" r:id="rId7"/>
    <p:sldId id="278" r:id="rId8"/>
    <p:sldId id="270" r:id="rId9"/>
    <p:sldId id="269" r:id="rId10"/>
    <p:sldId id="268" r:id="rId11"/>
    <p:sldId id="267" r:id="rId12"/>
    <p:sldId id="281" r:id="rId13"/>
    <p:sldId id="285" r:id="rId14"/>
    <p:sldId id="282" r:id="rId15"/>
    <p:sldId id="283" r:id="rId16"/>
    <p:sldId id="284" r:id="rId17"/>
    <p:sldId id="272" r:id="rId18"/>
    <p:sldId id="286" r:id="rId19"/>
    <p:sldId id="280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0DDC4-FC68-42DE-AC90-553CA46645B9}" type="doc">
      <dgm:prSet loTypeId="urn:microsoft.com/office/officeart/2005/8/layout/radial2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4EF44B-84D7-482A-9B14-629EB6CA8F26}">
      <dgm:prSet phldrT="[Texto]"/>
      <dgm:spPr/>
      <dgm:t>
        <a:bodyPr/>
        <a:lstStyle/>
        <a:p>
          <a:r>
            <a:rPr lang="es-ES" dirty="0" smtClean="0"/>
            <a:t>Unix</a:t>
          </a:r>
          <a:endParaRPr lang="es-ES" dirty="0"/>
        </a:p>
      </dgm:t>
    </dgm:pt>
    <dgm:pt modelId="{BAFF9761-A62B-4B20-B3AC-50F2704AD1D1}" type="parTrans" cxnId="{7D213A4E-9BB0-4030-81A1-80E17A47D6A9}">
      <dgm:prSet/>
      <dgm:spPr/>
      <dgm:t>
        <a:bodyPr/>
        <a:lstStyle/>
        <a:p>
          <a:endParaRPr lang="es-ES"/>
        </a:p>
      </dgm:t>
    </dgm:pt>
    <dgm:pt modelId="{AD33A8EF-46F3-443F-B47E-0989BC013B68}" type="sibTrans" cxnId="{7D213A4E-9BB0-4030-81A1-80E17A47D6A9}">
      <dgm:prSet/>
      <dgm:spPr/>
      <dgm:t>
        <a:bodyPr/>
        <a:lstStyle/>
        <a:p>
          <a:endParaRPr lang="es-ES"/>
        </a:p>
      </dgm:t>
    </dgm:pt>
    <dgm:pt modelId="{47FB4AF4-DB8C-49A8-A57F-C65C3EF282B5}">
      <dgm:prSet phldrT="[Texto]"/>
      <dgm:spPr/>
      <dgm:t>
        <a:bodyPr/>
        <a:lstStyle/>
        <a:p>
          <a:r>
            <a:rPr lang="es-ES" dirty="0" err="1" smtClean="0"/>
            <a:t>Android</a:t>
          </a:r>
          <a:endParaRPr lang="es-ES" dirty="0"/>
        </a:p>
      </dgm:t>
    </dgm:pt>
    <dgm:pt modelId="{01F85E64-1866-4030-A03C-69DC56D86490}" type="parTrans" cxnId="{0135A1EA-29D3-4A9F-A557-325CCABF3079}">
      <dgm:prSet/>
      <dgm:spPr/>
      <dgm:t>
        <a:bodyPr/>
        <a:lstStyle/>
        <a:p>
          <a:endParaRPr lang="es-ES"/>
        </a:p>
      </dgm:t>
    </dgm:pt>
    <dgm:pt modelId="{D64AF7B6-163F-4117-AB9D-DDD1C08CB379}" type="sibTrans" cxnId="{0135A1EA-29D3-4A9F-A557-325CCABF3079}">
      <dgm:prSet/>
      <dgm:spPr/>
      <dgm:t>
        <a:bodyPr/>
        <a:lstStyle/>
        <a:p>
          <a:endParaRPr lang="es-ES"/>
        </a:p>
      </dgm:t>
    </dgm:pt>
    <dgm:pt modelId="{8F3FDDF2-7A2E-46C2-8561-D1A0DC1A71B5}">
      <dgm:prSet phldrT="[Texto]"/>
      <dgm:spPr/>
      <dgm:t>
        <a:bodyPr/>
        <a:lstStyle/>
        <a:p>
          <a:r>
            <a:rPr lang="es-ES" dirty="0" smtClean="0"/>
            <a:t>Linux</a:t>
          </a:r>
          <a:endParaRPr lang="es-ES" dirty="0"/>
        </a:p>
      </dgm:t>
    </dgm:pt>
    <dgm:pt modelId="{17C6BC33-C887-42A3-ADF4-9D83F2FA9652}" type="parTrans" cxnId="{0B75768A-6CBE-44CD-9490-0CC49D88B980}">
      <dgm:prSet/>
      <dgm:spPr/>
      <dgm:t>
        <a:bodyPr/>
        <a:lstStyle/>
        <a:p>
          <a:endParaRPr lang="es-ES"/>
        </a:p>
      </dgm:t>
    </dgm:pt>
    <dgm:pt modelId="{06EDAF19-FFFF-4148-95FC-3FB0C0521A52}" type="sibTrans" cxnId="{0B75768A-6CBE-44CD-9490-0CC49D88B980}">
      <dgm:prSet/>
      <dgm:spPr/>
      <dgm:t>
        <a:bodyPr/>
        <a:lstStyle/>
        <a:p>
          <a:endParaRPr lang="es-ES"/>
        </a:p>
      </dgm:t>
    </dgm:pt>
    <dgm:pt modelId="{3EEEEDA1-E850-4798-88C7-7CB314BAB603}">
      <dgm:prSet phldrT="[Texto]"/>
      <dgm:spPr/>
      <dgm:t>
        <a:bodyPr/>
        <a:lstStyle/>
        <a:p>
          <a:r>
            <a:rPr lang="es-ES" dirty="0" smtClean="0"/>
            <a:t>Microsoft</a:t>
          </a:r>
          <a:endParaRPr lang="es-ES" dirty="0"/>
        </a:p>
      </dgm:t>
    </dgm:pt>
    <dgm:pt modelId="{A34DE847-8ABC-41A8-9FE4-45A96AC0E44A}" type="parTrans" cxnId="{C7BD9D38-D106-4366-B758-24A9FDCC225E}">
      <dgm:prSet/>
      <dgm:spPr/>
      <dgm:t>
        <a:bodyPr/>
        <a:lstStyle/>
        <a:p>
          <a:endParaRPr lang="es-ES"/>
        </a:p>
      </dgm:t>
    </dgm:pt>
    <dgm:pt modelId="{3CC5376F-E20A-4394-827F-BE41B99F07D4}" type="sibTrans" cxnId="{C7BD9D38-D106-4366-B758-24A9FDCC225E}">
      <dgm:prSet/>
      <dgm:spPr/>
      <dgm:t>
        <a:bodyPr/>
        <a:lstStyle/>
        <a:p>
          <a:endParaRPr lang="es-ES"/>
        </a:p>
      </dgm:t>
    </dgm:pt>
    <dgm:pt modelId="{7DE9E77D-4E2C-4F96-B7D6-583297AEDBC0}">
      <dgm:prSet phldrT="[Texto]"/>
      <dgm:spPr/>
      <dgm:t>
        <a:bodyPr/>
        <a:lstStyle/>
        <a:p>
          <a:r>
            <a:rPr lang="es-ES" dirty="0" smtClean="0"/>
            <a:t>Windows</a:t>
          </a:r>
          <a:endParaRPr lang="es-ES" dirty="0"/>
        </a:p>
      </dgm:t>
    </dgm:pt>
    <dgm:pt modelId="{C839C418-8D9E-47BE-9EA5-1B6666E0A987}" type="parTrans" cxnId="{AE6F680B-7300-4D85-9982-2293EBD9F8AC}">
      <dgm:prSet/>
      <dgm:spPr/>
      <dgm:t>
        <a:bodyPr/>
        <a:lstStyle/>
        <a:p>
          <a:endParaRPr lang="es-ES"/>
        </a:p>
      </dgm:t>
    </dgm:pt>
    <dgm:pt modelId="{1E6E1288-1D23-49B3-B01E-131D23971716}" type="sibTrans" cxnId="{AE6F680B-7300-4D85-9982-2293EBD9F8AC}">
      <dgm:prSet/>
      <dgm:spPr/>
      <dgm:t>
        <a:bodyPr/>
        <a:lstStyle/>
        <a:p>
          <a:endParaRPr lang="es-ES"/>
        </a:p>
      </dgm:t>
    </dgm:pt>
    <dgm:pt modelId="{B4FC2C18-4CD0-4FEC-B8A9-782EAAD7C75E}">
      <dgm:prSet phldrT="[Texto]"/>
      <dgm:spPr/>
      <dgm:t>
        <a:bodyPr/>
        <a:lstStyle/>
        <a:p>
          <a:r>
            <a:rPr lang="es-ES" dirty="0" smtClean="0"/>
            <a:t>Apple</a:t>
          </a:r>
          <a:endParaRPr lang="es-ES" dirty="0"/>
        </a:p>
      </dgm:t>
    </dgm:pt>
    <dgm:pt modelId="{081FAE36-A28C-4562-B50B-EED68881D817}" type="parTrans" cxnId="{326720A9-8220-4FB0-B149-CEAAAF593691}">
      <dgm:prSet/>
      <dgm:spPr/>
      <dgm:t>
        <a:bodyPr/>
        <a:lstStyle/>
        <a:p>
          <a:endParaRPr lang="es-ES"/>
        </a:p>
      </dgm:t>
    </dgm:pt>
    <dgm:pt modelId="{426CA0EE-5AAF-40FB-A34D-D4C8D4755480}" type="sibTrans" cxnId="{326720A9-8220-4FB0-B149-CEAAAF593691}">
      <dgm:prSet/>
      <dgm:spPr/>
      <dgm:t>
        <a:bodyPr/>
        <a:lstStyle/>
        <a:p>
          <a:endParaRPr lang="es-ES"/>
        </a:p>
      </dgm:t>
    </dgm:pt>
    <dgm:pt modelId="{2F5AE21E-5889-4A06-9FEE-997E13DD57AB}">
      <dgm:prSet phldrT="[Texto]"/>
      <dgm:spPr/>
      <dgm:t>
        <a:bodyPr/>
        <a:lstStyle/>
        <a:p>
          <a:r>
            <a:rPr lang="es-ES" dirty="0" smtClean="0"/>
            <a:t>Mac</a:t>
          </a:r>
          <a:endParaRPr lang="es-ES" dirty="0"/>
        </a:p>
      </dgm:t>
    </dgm:pt>
    <dgm:pt modelId="{FE9CAC38-82B6-4798-9553-448D97777AE3}" type="parTrans" cxnId="{D49D2979-1BCF-4085-AD09-BA5928B61164}">
      <dgm:prSet/>
      <dgm:spPr/>
      <dgm:t>
        <a:bodyPr/>
        <a:lstStyle/>
        <a:p>
          <a:endParaRPr lang="es-ES"/>
        </a:p>
      </dgm:t>
    </dgm:pt>
    <dgm:pt modelId="{A5482CB3-6002-4F18-9CED-592888EAC273}" type="sibTrans" cxnId="{D49D2979-1BCF-4085-AD09-BA5928B61164}">
      <dgm:prSet/>
      <dgm:spPr/>
      <dgm:t>
        <a:bodyPr/>
        <a:lstStyle/>
        <a:p>
          <a:endParaRPr lang="es-ES"/>
        </a:p>
      </dgm:t>
    </dgm:pt>
    <dgm:pt modelId="{27CA4BD5-3BF5-4B0B-906A-85E39179CD75}">
      <dgm:prSet phldrT="[Texto]"/>
      <dgm:spPr/>
      <dgm:t>
        <a:bodyPr/>
        <a:lstStyle/>
        <a:p>
          <a:r>
            <a:rPr lang="es-ES" dirty="0" err="1" smtClean="0"/>
            <a:t>iOS</a:t>
          </a:r>
          <a:endParaRPr lang="es-ES" dirty="0"/>
        </a:p>
      </dgm:t>
    </dgm:pt>
    <dgm:pt modelId="{DBB3A801-8432-4CA3-A6F9-D6902D0A8487}" type="parTrans" cxnId="{7B247DF9-425D-40EA-89FC-BF45D8318DF6}">
      <dgm:prSet/>
      <dgm:spPr/>
      <dgm:t>
        <a:bodyPr/>
        <a:lstStyle/>
        <a:p>
          <a:endParaRPr lang="es-ES"/>
        </a:p>
      </dgm:t>
    </dgm:pt>
    <dgm:pt modelId="{66A7117E-4C22-4834-98BF-651AD733D245}" type="sibTrans" cxnId="{7B247DF9-425D-40EA-89FC-BF45D8318DF6}">
      <dgm:prSet/>
      <dgm:spPr/>
      <dgm:t>
        <a:bodyPr/>
        <a:lstStyle/>
        <a:p>
          <a:endParaRPr lang="es-ES"/>
        </a:p>
      </dgm:t>
    </dgm:pt>
    <dgm:pt modelId="{077EA57F-6292-4E83-8C16-C7E631AA4DA3}">
      <dgm:prSet phldrT="[Texto]"/>
      <dgm:spPr/>
      <dgm:t>
        <a:bodyPr/>
        <a:lstStyle/>
        <a:p>
          <a:r>
            <a:rPr lang="es-ES" dirty="0" err="1" smtClean="0"/>
            <a:t>Embedded</a:t>
          </a:r>
          <a:r>
            <a:rPr lang="es-ES" dirty="0" smtClean="0"/>
            <a:t> </a:t>
          </a:r>
          <a:r>
            <a:rPr lang="es-ES" dirty="0" err="1" smtClean="0"/>
            <a:t>systems</a:t>
          </a:r>
          <a:endParaRPr lang="es-ES" dirty="0"/>
        </a:p>
      </dgm:t>
    </dgm:pt>
    <dgm:pt modelId="{7C132A41-C65F-4DBA-98F7-FA55D1021AC3}" type="parTrans" cxnId="{24A93A2D-BFC8-4B7D-91D3-C015900169D6}">
      <dgm:prSet/>
      <dgm:spPr/>
      <dgm:t>
        <a:bodyPr/>
        <a:lstStyle/>
        <a:p>
          <a:endParaRPr lang="es-ES"/>
        </a:p>
      </dgm:t>
    </dgm:pt>
    <dgm:pt modelId="{1CC39FF2-39B1-40AD-B68C-9CA7A17397A3}" type="sibTrans" cxnId="{24A93A2D-BFC8-4B7D-91D3-C015900169D6}">
      <dgm:prSet/>
      <dgm:spPr/>
      <dgm:t>
        <a:bodyPr/>
        <a:lstStyle/>
        <a:p>
          <a:endParaRPr lang="es-ES"/>
        </a:p>
      </dgm:t>
    </dgm:pt>
    <dgm:pt modelId="{8839CF23-C7F0-4EE1-BC82-38DD13CADCD8}">
      <dgm:prSet phldrT="[Texto]"/>
      <dgm:spPr/>
      <dgm:t>
        <a:bodyPr/>
        <a:lstStyle/>
        <a:p>
          <a:r>
            <a:rPr lang="es-ES" dirty="0" smtClean="0"/>
            <a:t>C++</a:t>
          </a:r>
          <a:endParaRPr lang="es-ES" dirty="0"/>
        </a:p>
      </dgm:t>
    </dgm:pt>
    <dgm:pt modelId="{3B8D9636-13A4-47CC-9506-FCDCA081AF1F}" type="parTrans" cxnId="{E48C2801-FA2C-4B48-BE89-3BF3E2B22D3A}">
      <dgm:prSet/>
      <dgm:spPr/>
      <dgm:t>
        <a:bodyPr/>
        <a:lstStyle/>
        <a:p>
          <a:endParaRPr lang="es-ES"/>
        </a:p>
      </dgm:t>
    </dgm:pt>
    <dgm:pt modelId="{29C0D966-30B2-46ED-94E2-A77C3B0EA9CE}" type="sibTrans" cxnId="{E48C2801-FA2C-4B48-BE89-3BF3E2B22D3A}">
      <dgm:prSet/>
      <dgm:spPr/>
      <dgm:t>
        <a:bodyPr/>
        <a:lstStyle/>
        <a:p>
          <a:endParaRPr lang="es-ES"/>
        </a:p>
      </dgm:t>
    </dgm:pt>
    <dgm:pt modelId="{146AD498-095D-4C2C-86E6-8DEEC8A38427}" type="pres">
      <dgm:prSet presAssocID="{E2F0DDC4-FC68-42DE-AC90-553CA46645B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AC8668A-567E-4CA0-A065-4998D472D29D}" type="pres">
      <dgm:prSet presAssocID="{E2F0DDC4-FC68-42DE-AC90-553CA46645B9}" presName="cycle" presStyleCnt="0"/>
      <dgm:spPr/>
    </dgm:pt>
    <dgm:pt modelId="{3E2A35C4-D2D0-49A6-9D2F-91A3B6D62283}" type="pres">
      <dgm:prSet presAssocID="{E2F0DDC4-FC68-42DE-AC90-553CA46645B9}" presName="centerShape" presStyleCnt="0"/>
      <dgm:spPr/>
    </dgm:pt>
    <dgm:pt modelId="{307A8B25-2867-494E-8061-06AC0E8D9DCF}" type="pres">
      <dgm:prSet presAssocID="{E2F0DDC4-FC68-42DE-AC90-553CA46645B9}" presName="connSite" presStyleLbl="node1" presStyleIdx="0" presStyleCnt="5"/>
      <dgm:spPr/>
    </dgm:pt>
    <dgm:pt modelId="{C1ED9303-4ADB-4295-9259-7BE8D309834C}" type="pres">
      <dgm:prSet presAssocID="{E2F0DDC4-FC68-42DE-AC90-553CA46645B9}" presName="visible" presStyleLbl="nod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DE2522-6D3F-4F0C-90F1-B54FCE73173C}" type="pres">
      <dgm:prSet presAssocID="{BAFF9761-A62B-4B20-B3AC-50F2704AD1D1}" presName="Name25" presStyleLbl="parChTrans1D1" presStyleIdx="0" presStyleCnt="4"/>
      <dgm:spPr/>
      <dgm:t>
        <a:bodyPr/>
        <a:lstStyle/>
        <a:p>
          <a:endParaRPr lang="es-ES"/>
        </a:p>
      </dgm:t>
    </dgm:pt>
    <dgm:pt modelId="{0EFDC146-3D07-4EAD-BAB0-E3FDE7897392}" type="pres">
      <dgm:prSet presAssocID="{3D4EF44B-84D7-482A-9B14-629EB6CA8F26}" presName="node" presStyleCnt="0"/>
      <dgm:spPr/>
    </dgm:pt>
    <dgm:pt modelId="{4ADC4A8F-B574-4921-A80B-306F9A063257}" type="pres">
      <dgm:prSet presAssocID="{3D4EF44B-84D7-482A-9B14-629EB6CA8F26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6F9928-3F68-4732-8C82-3F65D2BD4011}" type="pres">
      <dgm:prSet presAssocID="{3D4EF44B-84D7-482A-9B14-629EB6CA8F26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6215AE-18A9-4DD7-8B42-3FCA20AAB4DE}" type="pres">
      <dgm:prSet presAssocID="{A34DE847-8ABC-41A8-9FE4-45A96AC0E44A}" presName="Name25" presStyleLbl="parChTrans1D1" presStyleIdx="1" presStyleCnt="4"/>
      <dgm:spPr/>
      <dgm:t>
        <a:bodyPr/>
        <a:lstStyle/>
        <a:p>
          <a:endParaRPr lang="es-ES"/>
        </a:p>
      </dgm:t>
    </dgm:pt>
    <dgm:pt modelId="{EAAB755E-7C85-4A5C-A9A0-30B97A52F3BF}" type="pres">
      <dgm:prSet presAssocID="{3EEEEDA1-E850-4798-88C7-7CB314BAB603}" presName="node" presStyleCnt="0"/>
      <dgm:spPr/>
    </dgm:pt>
    <dgm:pt modelId="{BF63DEFA-C6D0-4260-8B12-FD976AC82C08}" type="pres">
      <dgm:prSet presAssocID="{3EEEEDA1-E850-4798-88C7-7CB314BAB603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57546D-A68B-4DAB-9CA6-034FF48DFE4E}" type="pres">
      <dgm:prSet presAssocID="{3EEEEDA1-E850-4798-88C7-7CB314BAB603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19AE9-4236-4AF8-9D0B-3A1C566B2040}" type="pres">
      <dgm:prSet presAssocID="{081FAE36-A28C-4562-B50B-EED68881D817}" presName="Name25" presStyleLbl="parChTrans1D1" presStyleIdx="2" presStyleCnt="4"/>
      <dgm:spPr/>
      <dgm:t>
        <a:bodyPr/>
        <a:lstStyle/>
        <a:p>
          <a:endParaRPr lang="es-ES"/>
        </a:p>
      </dgm:t>
    </dgm:pt>
    <dgm:pt modelId="{1A9989CB-9638-4153-A6F5-C90BE720F014}" type="pres">
      <dgm:prSet presAssocID="{B4FC2C18-4CD0-4FEC-B8A9-782EAAD7C75E}" presName="node" presStyleCnt="0"/>
      <dgm:spPr/>
    </dgm:pt>
    <dgm:pt modelId="{1FD9BEE2-DF7A-4713-A97A-8D9FD38FDF3C}" type="pres">
      <dgm:prSet presAssocID="{B4FC2C18-4CD0-4FEC-B8A9-782EAAD7C75E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711BE9-D71A-4DC0-B629-FA120099E800}" type="pres">
      <dgm:prSet presAssocID="{B4FC2C18-4CD0-4FEC-B8A9-782EAAD7C75E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7A3E-29B0-4C25-A7C1-C89445E52595}" type="pres">
      <dgm:prSet presAssocID="{7C132A41-C65F-4DBA-98F7-FA55D1021AC3}" presName="Name25" presStyleLbl="parChTrans1D1" presStyleIdx="3" presStyleCnt="4"/>
      <dgm:spPr/>
      <dgm:t>
        <a:bodyPr/>
        <a:lstStyle/>
        <a:p>
          <a:endParaRPr lang="es-ES"/>
        </a:p>
      </dgm:t>
    </dgm:pt>
    <dgm:pt modelId="{0C7D8A2F-2AF0-4995-9E22-C617B351CC47}" type="pres">
      <dgm:prSet presAssocID="{077EA57F-6292-4E83-8C16-C7E631AA4DA3}" presName="node" presStyleCnt="0"/>
      <dgm:spPr/>
    </dgm:pt>
    <dgm:pt modelId="{E615E120-19C0-46C0-AAF1-6898D0922CC0}" type="pres">
      <dgm:prSet presAssocID="{077EA57F-6292-4E83-8C16-C7E631AA4DA3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4795B8-40B0-4FF3-B026-58284CE0B25E}" type="pres">
      <dgm:prSet presAssocID="{077EA57F-6292-4E83-8C16-C7E631AA4DA3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21DCE0-9D79-40B2-B997-1EFE81CA85FD}" type="presOf" srcId="{7C132A41-C65F-4DBA-98F7-FA55D1021AC3}" destId="{1AA27A3E-29B0-4C25-A7C1-C89445E52595}" srcOrd="0" destOrd="0" presId="urn:microsoft.com/office/officeart/2005/8/layout/radial2"/>
    <dgm:cxn modelId="{7430F77A-8982-48B4-A53F-70CE2C4FD76F}" type="presOf" srcId="{3D4EF44B-84D7-482A-9B14-629EB6CA8F26}" destId="{4ADC4A8F-B574-4921-A80B-306F9A063257}" srcOrd="0" destOrd="0" presId="urn:microsoft.com/office/officeart/2005/8/layout/radial2"/>
    <dgm:cxn modelId="{E6DBF338-0215-41E1-BDEC-9614A25AEEED}" type="presOf" srcId="{8839CF23-C7F0-4EE1-BC82-38DD13CADCD8}" destId="{404795B8-40B0-4FF3-B026-58284CE0B25E}" srcOrd="0" destOrd="0" presId="urn:microsoft.com/office/officeart/2005/8/layout/radial2"/>
    <dgm:cxn modelId="{131CEAC5-8936-4F53-8924-2FB45AE94681}" type="presOf" srcId="{3EEEEDA1-E850-4798-88C7-7CB314BAB603}" destId="{BF63DEFA-C6D0-4260-8B12-FD976AC82C08}" srcOrd="0" destOrd="0" presId="urn:microsoft.com/office/officeart/2005/8/layout/radial2"/>
    <dgm:cxn modelId="{7B247DF9-425D-40EA-89FC-BF45D8318DF6}" srcId="{B4FC2C18-4CD0-4FEC-B8A9-782EAAD7C75E}" destId="{27CA4BD5-3BF5-4B0B-906A-85E39179CD75}" srcOrd="1" destOrd="0" parTransId="{DBB3A801-8432-4CA3-A6F9-D6902D0A8487}" sibTransId="{66A7117E-4C22-4834-98BF-651AD733D245}"/>
    <dgm:cxn modelId="{24A93A2D-BFC8-4B7D-91D3-C015900169D6}" srcId="{E2F0DDC4-FC68-42DE-AC90-553CA46645B9}" destId="{077EA57F-6292-4E83-8C16-C7E631AA4DA3}" srcOrd="3" destOrd="0" parTransId="{7C132A41-C65F-4DBA-98F7-FA55D1021AC3}" sibTransId="{1CC39FF2-39B1-40AD-B68C-9CA7A17397A3}"/>
    <dgm:cxn modelId="{0B75768A-6CBE-44CD-9490-0CC49D88B980}" srcId="{3D4EF44B-84D7-482A-9B14-629EB6CA8F26}" destId="{8F3FDDF2-7A2E-46C2-8561-D1A0DC1A71B5}" srcOrd="1" destOrd="0" parTransId="{17C6BC33-C887-42A3-ADF4-9D83F2FA9652}" sibTransId="{06EDAF19-FFFF-4148-95FC-3FB0C0521A52}"/>
    <dgm:cxn modelId="{D49D2979-1BCF-4085-AD09-BA5928B61164}" srcId="{B4FC2C18-4CD0-4FEC-B8A9-782EAAD7C75E}" destId="{2F5AE21E-5889-4A06-9FEE-997E13DD57AB}" srcOrd="0" destOrd="0" parTransId="{FE9CAC38-82B6-4798-9553-448D97777AE3}" sibTransId="{A5482CB3-6002-4F18-9CED-592888EAC273}"/>
    <dgm:cxn modelId="{E48C2801-FA2C-4B48-BE89-3BF3E2B22D3A}" srcId="{077EA57F-6292-4E83-8C16-C7E631AA4DA3}" destId="{8839CF23-C7F0-4EE1-BC82-38DD13CADCD8}" srcOrd="0" destOrd="0" parTransId="{3B8D9636-13A4-47CC-9506-FCDCA081AF1F}" sibTransId="{29C0D966-30B2-46ED-94E2-A77C3B0EA9CE}"/>
    <dgm:cxn modelId="{C7BD9D38-D106-4366-B758-24A9FDCC225E}" srcId="{E2F0DDC4-FC68-42DE-AC90-553CA46645B9}" destId="{3EEEEDA1-E850-4798-88C7-7CB314BAB603}" srcOrd="1" destOrd="0" parTransId="{A34DE847-8ABC-41A8-9FE4-45A96AC0E44A}" sibTransId="{3CC5376F-E20A-4394-827F-BE41B99F07D4}"/>
    <dgm:cxn modelId="{EAB94E58-AF6A-47E1-859A-037140B34701}" type="presOf" srcId="{E2F0DDC4-FC68-42DE-AC90-553CA46645B9}" destId="{146AD498-095D-4C2C-86E6-8DEEC8A38427}" srcOrd="0" destOrd="0" presId="urn:microsoft.com/office/officeart/2005/8/layout/radial2"/>
    <dgm:cxn modelId="{56128BEC-6A5A-4C2E-A0B9-883C71028B0C}" type="presOf" srcId="{077EA57F-6292-4E83-8C16-C7E631AA4DA3}" destId="{E615E120-19C0-46C0-AAF1-6898D0922CC0}" srcOrd="0" destOrd="0" presId="urn:microsoft.com/office/officeart/2005/8/layout/radial2"/>
    <dgm:cxn modelId="{40A53200-8737-4E57-B14D-C0220877C678}" type="presOf" srcId="{B4FC2C18-4CD0-4FEC-B8A9-782EAAD7C75E}" destId="{1FD9BEE2-DF7A-4713-A97A-8D9FD38FDF3C}" srcOrd="0" destOrd="0" presId="urn:microsoft.com/office/officeart/2005/8/layout/radial2"/>
    <dgm:cxn modelId="{EFC3541A-8C1A-40E1-AA0E-5D2111E5F425}" type="presOf" srcId="{BAFF9761-A62B-4B20-B3AC-50F2704AD1D1}" destId="{42DE2522-6D3F-4F0C-90F1-B54FCE73173C}" srcOrd="0" destOrd="0" presId="urn:microsoft.com/office/officeart/2005/8/layout/radial2"/>
    <dgm:cxn modelId="{B5356A66-DE03-4E47-8CF7-1B79023095A0}" type="presOf" srcId="{A34DE847-8ABC-41A8-9FE4-45A96AC0E44A}" destId="{A16215AE-18A9-4DD7-8B42-3FCA20AAB4DE}" srcOrd="0" destOrd="0" presId="urn:microsoft.com/office/officeart/2005/8/layout/radial2"/>
    <dgm:cxn modelId="{7D213A4E-9BB0-4030-81A1-80E17A47D6A9}" srcId="{E2F0DDC4-FC68-42DE-AC90-553CA46645B9}" destId="{3D4EF44B-84D7-482A-9B14-629EB6CA8F26}" srcOrd="0" destOrd="0" parTransId="{BAFF9761-A62B-4B20-B3AC-50F2704AD1D1}" sibTransId="{AD33A8EF-46F3-443F-B47E-0989BC013B68}"/>
    <dgm:cxn modelId="{9575035A-9EDB-43ED-88E1-341F4CB3B5E9}" type="presOf" srcId="{47FB4AF4-DB8C-49A8-A57F-C65C3EF282B5}" destId="{4F6F9928-3F68-4732-8C82-3F65D2BD4011}" srcOrd="0" destOrd="0" presId="urn:microsoft.com/office/officeart/2005/8/layout/radial2"/>
    <dgm:cxn modelId="{B74F5642-A2D9-4A6B-8F46-A886C0EF3441}" type="presOf" srcId="{2F5AE21E-5889-4A06-9FEE-997E13DD57AB}" destId="{EC711BE9-D71A-4DC0-B629-FA120099E800}" srcOrd="0" destOrd="0" presId="urn:microsoft.com/office/officeart/2005/8/layout/radial2"/>
    <dgm:cxn modelId="{D1304488-5EA4-4356-88D4-D1DAD4E55C2A}" type="presOf" srcId="{081FAE36-A28C-4562-B50B-EED68881D817}" destId="{F5A19AE9-4236-4AF8-9D0B-3A1C566B2040}" srcOrd="0" destOrd="0" presId="urn:microsoft.com/office/officeart/2005/8/layout/radial2"/>
    <dgm:cxn modelId="{0135A1EA-29D3-4A9F-A557-325CCABF3079}" srcId="{3D4EF44B-84D7-482A-9B14-629EB6CA8F26}" destId="{47FB4AF4-DB8C-49A8-A57F-C65C3EF282B5}" srcOrd="0" destOrd="0" parTransId="{01F85E64-1866-4030-A03C-69DC56D86490}" sibTransId="{D64AF7B6-163F-4117-AB9D-DDD1C08CB379}"/>
    <dgm:cxn modelId="{2E2C44EA-561F-47D5-94E5-E487ECF5114A}" type="presOf" srcId="{27CA4BD5-3BF5-4B0B-906A-85E39179CD75}" destId="{EC711BE9-D71A-4DC0-B629-FA120099E800}" srcOrd="0" destOrd="1" presId="urn:microsoft.com/office/officeart/2005/8/layout/radial2"/>
    <dgm:cxn modelId="{9E1285FB-775D-4C43-9AD7-6FA03110E3B5}" type="presOf" srcId="{7DE9E77D-4E2C-4F96-B7D6-583297AEDBC0}" destId="{D057546D-A68B-4DAB-9CA6-034FF48DFE4E}" srcOrd="0" destOrd="0" presId="urn:microsoft.com/office/officeart/2005/8/layout/radial2"/>
    <dgm:cxn modelId="{326720A9-8220-4FB0-B149-CEAAAF593691}" srcId="{E2F0DDC4-FC68-42DE-AC90-553CA46645B9}" destId="{B4FC2C18-4CD0-4FEC-B8A9-782EAAD7C75E}" srcOrd="2" destOrd="0" parTransId="{081FAE36-A28C-4562-B50B-EED68881D817}" sibTransId="{426CA0EE-5AAF-40FB-A34D-D4C8D4755480}"/>
    <dgm:cxn modelId="{E253A3DE-6D99-4D03-8A29-EA89AB69A082}" type="presOf" srcId="{8F3FDDF2-7A2E-46C2-8561-D1A0DC1A71B5}" destId="{4F6F9928-3F68-4732-8C82-3F65D2BD4011}" srcOrd="0" destOrd="1" presId="urn:microsoft.com/office/officeart/2005/8/layout/radial2"/>
    <dgm:cxn modelId="{AE6F680B-7300-4D85-9982-2293EBD9F8AC}" srcId="{3EEEEDA1-E850-4798-88C7-7CB314BAB603}" destId="{7DE9E77D-4E2C-4F96-B7D6-583297AEDBC0}" srcOrd="0" destOrd="0" parTransId="{C839C418-8D9E-47BE-9EA5-1B6666E0A987}" sibTransId="{1E6E1288-1D23-49B3-B01E-131D23971716}"/>
    <dgm:cxn modelId="{E15FAD50-62AF-4C84-85F2-F821FF7B14AA}" type="presParOf" srcId="{146AD498-095D-4C2C-86E6-8DEEC8A38427}" destId="{9AC8668A-567E-4CA0-A065-4998D472D29D}" srcOrd="0" destOrd="0" presId="urn:microsoft.com/office/officeart/2005/8/layout/radial2"/>
    <dgm:cxn modelId="{BB833DE1-5616-4C83-855F-099B28F7190E}" type="presParOf" srcId="{9AC8668A-567E-4CA0-A065-4998D472D29D}" destId="{3E2A35C4-D2D0-49A6-9D2F-91A3B6D62283}" srcOrd="0" destOrd="0" presId="urn:microsoft.com/office/officeart/2005/8/layout/radial2"/>
    <dgm:cxn modelId="{B875D4F7-8742-4320-8943-08B95DA36376}" type="presParOf" srcId="{3E2A35C4-D2D0-49A6-9D2F-91A3B6D62283}" destId="{307A8B25-2867-494E-8061-06AC0E8D9DCF}" srcOrd="0" destOrd="0" presId="urn:microsoft.com/office/officeart/2005/8/layout/radial2"/>
    <dgm:cxn modelId="{4E26B29D-8089-4D89-A496-D6A4C47C153A}" type="presParOf" srcId="{3E2A35C4-D2D0-49A6-9D2F-91A3B6D62283}" destId="{C1ED9303-4ADB-4295-9259-7BE8D309834C}" srcOrd="1" destOrd="0" presId="urn:microsoft.com/office/officeart/2005/8/layout/radial2"/>
    <dgm:cxn modelId="{32592A35-D817-497D-B970-852FA1197A8C}" type="presParOf" srcId="{9AC8668A-567E-4CA0-A065-4998D472D29D}" destId="{42DE2522-6D3F-4F0C-90F1-B54FCE73173C}" srcOrd="1" destOrd="0" presId="urn:microsoft.com/office/officeart/2005/8/layout/radial2"/>
    <dgm:cxn modelId="{328C735C-2B4C-4831-AFB8-006CD075BB35}" type="presParOf" srcId="{9AC8668A-567E-4CA0-A065-4998D472D29D}" destId="{0EFDC146-3D07-4EAD-BAB0-E3FDE7897392}" srcOrd="2" destOrd="0" presId="urn:microsoft.com/office/officeart/2005/8/layout/radial2"/>
    <dgm:cxn modelId="{A2B333D3-5414-4A60-900E-18B901C270FA}" type="presParOf" srcId="{0EFDC146-3D07-4EAD-BAB0-E3FDE7897392}" destId="{4ADC4A8F-B574-4921-A80B-306F9A063257}" srcOrd="0" destOrd="0" presId="urn:microsoft.com/office/officeart/2005/8/layout/radial2"/>
    <dgm:cxn modelId="{EF02CDB6-A82E-47EB-87AE-58E98A47582C}" type="presParOf" srcId="{0EFDC146-3D07-4EAD-BAB0-E3FDE7897392}" destId="{4F6F9928-3F68-4732-8C82-3F65D2BD4011}" srcOrd="1" destOrd="0" presId="urn:microsoft.com/office/officeart/2005/8/layout/radial2"/>
    <dgm:cxn modelId="{A67B3878-0359-427C-9562-55E4511DAADE}" type="presParOf" srcId="{9AC8668A-567E-4CA0-A065-4998D472D29D}" destId="{A16215AE-18A9-4DD7-8B42-3FCA20AAB4DE}" srcOrd="3" destOrd="0" presId="urn:microsoft.com/office/officeart/2005/8/layout/radial2"/>
    <dgm:cxn modelId="{64C89F3F-B5A6-4104-9194-18449E847061}" type="presParOf" srcId="{9AC8668A-567E-4CA0-A065-4998D472D29D}" destId="{EAAB755E-7C85-4A5C-A9A0-30B97A52F3BF}" srcOrd="4" destOrd="0" presId="urn:microsoft.com/office/officeart/2005/8/layout/radial2"/>
    <dgm:cxn modelId="{BF8627DB-9BE4-405C-9275-5EAC2E370C7D}" type="presParOf" srcId="{EAAB755E-7C85-4A5C-A9A0-30B97A52F3BF}" destId="{BF63DEFA-C6D0-4260-8B12-FD976AC82C08}" srcOrd="0" destOrd="0" presId="urn:microsoft.com/office/officeart/2005/8/layout/radial2"/>
    <dgm:cxn modelId="{90BCE045-9997-404D-99C6-9626B6736E04}" type="presParOf" srcId="{EAAB755E-7C85-4A5C-A9A0-30B97A52F3BF}" destId="{D057546D-A68B-4DAB-9CA6-034FF48DFE4E}" srcOrd="1" destOrd="0" presId="urn:microsoft.com/office/officeart/2005/8/layout/radial2"/>
    <dgm:cxn modelId="{5F991029-CD22-4F69-8C6A-F2E27DBFACAC}" type="presParOf" srcId="{9AC8668A-567E-4CA0-A065-4998D472D29D}" destId="{F5A19AE9-4236-4AF8-9D0B-3A1C566B2040}" srcOrd="5" destOrd="0" presId="urn:microsoft.com/office/officeart/2005/8/layout/radial2"/>
    <dgm:cxn modelId="{9015DDC0-4AFB-4A35-8173-C47443E6B0B2}" type="presParOf" srcId="{9AC8668A-567E-4CA0-A065-4998D472D29D}" destId="{1A9989CB-9638-4153-A6F5-C90BE720F014}" srcOrd="6" destOrd="0" presId="urn:microsoft.com/office/officeart/2005/8/layout/radial2"/>
    <dgm:cxn modelId="{138FC091-45F8-40EA-B09E-5376E5990834}" type="presParOf" srcId="{1A9989CB-9638-4153-A6F5-C90BE720F014}" destId="{1FD9BEE2-DF7A-4713-A97A-8D9FD38FDF3C}" srcOrd="0" destOrd="0" presId="urn:microsoft.com/office/officeart/2005/8/layout/radial2"/>
    <dgm:cxn modelId="{0E2781B0-1703-45B3-B2C1-AF897699F56B}" type="presParOf" srcId="{1A9989CB-9638-4153-A6F5-C90BE720F014}" destId="{EC711BE9-D71A-4DC0-B629-FA120099E800}" srcOrd="1" destOrd="0" presId="urn:microsoft.com/office/officeart/2005/8/layout/radial2"/>
    <dgm:cxn modelId="{E70CE61C-CE94-4575-9AFA-E20AD4D098BD}" type="presParOf" srcId="{9AC8668A-567E-4CA0-A065-4998D472D29D}" destId="{1AA27A3E-29B0-4C25-A7C1-C89445E52595}" srcOrd="7" destOrd="0" presId="urn:microsoft.com/office/officeart/2005/8/layout/radial2"/>
    <dgm:cxn modelId="{3F7B15E9-EDEE-434C-A772-DE5B56AB24BC}" type="presParOf" srcId="{9AC8668A-567E-4CA0-A065-4998D472D29D}" destId="{0C7D8A2F-2AF0-4995-9E22-C617B351CC47}" srcOrd="8" destOrd="0" presId="urn:microsoft.com/office/officeart/2005/8/layout/radial2"/>
    <dgm:cxn modelId="{726C1C21-B2BD-4CC1-B181-8582A2CC0D08}" type="presParOf" srcId="{0C7D8A2F-2AF0-4995-9E22-C617B351CC47}" destId="{E615E120-19C0-46C0-AAF1-6898D0922CC0}" srcOrd="0" destOrd="0" presId="urn:microsoft.com/office/officeart/2005/8/layout/radial2"/>
    <dgm:cxn modelId="{910FF848-B12D-4985-AD22-C6572D7C70D0}" type="presParOf" srcId="{0C7D8A2F-2AF0-4995-9E22-C617B351CC47}" destId="{404795B8-40B0-4FF3-B026-58284CE0B25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27A3E-29B0-4C25-A7C1-C89445E52595}">
      <dsp:nvSpPr>
        <dsp:cNvPr id="0" name=""/>
        <dsp:cNvSpPr/>
      </dsp:nvSpPr>
      <dsp:spPr>
        <a:xfrm rot="3720233">
          <a:off x="2342840" y="3423837"/>
          <a:ext cx="859932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859932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19AE9-4236-4AF8-9D0B-3A1C566B2040}">
      <dsp:nvSpPr>
        <dsp:cNvPr id="0" name=""/>
        <dsp:cNvSpPr/>
      </dsp:nvSpPr>
      <dsp:spPr>
        <a:xfrm rot="1290235">
          <a:off x="2850955" y="2775972"/>
          <a:ext cx="680202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680202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215AE-18A9-4DD7-8B42-3FCA20AAB4DE}">
      <dsp:nvSpPr>
        <dsp:cNvPr id="0" name=""/>
        <dsp:cNvSpPr/>
      </dsp:nvSpPr>
      <dsp:spPr>
        <a:xfrm rot="20309765">
          <a:off x="2850955" y="2015779"/>
          <a:ext cx="680202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680202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E2522-6D3F-4F0C-90F1-B54FCE73173C}">
      <dsp:nvSpPr>
        <dsp:cNvPr id="0" name=""/>
        <dsp:cNvSpPr/>
      </dsp:nvSpPr>
      <dsp:spPr>
        <a:xfrm rot="17962766">
          <a:off x="2358010" y="1348475"/>
          <a:ext cx="915984" cy="44648"/>
        </a:xfrm>
        <a:custGeom>
          <a:avLst/>
          <a:gdLst/>
          <a:ahLst/>
          <a:cxnLst/>
          <a:rect l="0" t="0" r="0" b="0"/>
          <a:pathLst>
            <a:path>
              <a:moveTo>
                <a:pt x="0" y="22324"/>
              </a:moveTo>
              <a:lnTo>
                <a:pt x="915984" y="22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D9303-4ADB-4295-9259-7BE8D309834C}">
      <dsp:nvSpPr>
        <dsp:cNvPr id="0" name=""/>
        <dsp:cNvSpPr/>
      </dsp:nvSpPr>
      <dsp:spPr>
        <a:xfrm>
          <a:off x="1300161" y="1492042"/>
          <a:ext cx="1852314" cy="1852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DC4A8F-B574-4921-A80B-306F9A063257}">
      <dsp:nvSpPr>
        <dsp:cNvPr id="0" name=""/>
        <dsp:cNvSpPr/>
      </dsp:nvSpPr>
      <dsp:spPr>
        <a:xfrm>
          <a:off x="2776576" y="1450"/>
          <a:ext cx="1036939" cy="1036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Unix</a:t>
          </a:r>
          <a:endParaRPr lang="es-ES" sz="1200" kern="1200" dirty="0"/>
        </a:p>
      </dsp:txBody>
      <dsp:txXfrm>
        <a:off x="2928432" y="153306"/>
        <a:ext cx="733227" cy="733227"/>
      </dsp:txXfrm>
    </dsp:sp>
    <dsp:sp modelId="{4F6F9928-3F68-4732-8C82-3F65D2BD4011}">
      <dsp:nvSpPr>
        <dsp:cNvPr id="0" name=""/>
        <dsp:cNvSpPr/>
      </dsp:nvSpPr>
      <dsp:spPr>
        <a:xfrm>
          <a:off x="3917210" y="1450"/>
          <a:ext cx="1555409" cy="103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err="1" smtClean="0"/>
            <a:t>Android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Linux</a:t>
          </a:r>
          <a:endParaRPr lang="es-ES" sz="2400" kern="1200" dirty="0"/>
        </a:p>
      </dsp:txBody>
      <dsp:txXfrm>
        <a:off x="3917210" y="1450"/>
        <a:ext cx="1555409" cy="1036939"/>
      </dsp:txXfrm>
    </dsp:sp>
    <dsp:sp modelId="{BF63DEFA-C6D0-4260-8B12-FD976AC82C08}">
      <dsp:nvSpPr>
        <dsp:cNvPr id="0" name=""/>
        <dsp:cNvSpPr/>
      </dsp:nvSpPr>
      <dsp:spPr>
        <a:xfrm>
          <a:off x="3471395" y="1204911"/>
          <a:ext cx="1036939" cy="1036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Microsoft</a:t>
          </a:r>
          <a:endParaRPr lang="es-ES" sz="1200" kern="1200" dirty="0"/>
        </a:p>
      </dsp:txBody>
      <dsp:txXfrm>
        <a:off x="3623251" y="1356767"/>
        <a:ext cx="733227" cy="733227"/>
      </dsp:txXfrm>
    </dsp:sp>
    <dsp:sp modelId="{D057546D-A68B-4DAB-9CA6-034FF48DFE4E}">
      <dsp:nvSpPr>
        <dsp:cNvPr id="0" name=""/>
        <dsp:cNvSpPr/>
      </dsp:nvSpPr>
      <dsp:spPr>
        <a:xfrm>
          <a:off x="4612028" y="1204911"/>
          <a:ext cx="1555409" cy="103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Windows</a:t>
          </a:r>
          <a:endParaRPr lang="es-ES" sz="2400" kern="1200" dirty="0"/>
        </a:p>
      </dsp:txBody>
      <dsp:txXfrm>
        <a:off x="4612028" y="1204911"/>
        <a:ext cx="1555409" cy="1036939"/>
      </dsp:txXfrm>
    </dsp:sp>
    <dsp:sp modelId="{1FD9BEE2-DF7A-4713-A97A-8D9FD38FDF3C}">
      <dsp:nvSpPr>
        <dsp:cNvPr id="0" name=""/>
        <dsp:cNvSpPr/>
      </dsp:nvSpPr>
      <dsp:spPr>
        <a:xfrm>
          <a:off x="3471395" y="2594548"/>
          <a:ext cx="1036939" cy="1036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Apple</a:t>
          </a:r>
          <a:endParaRPr lang="es-ES" sz="1200" kern="1200" dirty="0"/>
        </a:p>
      </dsp:txBody>
      <dsp:txXfrm>
        <a:off x="3623251" y="2746404"/>
        <a:ext cx="733227" cy="733227"/>
      </dsp:txXfrm>
    </dsp:sp>
    <dsp:sp modelId="{EC711BE9-D71A-4DC0-B629-FA120099E800}">
      <dsp:nvSpPr>
        <dsp:cNvPr id="0" name=""/>
        <dsp:cNvSpPr/>
      </dsp:nvSpPr>
      <dsp:spPr>
        <a:xfrm>
          <a:off x="4612028" y="2594548"/>
          <a:ext cx="1555409" cy="103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Mac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err="1" smtClean="0"/>
            <a:t>iOS</a:t>
          </a:r>
          <a:endParaRPr lang="es-ES" sz="2400" kern="1200" dirty="0"/>
        </a:p>
      </dsp:txBody>
      <dsp:txXfrm>
        <a:off x="4612028" y="2594548"/>
        <a:ext cx="1555409" cy="1036939"/>
      </dsp:txXfrm>
    </dsp:sp>
    <dsp:sp modelId="{E615E120-19C0-46C0-AAF1-6898D0922CC0}">
      <dsp:nvSpPr>
        <dsp:cNvPr id="0" name=""/>
        <dsp:cNvSpPr/>
      </dsp:nvSpPr>
      <dsp:spPr>
        <a:xfrm>
          <a:off x="2679792" y="3760785"/>
          <a:ext cx="1111388" cy="1111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Embedded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systems</a:t>
          </a:r>
          <a:endParaRPr lang="es-ES" sz="1200" kern="1200" dirty="0"/>
        </a:p>
      </dsp:txBody>
      <dsp:txXfrm>
        <a:off x="2842551" y="3923544"/>
        <a:ext cx="785870" cy="785870"/>
      </dsp:txXfrm>
    </dsp:sp>
    <dsp:sp modelId="{404795B8-40B0-4FF3-B026-58284CE0B25E}">
      <dsp:nvSpPr>
        <dsp:cNvPr id="0" name=""/>
        <dsp:cNvSpPr/>
      </dsp:nvSpPr>
      <dsp:spPr>
        <a:xfrm>
          <a:off x="3902320" y="3760785"/>
          <a:ext cx="1667083" cy="11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C++</a:t>
          </a:r>
          <a:endParaRPr lang="es-ES" sz="2400" kern="1200" dirty="0"/>
        </a:p>
      </dsp:txBody>
      <dsp:txXfrm>
        <a:off x="3902320" y="3760785"/>
        <a:ext cx="1667083" cy="111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954D8-D9CD-483E-9D87-EE8D0DF9CDD8}" type="datetimeFigureOut">
              <a:rPr lang="es-ES" smtClean="0"/>
              <a:pPr/>
              <a:t>08/05/2014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CE44F-C642-4020-BCFB-CBA0841AB1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9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E0809C-4890-49E1-A0A0-6CD8AECDF599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D3B4-10F8-42AE-990D-D0EF660929B0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ED5-0413-4D8E-BF1E-A309AA797F72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0FB9CB-9A1C-4736-A0AA-A1C46437A1AC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542569-41A2-4003-95BD-E11A9EB8024D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0293-1ED2-4F0E-9A0D-9ACA7FDDA30A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8237-D25D-4C2B-8670-1DFF996970E2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814C3F-9CA3-4F03-A230-2564C96BDB3A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DE67-8911-4D73-AE3D-40E8C218F3AE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18329A-FBE0-4DFD-9D6B-50451B6F26F6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196E35-007D-4D63-85D1-EB7BA0042EBA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78D623-D9B3-46E6-B41B-8B0A48644F12}" type="datetime1">
              <a:rPr lang="es-ES" smtClean="0"/>
              <a:pPr/>
              <a:t>08/05/2014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D37F83-5028-41BE-B713-B1331EA6D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lbala/AlterNative-CXX-Lib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AlexAlbala/Alter-Na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AlexAlbala/AlterNative-Tests" TargetMode="External"/><Relationship Id="rId4" Type="http://schemas.openxmlformats.org/officeDocument/2006/relationships/hyperlink" Target="https://github.com/AlexAlbala/AlterNative-CXX-pvtLi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AlterNative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become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20482" name="AutoShape 2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4" name="AutoShape 4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6" name="AutoShape 6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8" name="AutoShape 8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0" name="AutoShape 10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2" name="AutoShape 12" descr="https://mail-attachment.googleusercontent.com/attachment/?ui=2&amp;ik=e75e8c6dd4&amp;view=att&amp;th=137a29cb10c69495&amp;attid=0.1&amp;disp=inline&amp;realattid=f_h2vqb9lt0&amp;safe=1&amp;zw&amp;saduie=AG9B_P9-sCaN1jnJ7HWiVhLpC_vP&amp;sadet=1338463377394&amp;sads=31SOqKsemRKtd6n2Roo0wnBWg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4" name="AutoShape 14" descr="https://mail-attachment.googleusercontent.com/attachment/?ui=2&amp;ik=e75e8c6dd4&amp;view=att&amp;th=137a29cb10c69495&amp;attid=0.2&amp;disp=inline&amp;realattid=f_h2vqb9m01&amp;safe=1&amp;zw&amp;saduie=AG9B_P9-sCaN1jnJ7HWiVhLpC_vP&amp;sadet=1338463374011&amp;sads=FgXfrdUjQF2cfIKNORUs_vyZww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6" name="AutoShape 16" descr="https://mail-attachment.googleusercontent.com/attachment/?ui=2&amp;ik=e75e8c6dd4&amp;view=att&amp;th=137a29cb10c69495&amp;attid=0.2&amp;disp=inline&amp;realattid=f_h2vqb9m01&amp;safe=1&amp;zw&amp;saduie=AG9B_P9-sCaN1jnJ7HWiVhLpC_vP&amp;sadet=1338463374011&amp;sads=FgXfrdUjQF2cfIKNORUs_vyZww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188640"/>
            <a:ext cx="298843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translation</a:t>
            </a:r>
            <a:r>
              <a:rPr lang="es-ES" dirty="0" smtClean="0"/>
              <a:t> C# -&gt; C++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88840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4005064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[]){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2267744" y="2708920"/>
            <a:ext cx="108012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9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23 Grupo"/>
          <p:cNvGrpSpPr/>
          <p:nvPr/>
        </p:nvGrpSpPr>
        <p:grpSpPr>
          <a:xfrm>
            <a:off x="5076056" y="3507358"/>
            <a:ext cx="1728192" cy="640929"/>
            <a:chOff x="5076056" y="3508151"/>
            <a:chExt cx="1728192" cy="640929"/>
          </a:xfrm>
        </p:grpSpPr>
        <p:pic>
          <p:nvPicPr>
            <p:cNvPr id="12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23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 AST </a:t>
            </a:r>
            <a:r>
              <a:rPr lang="es-ES" dirty="0" err="1" smtClean="0"/>
              <a:t>transformation</a:t>
            </a:r>
            <a:endParaRPr lang="es-ES" dirty="0"/>
          </a:p>
        </p:txBody>
      </p:sp>
      <p:pic>
        <p:nvPicPr>
          <p:cNvPr id="11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203848" y="4166938"/>
            <a:ext cx="1800200" cy="1052736"/>
          </a:xfrm>
          <a:prstGeom prst="rect">
            <a:avLst/>
          </a:prstGeom>
          <a:noFill/>
        </p:spPr>
      </p:pic>
      <p:cxnSp>
        <p:nvCxnSpPr>
          <p:cNvPr id="13" name="12 Conector recto"/>
          <p:cNvCxnSpPr/>
          <p:nvPr/>
        </p:nvCxnSpPr>
        <p:spPr>
          <a:xfrm flipH="1">
            <a:off x="3347864" y="4365104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340768"/>
            <a:ext cx="7516091" cy="3960440"/>
          </a:xfrm>
          <a:prstGeom prst="rect">
            <a:avLst/>
          </a:prstGeom>
          <a:noFill/>
        </p:spPr>
      </p:pic>
      <p:cxnSp>
        <p:nvCxnSpPr>
          <p:cNvPr id="14" name="13 Conector recto"/>
          <p:cNvCxnSpPr/>
          <p:nvPr/>
        </p:nvCxnSpPr>
        <p:spPr>
          <a:xfrm>
            <a:off x="3635896" y="4437112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499100" y="4024690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004048" y="3501008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2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395536" y="5949280"/>
            <a:ext cx="31683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716016" y="5949280"/>
            <a:ext cx="29523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[]){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3822266" y="5690902"/>
            <a:ext cx="635372" cy="1152128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34 Conector recto de flecha"/>
          <p:cNvCxnSpPr/>
          <p:nvPr/>
        </p:nvCxnSpPr>
        <p:spPr>
          <a:xfrm flipH="1">
            <a:off x="2411760" y="3068960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8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29202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-1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065 L -0.04722 0.2148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113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Features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Loops</a:t>
            </a:r>
            <a:r>
              <a:rPr lang="es-ES" dirty="0" smtClean="0"/>
              <a:t> (</a:t>
            </a:r>
            <a:r>
              <a:rPr lang="es-ES" dirty="0" err="1" smtClean="0"/>
              <a:t>while</a:t>
            </a:r>
            <a:r>
              <a:rPr lang="es-ES" dirty="0" smtClean="0"/>
              <a:t>, </a:t>
            </a:r>
            <a:r>
              <a:rPr lang="es-ES" dirty="0" err="1" smtClean="0"/>
              <a:t>for</a:t>
            </a:r>
            <a:r>
              <a:rPr lang="es-ES" dirty="0" smtClean="0"/>
              <a:t>, </a:t>
            </a:r>
            <a:r>
              <a:rPr lang="es-ES" dirty="0" err="1" smtClean="0"/>
              <a:t>foreach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Classes</a:t>
            </a:r>
            <a:r>
              <a:rPr lang="es-ES" dirty="0" smtClean="0"/>
              <a:t>, </a:t>
            </a:r>
            <a:r>
              <a:rPr lang="es-ES" dirty="0" err="1" smtClean="0"/>
              <a:t>inheritance</a:t>
            </a:r>
            <a:r>
              <a:rPr lang="es-ES" dirty="0" smtClean="0"/>
              <a:t>, </a:t>
            </a:r>
            <a:r>
              <a:rPr lang="es-ES" dirty="0" err="1" smtClean="0"/>
              <a:t>nested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endParaRPr lang="es-ES" dirty="0" smtClean="0"/>
          </a:p>
          <a:p>
            <a:r>
              <a:rPr lang="es-ES" dirty="0" err="1" smtClean="0"/>
              <a:t>Generics</a:t>
            </a:r>
            <a:endParaRPr lang="es-ES" dirty="0" smtClean="0"/>
          </a:p>
          <a:p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/>
              <a:t>c</a:t>
            </a:r>
            <a:r>
              <a:rPr lang="es-ES" dirty="0" err="1" smtClean="0"/>
              <a:t>onversions</a:t>
            </a:r>
            <a:r>
              <a:rPr lang="es-ES" dirty="0" smtClean="0"/>
              <a:t> and Casting</a:t>
            </a:r>
          </a:p>
          <a:p>
            <a:pPr lvl="1"/>
            <a:r>
              <a:rPr lang="es-ES" dirty="0" err="1" smtClean="0"/>
              <a:t>Explicit</a:t>
            </a:r>
            <a:endParaRPr lang="es-ES" dirty="0" smtClean="0"/>
          </a:p>
          <a:p>
            <a:pPr lvl="1"/>
            <a:r>
              <a:rPr lang="es-ES" dirty="0" err="1" smtClean="0"/>
              <a:t>Implicit</a:t>
            </a:r>
            <a:endParaRPr lang="es-ES" dirty="0" smtClean="0"/>
          </a:p>
          <a:p>
            <a:r>
              <a:rPr lang="es-ES" dirty="0" err="1" smtClean="0"/>
              <a:t>Events</a:t>
            </a:r>
            <a:r>
              <a:rPr lang="es-ES" dirty="0" smtClean="0"/>
              <a:t> &amp; </a:t>
            </a:r>
            <a:r>
              <a:rPr lang="es-ES" dirty="0" err="1" smtClean="0"/>
              <a:t>Delegates</a:t>
            </a:r>
            <a:endParaRPr lang="es-ES" dirty="0" smtClean="0"/>
          </a:p>
          <a:p>
            <a:r>
              <a:rPr lang="es-ES" dirty="0" err="1" smtClean="0"/>
              <a:t>Threads</a:t>
            </a:r>
            <a:endParaRPr lang="es-ES" dirty="0" smtClean="0"/>
          </a:p>
          <a:p>
            <a:r>
              <a:rPr lang="es-ES" dirty="0" err="1" smtClean="0"/>
              <a:t>Timers</a:t>
            </a:r>
            <a:endParaRPr lang="es-ES" dirty="0" smtClean="0"/>
          </a:p>
          <a:p>
            <a:r>
              <a:rPr lang="es-ES" dirty="0" smtClean="0"/>
              <a:t>Files</a:t>
            </a:r>
          </a:p>
          <a:p>
            <a:r>
              <a:rPr lang="es-ES" dirty="0" err="1" smtClean="0"/>
              <a:t>Exceptions</a:t>
            </a:r>
            <a:endParaRPr lang="es-ES" dirty="0" smtClean="0"/>
          </a:p>
          <a:p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Network</a:t>
            </a:r>
          </a:p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52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Tools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74840" cy="4873752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 smtClean="0"/>
              <a:t>Compilers</a:t>
            </a:r>
            <a:endParaRPr lang="es-ES" dirty="0" smtClean="0"/>
          </a:p>
          <a:p>
            <a:pPr lvl="1"/>
            <a:r>
              <a:rPr lang="es-ES" dirty="0" err="1" smtClean="0"/>
              <a:t>MSbuild</a:t>
            </a:r>
            <a:endParaRPr lang="es-ES" dirty="0" smtClean="0"/>
          </a:p>
          <a:p>
            <a:pPr lvl="1"/>
            <a:r>
              <a:rPr lang="es-ES" dirty="0" smtClean="0"/>
              <a:t>GCC / </a:t>
            </a:r>
            <a:r>
              <a:rPr lang="es-ES" dirty="0" err="1" smtClean="0"/>
              <a:t>Clang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smtClean="0"/>
              <a:t> C++11</a:t>
            </a:r>
          </a:p>
          <a:p>
            <a:pPr lvl="2"/>
            <a:r>
              <a:rPr lang="es-ES" dirty="0" smtClean="0"/>
              <a:t>Linux</a:t>
            </a:r>
          </a:p>
          <a:p>
            <a:pPr lvl="2"/>
            <a:r>
              <a:rPr lang="es-ES" dirty="0" smtClean="0"/>
              <a:t>Android </a:t>
            </a:r>
            <a:r>
              <a:rPr lang="es-ES" dirty="0" err="1" smtClean="0"/>
              <a:t>arm</a:t>
            </a:r>
            <a:endParaRPr lang="es-ES" dirty="0" smtClean="0"/>
          </a:p>
          <a:p>
            <a:pPr lvl="2"/>
            <a:r>
              <a:rPr lang="es-ES" dirty="0" err="1" smtClean="0"/>
              <a:t>Raspberry</a:t>
            </a:r>
            <a:r>
              <a:rPr lang="es-ES" dirty="0" smtClean="0"/>
              <a:t> </a:t>
            </a:r>
            <a:r>
              <a:rPr lang="es-ES" dirty="0" err="1" smtClean="0"/>
              <a:t>arm</a:t>
            </a:r>
            <a:endParaRPr lang="es-ES" dirty="0" smtClean="0"/>
          </a:p>
          <a:p>
            <a:r>
              <a:rPr lang="es-ES" dirty="0" smtClean="0"/>
              <a:t>Cross-</a:t>
            </a:r>
            <a:r>
              <a:rPr lang="es-ES" dirty="0" err="1" smtClean="0"/>
              <a:t>platform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endParaRPr lang="es-ES" dirty="0" smtClean="0"/>
          </a:p>
          <a:p>
            <a:pPr lvl="1"/>
            <a:r>
              <a:rPr lang="es-ES" dirty="0" err="1" smtClean="0"/>
              <a:t>CMake</a:t>
            </a:r>
            <a:endParaRPr lang="es-ES" dirty="0" smtClean="0"/>
          </a:p>
          <a:p>
            <a:r>
              <a:rPr lang="es-ES" dirty="0" smtClean="0"/>
              <a:t>Test </a:t>
            </a:r>
            <a:r>
              <a:rPr lang="es-ES" dirty="0" err="1" smtClean="0"/>
              <a:t>tools</a:t>
            </a:r>
            <a:endParaRPr lang="es-ES" dirty="0" smtClean="0"/>
          </a:p>
          <a:p>
            <a:pPr lvl="1"/>
            <a:r>
              <a:rPr lang="es-ES" dirty="0" err="1" smtClean="0"/>
              <a:t>Proprietary</a:t>
            </a:r>
            <a:r>
              <a:rPr lang="es-ES" dirty="0" smtClean="0"/>
              <a:t>: </a:t>
            </a:r>
            <a:r>
              <a:rPr lang="es-ES" dirty="0" err="1" smtClean="0"/>
              <a:t>RegressionTest</a:t>
            </a:r>
            <a:endParaRPr lang="es-ES" dirty="0" smtClean="0"/>
          </a:p>
          <a:p>
            <a:r>
              <a:rPr lang="es-ES" dirty="0" err="1" smtClean="0"/>
              <a:t>Libraries</a:t>
            </a:r>
            <a:endParaRPr lang="es-ES" dirty="0"/>
          </a:p>
          <a:p>
            <a:pPr lvl="1"/>
            <a:r>
              <a:rPr lang="es-ES" dirty="0" err="1" smtClean="0"/>
              <a:t>Boost</a:t>
            </a:r>
            <a:endParaRPr lang="es-ES" dirty="0" smtClean="0"/>
          </a:p>
          <a:p>
            <a:pPr lvl="1"/>
            <a:r>
              <a:rPr lang="es-ES" dirty="0" err="1" smtClean="0"/>
              <a:t>Boehm</a:t>
            </a:r>
            <a:r>
              <a:rPr lang="es-ES" dirty="0" smtClean="0"/>
              <a:t> </a:t>
            </a:r>
            <a:r>
              <a:rPr lang="es-ES" dirty="0" err="1" smtClean="0"/>
              <a:t>gc</a:t>
            </a:r>
            <a:endParaRPr lang="es-ES" dirty="0" smtClean="0"/>
          </a:p>
          <a:p>
            <a:pPr lvl="1"/>
            <a:r>
              <a:rPr lang="es-ES" dirty="0" err="1" smtClean="0"/>
              <a:t>AlterNative</a:t>
            </a: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76056" y="1600200"/>
            <a:ext cx="36004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Patches</a:t>
            </a:r>
            <a:endParaRPr lang="es-ES" dirty="0" smtClean="0"/>
          </a:p>
          <a:p>
            <a:pPr lvl="1"/>
            <a:r>
              <a:rPr lang="es-ES" dirty="0" err="1" smtClean="0"/>
              <a:t>Boost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/>
            <a:r>
              <a:rPr lang="es-ES" dirty="0" err="1" smtClean="0"/>
              <a:t>Boehmgc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Mobile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9" t="1" b="-2207"/>
          <a:stretch/>
        </p:blipFill>
        <p:spPr>
          <a:xfrm>
            <a:off x="1115616" y="2636912"/>
            <a:ext cx="2321581" cy="28851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5" r="1" b="-3363"/>
          <a:stretch/>
        </p:blipFill>
        <p:spPr>
          <a:xfrm>
            <a:off x="5004048" y="2636912"/>
            <a:ext cx="2483888" cy="2808312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3696157" y="3645024"/>
            <a:ext cx="106279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2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Embedded</a:t>
            </a:r>
            <a:r>
              <a:rPr lang="es-ES" dirty="0" smtClean="0"/>
              <a:t>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Raspberry</a:t>
            </a:r>
            <a:endParaRPr lang="es-ES" dirty="0" smtClean="0"/>
          </a:p>
          <a:p>
            <a:pPr lvl="1"/>
            <a:r>
              <a:rPr lang="es-ES" dirty="0" smtClean="0"/>
              <a:t>C++ vs Mono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65" y="2537843"/>
            <a:ext cx="5655469" cy="3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Performance CPU </a:t>
            </a:r>
            <a:r>
              <a:rPr lang="es-ES" dirty="0" err="1" smtClean="0"/>
              <a:t>tests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16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5716996" cy="4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– </a:t>
            </a:r>
            <a:r>
              <a:rPr lang="es-ES" dirty="0" err="1" smtClean="0"/>
              <a:t>Regression</a:t>
            </a:r>
            <a:r>
              <a:rPr lang="es-ES" dirty="0" smtClean="0"/>
              <a:t> Test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814" y="1484784"/>
            <a:ext cx="8103625" cy="413088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–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Library</a:t>
            </a:r>
          </a:p>
          <a:p>
            <a:pPr lvl="1"/>
            <a:r>
              <a:rPr lang="es-ES" dirty="0" smtClean="0"/>
              <a:t>Network</a:t>
            </a:r>
          </a:p>
          <a:p>
            <a:pPr lvl="1"/>
            <a:r>
              <a:rPr lang="es-ES" dirty="0" err="1" smtClean="0"/>
              <a:t>Introspection</a:t>
            </a:r>
            <a:endParaRPr lang="es-ES" dirty="0" smtClean="0"/>
          </a:p>
          <a:p>
            <a:r>
              <a:rPr lang="es-ES" dirty="0" err="1" smtClean="0"/>
              <a:t>Examples</a:t>
            </a:r>
            <a:endParaRPr lang="es-ES" dirty="0" smtClean="0"/>
          </a:p>
          <a:p>
            <a:pPr lvl="1"/>
            <a:r>
              <a:rPr lang="es-ES" dirty="0" err="1" smtClean="0"/>
              <a:t>Autopilot</a:t>
            </a:r>
            <a:endParaRPr lang="es-ES" dirty="0" smtClean="0"/>
          </a:p>
          <a:p>
            <a:pPr lvl="1"/>
            <a:r>
              <a:rPr lang="es-ES" dirty="0" smtClean="0"/>
              <a:t>ICARUS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 smtClean="0"/>
          </a:p>
          <a:p>
            <a:r>
              <a:rPr lang="es-ES" dirty="0" smtClean="0"/>
              <a:t>Compile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r>
              <a:rPr lang="es-ES" dirty="0" smtClean="0"/>
              <a:t> in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platforms</a:t>
            </a:r>
            <a:endParaRPr lang="es-ES" dirty="0" smtClean="0"/>
          </a:p>
          <a:p>
            <a:r>
              <a:rPr lang="es-ES" dirty="0" err="1" smtClean="0"/>
              <a:t>Continuous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server</a:t>
            </a:r>
          </a:p>
          <a:p>
            <a:r>
              <a:rPr lang="es-ES" dirty="0" smtClean="0"/>
              <a:t>Tutorial and </a:t>
            </a:r>
            <a:r>
              <a:rPr lang="es-ES" dirty="0" err="1" smtClean="0"/>
              <a:t>docs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GitHub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71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Thank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Translator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github.com/AlexAlbala/Alter-Native</a:t>
            </a:r>
            <a:endParaRPr lang="es-ES" dirty="0" smtClean="0"/>
          </a:p>
          <a:p>
            <a:pPr lvl="1"/>
            <a:r>
              <a:rPr lang="es-ES" dirty="0" smtClean="0"/>
              <a:t>Library</a:t>
            </a:r>
          </a:p>
          <a:p>
            <a:pPr lvl="2"/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github.com/AlexAlbala/AlterNative-CXX-Lib</a:t>
            </a:r>
            <a:endParaRPr lang="es-ES" dirty="0" smtClean="0"/>
          </a:p>
          <a:p>
            <a:pPr lvl="2"/>
            <a:r>
              <a:rPr lang="es-ES" dirty="0">
                <a:hlinkClick r:id="rId4"/>
              </a:rPr>
              <a:t>https://github.com/AlexAlbala/AlterNative-CXX-pvtLib</a:t>
            </a:r>
            <a:endParaRPr lang="es-ES" dirty="0"/>
          </a:p>
          <a:p>
            <a:pPr lvl="1"/>
            <a:r>
              <a:rPr lang="es-ES" dirty="0" err="1" smtClean="0"/>
              <a:t>Tests</a:t>
            </a:r>
            <a:endParaRPr lang="es-ES" dirty="0" smtClean="0"/>
          </a:p>
          <a:p>
            <a:pPr lvl="2"/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github.com/AlexAlbala/AlterNative-Tests</a:t>
            </a:r>
            <a:endParaRPr lang="es-ES" dirty="0" smtClean="0"/>
          </a:p>
          <a:p>
            <a:pPr lvl="1"/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19</a:t>
            </a:fld>
            <a:endParaRPr lang="es-E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6616" y="476672"/>
            <a:ext cx="298843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Octocat.png (800×665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04" y="5005773"/>
            <a:ext cx="1547391" cy="12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IoT</a:t>
            </a:r>
            <a:r>
              <a:rPr lang="es-ES" dirty="0" smtClean="0"/>
              <a:t> &amp; </a:t>
            </a:r>
            <a:r>
              <a:rPr lang="es-ES" dirty="0" err="1" smtClean="0"/>
              <a:t>Devices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8194" name="Picture 2" descr="http://am.renesas.com/media/products/mpumcu/rx/child/concept1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1326"/>
            <a:ext cx="4680520" cy="2646294"/>
          </a:xfrm>
          <a:prstGeom prst="rect">
            <a:avLst/>
          </a:prstGeom>
          <a:noFill/>
        </p:spPr>
      </p:pic>
      <p:pic>
        <p:nvPicPr>
          <p:cNvPr id="1031" name="Picture 7" descr="http://androidflip.com/wp-content/uploads/2011/11/sales-grap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80366"/>
            <a:ext cx="3565362" cy="3204618"/>
          </a:xfrm>
          <a:prstGeom prst="rect">
            <a:avLst/>
          </a:prstGeom>
          <a:noFill/>
        </p:spPr>
      </p:pic>
      <p:pic>
        <p:nvPicPr>
          <p:cNvPr id="1033" name="Picture 9" descr="http://static8.businessinsider.com/image/4a8ede0d8dc2c8314f7a3932/rbc-smartphones-pcs-2011gif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3412491"/>
            <a:ext cx="3289970" cy="2464781"/>
          </a:xfrm>
          <a:prstGeom prst="rect">
            <a:avLst/>
          </a:prstGeom>
          <a:noFill/>
        </p:spPr>
      </p:pic>
      <p:pic>
        <p:nvPicPr>
          <p:cNvPr id="1035" name="Picture 11" descr="http://static.seekingalpha.com/uploads/2011/10/18/saupload_global-smart-tv-shipment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442894"/>
            <a:ext cx="4320480" cy="2850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</a:t>
            </a:r>
            <a:endParaRPr lang="es-ES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7412" name="AutoShape 4" descr="https://mail-attachment.googleusercontent.com/attachment/?ui=2&amp;ik=e75e8c6dd4&amp;view=att&amp;th=137a29cb10c69495&amp;attid=0.2&amp;disp=inline&amp;realattid=f_h2vqb9m01&amp;safe=1&amp;zw&amp;saduie=AG9B_P9-sCaN1jnJ7HWiVhLpC_vP&amp;sadet=1338463374011&amp;sads=FgXfrdUjQF2cfIKNORUs_vyZww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Use cases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Improves</a:t>
            </a:r>
            <a:r>
              <a:rPr lang="es-ES" dirty="0" smtClean="0"/>
              <a:t> performance and </a:t>
            </a:r>
            <a:r>
              <a:rPr lang="es-ES" dirty="0" err="1" smtClean="0"/>
              <a:t>portability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Mobile</a:t>
            </a:r>
          </a:p>
          <a:p>
            <a:pPr lvl="2"/>
            <a:r>
              <a:rPr lang="es-ES" dirty="0" smtClean="0"/>
              <a:t>Android</a:t>
            </a:r>
          </a:p>
          <a:p>
            <a:pPr lvl="2"/>
            <a:r>
              <a:rPr lang="es-ES" dirty="0" err="1" smtClean="0"/>
              <a:t>iOS</a:t>
            </a:r>
            <a:endParaRPr lang="es-ES" dirty="0" smtClean="0"/>
          </a:p>
          <a:p>
            <a:pPr lvl="2"/>
            <a:r>
              <a:rPr lang="es-ES" dirty="0" smtClean="0"/>
              <a:t>Windows </a:t>
            </a:r>
            <a:r>
              <a:rPr lang="es-ES" dirty="0" err="1" smtClean="0"/>
              <a:t>Phone</a:t>
            </a:r>
            <a:endParaRPr lang="es-ES" dirty="0" smtClean="0"/>
          </a:p>
          <a:p>
            <a:pPr lvl="1"/>
            <a:r>
              <a:rPr lang="es-ES" dirty="0" err="1" smtClean="0"/>
              <a:t>Embedded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endParaRPr lang="es-ES" dirty="0" smtClean="0"/>
          </a:p>
          <a:p>
            <a:pPr lvl="2"/>
            <a:r>
              <a:rPr lang="es-ES" dirty="0" err="1" smtClean="0"/>
              <a:t>MicroFramework</a:t>
            </a:r>
            <a:endParaRPr lang="es-ES" dirty="0" smtClean="0"/>
          </a:p>
          <a:p>
            <a:pPr lvl="2"/>
            <a:r>
              <a:rPr lang="es-ES" dirty="0" smtClean="0"/>
              <a:t>Linux</a:t>
            </a:r>
          </a:p>
          <a:p>
            <a:pPr lvl="1"/>
            <a:r>
              <a:rPr lang="es-ES" dirty="0" err="1" smtClean="0"/>
              <a:t>Computers</a:t>
            </a:r>
            <a:endParaRPr lang="es-ES" dirty="0" smtClean="0"/>
          </a:p>
          <a:p>
            <a:pPr lvl="2"/>
            <a:r>
              <a:rPr lang="es-ES" dirty="0" smtClean="0"/>
              <a:t>Mac</a:t>
            </a:r>
          </a:p>
          <a:p>
            <a:pPr lvl="2"/>
            <a:r>
              <a:rPr lang="es-ES" dirty="0" smtClean="0"/>
              <a:t>Windows</a:t>
            </a:r>
          </a:p>
          <a:p>
            <a:pPr lvl="2"/>
            <a:r>
              <a:rPr lang="es-ES" dirty="0" smtClean="0"/>
              <a:t>Linux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96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Soa</a:t>
            </a:r>
            <a:r>
              <a:rPr lang="es-ES" dirty="0" smtClean="0"/>
              <a:t> </a:t>
            </a:r>
            <a:r>
              <a:rPr lang="es-ES" dirty="0" err="1" smtClean="0"/>
              <a:t>Summary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Mobile </a:t>
            </a:r>
            <a:r>
              <a:rPr lang="es-ES" dirty="0" err="1" smtClean="0"/>
              <a:t>development</a:t>
            </a:r>
            <a:r>
              <a:rPr lang="es-ES" dirty="0" smtClean="0"/>
              <a:t> tolos</a:t>
            </a:r>
          </a:p>
          <a:p>
            <a:pPr lvl="1"/>
            <a:r>
              <a:rPr lang="es-ES" dirty="0" err="1" smtClean="0"/>
              <a:t>PhoneGap</a:t>
            </a:r>
            <a:r>
              <a:rPr lang="es-ES" dirty="0"/>
              <a:t> </a:t>
            </a:r>
            <a:r>
              <a:rPr lang="es-ES" dirty="0" smtClean="0"/>
              <a:t>(and HTML/JS </a:t>
            </a:r>
            <a:r>
              <a:rPr lang="es-ES" dirty="0" err="1" smtClean="0"/>
              <a:t>dev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Decompilers</a:t>
            </a:r>
            <a:endParaRPr lang="es-ES" dirty="0" smtClean="0"/>
          </a:p>
          <a:p>
            <a:pPr lvl="1"/>
            <a:r>
              <a:rPr lang="es-ES" dirty="0" err="1" smtClean="0"/>
              <a:t>ILSpy</a:t>
            </a:r>
            <a:endParaRPr lang="es-ES" dirty="0" smtClean="0"/>
          </a:p>
          <a:p>
            <a:pPr lvl="1"/>
            <a:r>
              <a:rPr lang="es-ES" dirty="0" err="1" smtClean="0"/>
              <a:t>Decompilers</a:t>
            </a:r>
            <a:r>
              <a:rPr lang="es-ES" dirty="0" smtClean="0"/>
              <a:t> to IL</a:t>
            </a:r>
          </a:p>
          <a:p>
            <a:pPr lvl="1"/>
            <a:r>
              <a:rPr lang="es-ES" dirty="0" err="1" smtClean="0"/>
              <a:t>Decompilers</a:t>
            </a:r>
            <a:endParaRPr lang="es-ES" dirty="0" smtClean="0"/>
          </a:p>
          <a:p>
            <a:r>
              <a:rPr lang="es-ES" dirty="0" err="1"/>
              <a:t>Translators</a:t>
            </a:r>
            <a:endParaRPr lang="es-ES" dirty="0"/>
          </a:p>
          <a:p>
            <a:pPr lvl="1"/>
            <a:r>
              <a:rPr lang="es-ES" dirty="0"/>
              <a:t>C# </a:t>
            </a:r>
            <a:r>
              <a:rPr lang="es-ES" dirty="0">
                <a:sym typeface="Wingdings" panose="05000000000000000000" pitchFamily="2" charset="2"/>
              </a:rPr>
              <a:t> JavaScript (i.e. </a:t>
            </a:r>
            <a:r>
              <a:rPr lang="en-US" dirty="0"/>
              <a:t>Script#)</a:t>
            </a:r>
          </a:p>
          <a:p>
            <a:pPr lvl="1"/>
            <a:r>
              <a:rPr lang="es-ES" dirty="0"/>
              <a:t>Web </a:t>
            </a:r>
            <a:r>
              <a:rPr lang="es-ES" dirty="0" err="1" smtClean="0"/>
              <a:t>languages</a:t>
            </a:r>
            <a:endParaRPr lang="es-ES" dirty="0" smtClean="0"/>
          </a:p>
          <a:p>
            <a:r>
              <a:rPr lang="es-ES" dirty="0" smtClean="0"/>
              <a:t>.NET </a:t>
            </a:r>
            <a:r>
              <a:rPr lang="es-ES" dirty="0" err="1" smtClean="0"/>
              <a:t>Native</a:t>
            </a:r>
            <a:endParaRPr lang="es-ES" dirty="0" smtClean="0"/>
          </a:p>
          <a:p>
            <a:pPr lvl="1"/>
            <a:r>
              <a:rPr lang="es-ES" dirty="0" smtClean="0"/>
              <a:t>C++ back-</a:t>
            </a:r>
            <a:r>
              <a:rPr lang="es-ES" dirty="0" err="1" smtClean="0"/>
              <a:t>end</a:t>
            </a:r>
            <a:r>
              <a:rPr lang="es-ES" dirty="0" smtClean="0"/>
              <a:t> </a:t>
            </a:r>
            <a:r>
              <a:rPr lang="es-ES" dirty="0" err="1" smtClean="0"/>
              <a:t>compiler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.NET to </a:t>
            </a:r>
            <a:r>
              <a:rPr lang="es-ES" dirty="0" err="1" smtClean="0"/>
              <a:t>native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32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8012"/>
            <a:ext cx="7467600" cy="177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D37F83-5028-41BE-B713-B1331EA6DBD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45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Abstract</a:t>
            </a:r>
            <a:r>
              <a:rPr lang="es-ES" dirty="0" smtClean="0"/>
              <a:t> </a:t>
            </a:r>
            <a:r>
              <a:rPr lang="es-ES" dirty="0" err="1" smtClean="0"/>
              <a:t>Syntax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endParaRPr lang="es-ES" dirty="0" smtClean="0"/>
          </a:p>
          <a:p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representation</a:t>
            </a:r>
            <a:r>
              <a:rPr lang="es-ES" dirty="0" smtClean="0"/>
              <a:t> of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 smtClean="0"/>
          </a:p>
          <a:p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5" y="2492896"/>
            <a:ext cx="6277143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AST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Csharp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5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988840"/>
            <a:ext cx="7516091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8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236296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output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 </a:t>
            </a:r>
            <a:r>
              <a:rPr lang="es-ES" dirty="0" err="1" smtClean="0"/>
              <a:t>scheme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59CEA5-61D9-4E7A-BE74-9204DD2E9C02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07504" y="191683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Load </a:t>
            </a:r>
            <a:r>
              <a:rPr lang="es-ES" dirty="0" err="1" smtClean="0"/>
              <a:t>Assembly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19168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AST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236296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output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580112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995936" y="2924944"/>
            <a:ext cx="14401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C# </a:t>
            </a:r>
            <a:r>
              <a:rPr lang="es-ES" dirty="0" err="1" smtClean="0"/>
              <a:t>to</a:t>
            </a:r>
            <a:r>
              <a:rPr lang="es-ES" dirty="0" smtClean="0"/>
              <a:t> C++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475656" y="1916832"/>
            <a:ext cx="108012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CECIL Library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771800" y="1916832"/>
            <a:ext cx="108012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AST </a:t>
            </a:r>
            <a:r>
              <a:rPr lang="es-ES" dirty="0" err="1" smtClean="0"/>
              <a:t>Builder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580112" y="1916832"/>
            <a:ext cx="151216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Output </a:t>
            </a:r>
            <a:r>
              <a:rPr lang="es-ES" dirty="0" err="1" smtClean="0"/>
              <a:t>Visitor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95936" y="19168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C++ AST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50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7" grpId="0" animBg="1"/>
      <p:bldP spid="17" grpId="1" animBg="1"/>
      <p:bldP spid="18" grpId="0" animBg="1"/>
      <p:bldP spid="1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2364</TotalTime>
  <Words>332</Words>
  <Application>Microsoft Office PowerPoint</Application>
  <PresentationFormat>Presentación en pantalla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Schoolbook</vt:lpstr>
      <vt:lpstr>Consolas</vt:lpstr>
      <vt:lpstr>Wingdings</vt:lpstr>
      <vt:lpstr>Wingdings 2</vt:lpstr>
      <vt:lpstr>Mirador</vt:lpstr>
      <vt:lpstr>AlterNative</vt:lpstr>
      <vt:lpstr>IoT &amp; Devices market</vt:lpstr>
      <vt:lpstr>Concept</vt:lpstr>
      <vt:lpstr>Use cases</vt:lpstr>
      <vt:lpstr>Soa Summary</vt:lpstr>
      <vt:lpstr>Process</vt:lpstr>
      <vt:lpstr>AST</vt:lpstr>
      <vt:lpstr>AST example Csharp</vt:lpstr>
      <vt:lpstr>General scheme</vt:lpstr>
      <vt:lpstr>Example translation C# -&gt; C++</vt:lpstr>
      <vt:lpstr>Example AST transformation</vt:lpstr>
      <vt:lpstr>Features</vt:lpstr>
      <vt:lpstr>Tools</vt:lpstr>
      <vt:lpstr>Mobile Test</vt:lpstr>
      <vt:lpstr>Embedded test</vt:lpstr>
      <vt:lpstr>Computer tests</vt:lpstr>
      <vt:lpstr>Testing – Regression Test</vt:lpstr>
      <vt:lpstr>Future – Next steps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</dc:creator>
  <cp:lastModifiedBy>Alex</cp:lastModifiedBy>
  <cp:revision>79</cp:revision>
  <dcterms:created xsi:type="dcterms:W3CDTF">2012-05-28T13:53:00Z</dcterms:created>
  <dcterms:modified xsi:type="dcterms:W3CDTF">2014-05-08T15:45:47Z</dcterms:modified>
</cp:coreProperties>
</file>