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50" d="100"/>
          <a:sy n="50" d="100"/>
        </p:scale>
        <p:origin x="1086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9997-ABF5-49ED-8B5C-FF0C8FE13697}" type="datetimeFigureOut">
              <a:rPr lang="es-ES" smtClean="0"/>
              <a:t>23/05/2013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AED1-FF44-4321-8F1B-D79E4FF887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46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9997-ABF5-49ED-8B5C-FF0C8FE13697}" type="datetimeFigureOut">
              <a:rPr lang="es-ES" smtClean="0"/>
              <a:t>23/05/2013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AED1-FF44-4321-8F1B-D79E4FF887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42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9997-ABF5-49ED-8B5C-FF0C8FE13697}" type="datetimeFigureOut">
              <a:rPr lang="es-ES" smtClean="0"/>
              <a:t>23/05/2013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AED1-FF44-4321-8F1B-D79E4FF887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95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9997-ABF5-49ED-8B5C-FF0C8FE13697}" type="datetimeFigureOut">
              <a:rPr lang="es-ES" smtClean="0"/>
              <a:t>23/05/2013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AED1-FF44-4321-8F1B-D79E4FF887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41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9997-ABF5-49ED-8B5C-FF0C8FE13697}" type="datetimeFigureOut">
              <a:rPr lang="es-ES" smtClean="0"/>
              <a:t>23/05/2013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AED1-FF44-4321-8F1B-D79E4FF887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304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9997-ABF5-49ED-8B5C-FF0C8FE13697}" type="datetimeFigureOut">
              <a:rPr lang="es-ES" smtClean="0"/>
              <a:t>23/05/2013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AED1-FF44-4321-8F1B-D79E4FF887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617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9997-ABF5-49ED-8B5C-FF0C8FE13697}" type="datetimeFigureOut">
              <a:rPr lang="es-ES" smtClean="0"/>
              <a:t>23/05/2013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AED1-FF44-4321-8F1B-D79E4FF887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16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9997-ABF5-49ED-8B5C-FF0C8FE13697}" type="datetimeFigureOut">
              <a:rPr lang="es-ES" smtClean="0"/>
              <a:t>23/05/2013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AED1-FF44-4321-8F1B-D79E4FF887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37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9997-ABF5-49ED-8B5C-FF0C8FE13697}" type="datetimeFigureOut">
              <a:rPr lang="es-ES" smtClean="0"/>
              <a:t>23/05/2013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AED1-FF44-4321-8F1B-D79E4FF887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33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9997-ABF5-49ED-8B5C-FF0C8FE13697}" type="datetimeFigureOut">
              <a:rPr lang="es-ES" smtClean="0"/>
              <a:t>23/05/2013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AED1-FF44-4321-8F1B-D79E4FF887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459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9997-ABF5-49ED-8B5C-FF0C8FE13697}" type="datetimeFigureOut">
              <a:rPr lang="es-ES" smtClean="0"/>
              <a:t>23/05/2013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AED1-FF44-4321-8F1B-D79E4FF887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31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D9997-ABF5-49ED-8B5C-FF0C8FE13697}" type="datetimeFigureOut">
              <a:rPr lang="es-ES" smtClean="0"/>
              <a:t>23/05/2013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AED1-FF44-4321-8F1B-D79E4FF887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911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14300" y="838200"/>
            <a:ext cx="2120900" cy="200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.NET </a:t>
            </a:r>
            <a:r>
              <a:rPr lang="es-ES" sz="2400" b="1" dirty="0" err="1" smtClean="0"/>
              <a:t>assembly</a:t>
            </a:r>
            <a:endParaRPr lang="es-ES" sz="2400" b="1" dirty="0"/>
          </a:p>
        </p:txBody>
      </p:sp>
      <p:sp>
        <p:nvSpPr>
          <p:cNvPr id="8" name="Elipse 7"/>
          <p:cNvSpPr/>
          <p:nvPr/>
        </p:nvSpPr>
        <p:spPr>
          <a:xfrm>
            <a:off x="6007100" y="838200"/>
            <a:ext cx="2120900" cy="200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C++ </a:t>
            </a:r>
            <a:r>
              <a:rPr lang="es-ES" sz="2400" b="1" dirty="0" err="1" smtClean="0"/>
              <a:t>source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code</a:t>
            </a:r>
            <a:endParaRPr lang="es-ES" sz="2400" b="1" dirty="0"/>
          </a:p>
        </p:txBody>
      </p:sp>
      <p:sp>
        <p:nvSpPr>
          <p:cNvPr id="9" name="Elipse 8"/>
          <p:cNvSpPr/>
          <p:nvPr/>
        </p:nvSpPr>
        <p:spPr>
          <a:xfrm>
            <a:off x="6203950" y="4483100"/>
            <a:ext cx="2120900" cy="200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C++ Library</a:t>
            </a:r>
            <a:endParaRPr lang="es-ES" sz="2400" b="1" dirty="0"/>
          </a:p>
        </p:txBody>
      </p:sp>
      <p:sp>
        <p:nvSpPr>
          <p:cNvPr id="11" name="Elipse 10"/>
          <p:cNvSpPr/>
          <p:nvPr/>
        </p:nvSpPr>
        <p:spPr>
          <a:xfrm>
            <a:off x="13017500" y="787400"/>
            <a:ext cx="2120900" cy="200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 smtClean="0"/>
              <a:t>Native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assembly</a:t>
            </a:r>
            <a:endParaRPr lang="es-ES" sz="2400" b="1" dirty="0"/>
          </a:p>
        </p:txBody>
      </p:sp>
      <p:pic>
        <p:nvPicPr>
          <p:cNvPr id="1026" name="Picture 2" descr="AlterNative3.png (844×789)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1" y="1121121"/>
            <a:ext cx="2332904" cy="218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echa derecha 11"/>
          <p:cNvSpPr/>
          <p:nvPr/>
        </p:nvSpPr>
        <p:spPr>
          <a:xfrm>
            <a:off x="2336800" y="1790700"/>
            <a:ext cx="4191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</p:txBody>
      </p:sp>
      <p:sp>
        <p:nvSpPr>
          <p:cNvPr id="14" name="Flecha derecha 13"/>
          <p:cNvSpPr/>
          <p:nvPr/>
        </p:nvSpPr>
        <p:spPr>
          <a:xfrm>
            <a:off x="5393606" y="1790700"/>
            <a:ext cx="4191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</p:txBody>
      </p:sp>
      <p:sp>
        <p:nvSpPr>
          <p:cNvPr id="15" name="Flecha derecha 14"/>
          <p:cNvSpPr/>
          <p:nvPr/>
        </p:nvSpPr>
        <p:spPr>
          <a:xfrm>
            <a:off x="8610600" y="5378450"/>
            <a:ext cx="4191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</p:txBody>
      </p:sp>
      <p:sp>
        <p:nvSpPr>
          <p:cNvPr id="16" name="Flecha derecha 15"/>
          <p:cNvSpPr/>
          <p:nvPr/>
        </p:nvSpPr>
        <p:spPr>
          <a:xfrm>
            <a:off x="8610600" y="1790700"/>
            <a:ext cx="4191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</p:txBody>
      </p:sp>
      <p:sp>
        <p:nvSpPr>
          <p:cNvPr id="17" name="Flecha derecha 16"/>
          <p:cNvSpPr/>
          <p:nvPr/>
        </p:nvSpPr>
        <p:spPr>
          <a:xfrm rot="16200000">
            <a:off x="10420350" y="4584700"/>
            <a:ext cx="4191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</p:txBody>
      </p:sp>
      <p:sp>
        <p:nvSpPr>
          <p:cNvPr id="19" name="Flecha derecha 18"/>
          <p:cNvSpPr/>
          <p:nvPr/>
        </p:nvSpPr>
        <p:spPr>
          <a:xfrm rot="16200000">
            <a:off x="10420350" y="3759200"/>
            <a:ext cx="4191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</p:txBody>
      </p:sp>
      <p:sp>
        <p:nvSpPr>
          <p:cNvPr id="20" name="Flecha derecha 19"/>
          <p:cNvSpPr/>
          <p:nvPr/>
        </p:nvSpPr>
        <p:spPr>
          <a:xfrm rot="16200000">
            <a:off x="10420350" y="3009900"/>
            <a:ext cx="4191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</p:txBody>
      </p:sp>
      <p:sp>
        <p:nvSpPr>
          <p:cNvPr id="23" name="Elipse 22"/>
          <p:cNvSpPr/>
          <p:nvPr/>
        </p:nvSpPr>
        <p:spPr>
          <a:xfrm>
            <a:off x="9512300" y="787400"/>
            <a:ext cx="2120900" cy="200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 smtClean="0"/>
              <a:t>Native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assembly</a:t>
            </a:r>
            <a:endParaRPr lang="es-ES" sz="2400" b="1" dirty="0"/>
          </a:p>
        </p:txBody>
      </p:sp>
      <p:sp>
        <p:nvSpPr>
          <p:cNvPr id="24" name="Flecha derecha 23"/>
          <p:cNvSpPr/>
          <p:nvPr/>
        </p:nvSpPr>
        <p:spPr>
          <a:xfrm rot="16200000">
            <a:off x="10420350" y="5270500"/>
            <a:ext cx="4191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</p:txBody>
      </p:sp>
      <p:sp>
        <p:nvSpPr>
          <p:cNvPr id="25" name="Flecha derecha 24"/>
          <p:cNvSpPr/>
          <p:nvPr/>
        </p:nvSpPr>
        <p:spPr>
          <a:xfrm>
            <a:off x="9607550" y="5378450"/>
            <a:ext cx="4191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</p:txBody>
      </p:sp>
      <p:sp>
        <p:nvSpPr>
          <p:cNvPr id="26" name="Flecha derecha 25"/>
          <p:cNvSpPr/>
          <p:nvPr/>
        </p:nvSpPr>
        <p:spPr>
          <a:xfrm>
            <a:off x="12257955" y="1758950"/>
            <a:ext cx="4191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</p:txBody>
      </p:sp>
    </p:spTree>
    <p:extLst>
      <p:ext uri="{BB962C8B-B14F-4D97-AF65-F5344CB8AC3E}">
        <p14:creationId xmlns:p14="http://schemas.microsoft.com/office/powerpoint/2010/main" val="3250735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</dc:creator>
  <cp:lastModifiedBy>Alex</cp:lastModifiedBy>
  <cp:revision>2</cp:revision>
  <dcterms:created xsi:type="dcterms:W3CDTF">2013-05-23T11:47:53Z</dcterms:created>
  <dcterms:modified xsi:type="dcterms:W3CDTF">2013-05-23T11:59:24Z</dcterms:modified>
</cp:coreProperties>
</file>