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6" r:id="rId13"/>
    <p:sldId id="267" r:id="rId14"/>
    <p:sldId id="268" r:id="rId15"/>
    <p:sldId id="265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F0DDC4-FC68-42DE-AC90-553CA46645B9}" type="doc">
      <dgm:prSet loTypeId="urn:microsoft.com/office/officeart/2005/8/layout/radial2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4EF44B-84D7-482A-9B14-629EB6CA8F26}">
      <dgm:prSet phldrT="[Texto]"/>
      <dgm:spPr/>
      <dgm:t>
        <a:bodyPr/>
        <a:lstStyle/>
        <a:p>
          <a:r>
            <a:rPr lang="es-ES" dirty="0" smtClean="0"/>
            <a:t>Unix</a:t>
          </a:r>
          <a:endParaRPr lang="es-ES" dirty="0"/>
        </a:p>
      </dgm:t>
    </dgm:pt>
    <dgm:pt modelId="{BAFF9761-A62B-4B20-B3AC-50F2704AD1D1}" type="parTrans" cxnId="{7D213A4E-9BB0-4030-81A1-80E17A47D6A9}">
      <dgm:prSet/>
      <dgm:spPr/>
      <dgm:t>
        <a:bodyPr/>
        <a:lstStyle/>
        <a:p>
          <a:endParaRPr lang="es-ES"/>
        </a:p>
      </dgm:t>
    </dgm:pt>
    <dgm:pt modelId="{AD33A8EF-46F3-443F-B47E-0989BC013B68}" type="sibTrans" cxnId="{7D213A4E-9BB0-4030-81A1-80E17A47D6A9}">
      <dgm:prSet/>
      <dgm:spPr/>
      <dgm:t>
        <a:bodyPr/>
        <a:lstStyle/>
        <a:p>
          <a:endParaRPr lang="es-ES"/>
        </a:p>
      </dgm:t>
    </dgm:pt>
    <dgm:pt modelId="{47FB4AF4-DB8C-49A8-A57F-C65C3EF282B5}">
      <dgm:prSet phldrT="[Texto]"/>
      <dgm:spPr/>
      <dgm:t>
        <a:bodyPr/>
        <a:lstStyle/>
        <a:p>
          <a:r>
            <a:rPr lang="es-ES" dirty="0" err="1" smtClean="0"/>
            <a:t>Android</a:t>
          </a:r>
          <a:endParaRPr lang="es-ES" dirty="0"/>
        </a:p>
      </dgm:t>
    </dgm:pt>
    <dgm:pt modelId="{01F85E64-1866-4030-A03C-69DC56D86490}" type="parTrans" cxnId="{0135A1EA-29D3-4A9F-A557-325CCABF3079}">
      <dgm:prSet/>
      <dgm:spPr/>
      <dgm:t>
        <a:bodyPr/>
        <a:lstStyle/>
        <a:p>
          <a:endParaRPr lang="es-ES"/>
        </a:p>
      </dgm:t>
    </dgm:pt>
    <dgm:pt modelId="{D64AF7B6-163F-4117-AB9D-DDD1C08CB379}" type="sibTrans" cxnId="{0135A1EA-29D3-4A9F-A557-325CCABF3079}">
      <dgm:prSet/>
      <dgm:spPr/>
      <dgm:t>
        <a:bodyPr/>
        <a:lstStyle/>
        <a:p>
          <a:endParaRPr lang="es-ES"/>
        </a:p>
      </dgm:t>
    </dgm:pt>
    <dgm:pt modelId="{8F3FDDF2-7A2E-46C2-8561-D1A0DC1A71B5}">
      <dgm:prSet phldrT="[Texto]"/>
      <dgm:spPr/>
      <dgm:t>
        <a:bodyPr/>
        <a:lstStyle/>
        <a:p>
          <a:r>
            <a:rPr lang="es-ES" dirty="0" smtClean="0"/>
            <a:t>Linux</a:t>
          </a:r>
          <a:endParaRPr lang="es-ES" dirty="0"/>
        </a:p>
      </dgm:t>
    </dgm:pt>
    <dgm:pt modelId="{17C6BC33-C887-42A3-ADF4-9D83F2FA9652}" type="parTrans" cxnId="{0B75768A-6CBE-44CD-9490-0CC49D88B980}">
      <dgm:prSet/>
      <dgm:spPr/>
      <dgm:t>
        <a:bodyPr/>
        <a:lstStyle/>
        <a:p>
          <a:endParaRPr lang="es-ES"/>
        </a:p>
      </dgm:t>
    </dgm:pt>
    <dgm:pt modelId="{06EDAF19-FFFF-4148-95FC-3FB0C0521A52}" type="sibTrans" cxnId="{0B75768A-6CBE-44CD-9490-0CC49D88B980}">
      <dgm:prSet/>
      <dgm:spPr/>
      <dgm:t>
        <a:bodyPr/>
        <a:lstStyle/>
        <a:p>
          <a:endParaRPr lang="es-ES"/>
        </a:p>
      </dgm:t>
    </dgm:pt>
    <dgm:pt modelId="{3EEEEDA1-E850-4798-88C7-7CB314BAB603}">
      <dgm:prSet phldrT="[Texto]"/>
      <dgm:spPr/>
      <dgm:t>
        <a:bodyPr/>
        <a:lstStyle/>
        <a:p>
          <a:r>
            <a:rPr lang="es-ES" dirty="0" smtClean="0"/>
            <a:t>Microsoft</a:t>
          </a:r>
          <a:endParaRPr lang="es-ES" dirty="0"/>
        </a:p>
      </dgm:t>
    </dgm:pt>
    <dgm:pt modelId="{A34DE847-8ABC-41A8-9FE4-45A96AC0E44A}" type="parTrans" cxnId="{C7BD9D38-D106-4366-B758-24A9FDCC225E}">
      <dgm:prSet/>
      <dgm:spPr/>
      <dgm:t>
        <a:bodyPr/>
        <a:lstStyle/>
        <a:p>
          <a:endParaRPr lang="es-ES"/>
        </a:p>
      </dgm:t>
    </dgm:pt>
    <dgm:pt modelId="{3CC5376F-E20A-4394-827F-BE41B99F07D4}" type="sibTrans" cxnId="{C7BD9D38-D106-4366-B758-24A9FDCC225E}">
      <dgm:prSet/>
      <dgm:spPr/>
      <dgm:t>
        <a:bodyPr/>
        <a:lstStyle/>
        <a:p>
          <a:endParaRPr lang="es-ES"/>
        </a:p>
      </dgm:t>
    </dgm:pt>
    <dgm:pt modelId="{7DE9E77D-4E2C-4F96-B7D6-583297AEDBC0}">
      <dgm:prSet phldrT="[Texto]"/>
      <dgm:spPr/>
      <dgm:t>
        <a:bodyPr/>
        <a:lstStyle/>
        <a:p>
          <a:r>
            <a:rPr lang="es-ES" dirty="0" smtClean="0"/>
            <a:t>Windows</a:t>
          </a:r>
          <a:endParaRPr lang="es-ES" dirty="0"/>
        </a:p>
      </dgm:t>
    </dgm:pt>
    <dgm:pt modelId="{C839C418-8D9E-47BE-9EA5-1B6666E0A987}" type="parTrans" cxnId="{AE6F680B-7300-4D85-9982-2293EBD9F8AC}">
      <dgm:prSet/>
      <dgm:spPr/>
      <dgm:t>
        <a:bodyPr/>
        <a:lstStyle/>
        <a:p>
          <a:endParaRPr lang="es-ES"/>
        </a:p>
      </dgm:t>
    </dgm:pt>
    <dgm:pt modelId="{1E6E1288-1D23-49B3-B01E-131D23971716}" type="sibTrans" cxnId="{AE6F680B-7300-4D85-9982-2293EBD9F8AC}">
      <dgm:prSet/>
      <dgm:spPr/>
      <dgm:t>
        <a:bodyPr/>
        <a:lstStyle/>
        <a:p>
          <a:endParaRPr lang="es-ES"/>
        </a:p>
      </dgm:t>
    </dgm:pt>
    <dgm:pt modelId="{B4FC2C18-4CD0-4FEC-B8A9-782EAAD7C75E}">
      <dgm:prSet phldrT="[Texto]"/>
      <dgm:spPr/>
      <dgm:t>
        <a:bodyPr/>
        <a:lstStyle/>
        <a:p>
          <a:r>
            <a:rPr lang="es-ES" dirty="0" smtClean="0"/>
            <a:t>Apple</a:t>
          </a:r>
          <a:endParaRPr lang="es-ES" dirty="0"/>
        </a:p>
      </dgm:t>
    </dgm:pt>
    <dgm:pt modelId="{081FAE36-A28C-4562-B50B-EED68881D817}" type="parTrans" cxnId="{326720A9-8220-4FB0-B149-CEAAAF593691}">
      <dgm:prSet/>
      <dgm:spPr/>
      <dgm:t>
        <a:bodyPr/>
        <a:lstStyle/>
        <a:p>
          <a:endParaRPr lang="es-ES"/>
        </a:p>
      </dgm:t>
    </dgm:pt>
    <dgm:pt modelId="{426CA0EE-5AAF-40FB-A34D-D4C8D4755480}" type="sibTrans" cxnId="{326720A9-8220-4FB0-B149-CEAAAF593691}">
      <dgm:prSet/>
      <dgm:spPr/>
      <dgm:t>
        <a:bodyPr/>
        <a:lstStyle/>
        <a:p>
          <a:endParaRPr lang="es-ES"/>
        </a:p>
      </dgm:t>
    </dgm:pt>
    <dgm:pt modelId="{2F5AE21E-5889-4A06-9FEE-997E13DD57AB}">
      <dgm:prSet phldrT="[Texto]"/>
      <dgm:spPr/>
      <dgm:t>
        <a:bodyPr/>
        <a:lstStyle/>
        <a:p>
          <a:r>
            <a:rPr lang="es-ES" dirty="0" smtClean="0"/>
            <a:t>Mac</a:t>
          </a:r>
          <a:endParaRPr lang="es-ES" dirty="0"/>
        </a:p>
      </dgm:t>
    </dgm:pt>
    <dgm:pt modelId="{FE9CAC38-82B6-4798-9553-448D97777AE3}" type="parTrans" cxnId="{D49D2979-1BCF-4085-AD09-BA5928B61164}">
      <dgm:prSet/>
      <dgm:spPr/>
      <dgm:t>
        <a:bodyPr/>
        <a:lstStyle/>
        <a:p>
          <a:endParaRPr lang="es-ES"/>
        </a:p>
      </dgm:t>
    </dgm:pt>
    <dgm:pt modelId="{A5482CB3-6002-4F18-9CED-592888EAC273}" type="sibTrans" cxnId="{D49D2979-1BCF-4085-AD09-BA5928B61164}">
      <dgm:prSet/>
      <dgm:spPr/>
      <dgm:t>
        <a:bodyPr/>
        <a:lstStyle/>
        <a:p>
          <a:endParaRPr lang="es-ES"/>
        </a:p>
      </dgm:t>
    </dgm:pt>
    <dgm:pt modelId="{27CA4BD5-3BF5-4B0B-906A-85E39179CD75}">
      <dgm:prSet phldrT="[Texto]"/>
      <dgm:spPr/>
      <dgm:t>
        <a:bodyPr/>
        <a:lstStyle/>
        <a:p>
          <a:r>
            <a:rPr lang="es-ES" dirty="0" err="1" smtClean="0"/>
            <a:t>iOS</a:t>
          </a:r>
          <a:endParaRPr lang="es-ES" dirty="0"/>
        </a:p>
      </dgm:t>
    </dgm:pt>
    <dgm:pt modelId="{DBB3A801-8432-4CA3-A6F9-D6902D0A8487}" type="parTrans" cxnId="{7B247DF9-425D-40EA-89FC-BF45D8318DF6}">
      <dgm:prSet/>
      <dgm:spPr/>
      <dgm:t>
        <a:bodyPr/>
        <a:lstStyle/>
        <a:p>
          <a:endParaRPr lang="es-ES"/>
        </a:p>
      </dgm:t>
    </dgm:pt>
    <dgm:pt modelId="{66A7117E-4C22-4834-98BF-651AD733D245}" type="sibTrans" cxnId="{7B247DF9-425D-40EA-89FC-BF45D8318DF6}">
      <dgm:prSet/>
      <dgm:spPr/>
      <dgm:t>
        <a:bodyPr/>
        <a:lstStyle/>
        <a:p>
          <a:endParaRPr lang="es-ES"/>
        </a:p>
      </dgm:t>
    </dgm:pt>
    <dgm:pt modelId="{077EA57F-6292-4E83-8C16-C7E631AA4DA3}">
      <dgm:prSet phldrT="[Texto]"/>
      <dgm:spPr/>
      <dgm:t>
        <a:bodyPr/>
        <a:lstStyle/>
        <a:p>
          <a:r>
            <a:rPr lang="es-ES" dirty="0" err="1" smtClean="0"/>
            <a:t>Embedded</a:t>
          </a:r>
          <a:r>
            <a:rPr lang="es-ES" dirty="0" smtClean="0"/>
            <a:t> </a:t>
          </a:r>
          <a:r>
            <a:rPr lang="es-ES" dirty="0" err="1" smtClean="0"/>
            <a:t>systems</a:t>
          </a:r>
          <a:endParaRPr lang="es-ES" dirty="0"/>
        </a:p>
      </dgm:t>
    </dgm:pt>
    <dgm:pt modelId="{7C132A41-C65F-4DBA-98F7-FA55D1021AC3}" type="parTrans" cxnId="{24A93A2D-BFC8-4B7D-91D3-C015900169D6}">
      <dgm:prSet/>
      <dgm:spPr/>
      <dgm:t>
        <a:bodyPr/>
        <a:lstStyle/>
        <a:p>
          <a:endParaRPr lang="es-ES"/>
        </a:p>
      </dgm:t>
    </dgm:pt>
    <dgm:pt modelId="{1CC39FF2-39B1-40AD-B68C-9CA7A17397A3}" type="sibTrans" cxnId="{24A93A2D-BFC8-4B7D-91D3-C015900169D6}">
      <dgm:prSet/>
      <dgm:spPr/>
      <dgm:t>
        <a:bodyPr/>
        <a:lstStyle/>
        <a:p>
          <a:endParaRPr lang="es-ES"/>
        </a:p>
      </dgm:t>
    </dgm:pt>
    <dgm:pt modelId="{8839CF23-C7F0-4EE1-BC82-38DD13CADCD8}">
      <dgm:prSet phldrT="[Texto]"/>
      <dgm:spPr/>
      <dgm:t>
        <a:bodyPr/>
        <a:lstStyle/>
        <a:p>
          <a:r>
            <a:rPr lang="es-ES" dirty="0" smtClean="0"/>
            <a:t>C++</a:t>
          </a:r>
          <a:endParaRPr lang="es-ES" dirty="0"/>
        </a:p>
      </dgm:t>
    </dgm:pt>
    <dgm:pt modelId="{3B8D9636-13A4-47CC-9506-FCDCA081AF1F}" type="parTrans" cxnId="{E48C2801-FA2C-4B48-BE89-3BF3E2B22D3A}">
      <dgm:prSet/>
      <dgm:spPr/>
      <dgm:t>
        <a:bodyPr/>
        <a:lstStyle/>
        <a:p>
          <a:endParaRPr lang="es-ES"/>
        </a:p>
      </dgm:t>
    </dgm:pt>
    <dgm:pt modelId="{29C0D966-30B2-46ED-94E2-A77C3B0EA9CE}" type="sibTrans" cxnId="{E48C2801-FA2C-4B48-BE89-3BF3E2B22D3A}">
      <dgm:prSet/>
      <dgm:spPr/>
      <dgm:t>
        <a:bodyPr/>
        <a:lstStyle/>
        <a:p>
          <a:endParaRPr lang="es-ES"/>
        </a:p>
      </dgm:t>
    </dgm:pt>
    <dgm:pt modelId="{146AD498-095D-4C2C-86E6-8DEEC8A38427}" type="pres">
      <dgm:prSet presAssocID="{E2F0DDC4-FC68-42DE-AC90-553CA46645B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AC8668A-567E-4CA0-A065-4998D472D29D}" type="pres">
      <dgm:prSet presAssocID="{E2F0DDC4-FC68-42DE-AC90-553CA46645B9}" presName="cycle" presStyleCnt="0"/>
      <dgm:spPr/>
    </dgm:pt>
    <dgm:pt modelId="{3E2A35C4-D2D0-49A6-9D2F-91A3B6D62283}" type="pres">
      <dgm:prSet presAssocID="{E2F0DDC4-FC68-42DE-AC90-553CA46645B9}" presName="centerShape" presStyleCnt="0"/>
      <dgm:spPr/>
    </dgm:pt>
    <dgm:pt modelId="{307A8B25-2867-494E-8061-06AC0E8D9DCF}" type="pres">
      <dgm:prSet presAssocID="{E2F0DDC4-FC68-42DE-AC90-553CA46645B9}" presName="connSite" presStyleLbl="node1" presStyleIdx="0" presStyleCnt="5"/>
      <dgm:spPr/>
    </dgm:pt>
    <dgm:pt modelId="{C1ED9303-4ADB-4295-9259-7BE8D309834C}" type="pres">
      <dgm:prSet presAssocID="{E2F0DDC4-FC68-42DE-AC90-553CA46645B9}" presName="visible" presStyleLbl="nod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2DE2522-6D3F-4F0C-90F1-B54FCE73173C}" type="pres">
      <dgm:prSet presAssocID="{BAFF9761-A62B-4B20-B3AC-50F2704AD1D1}" presName="Name25" presStyleLbl="parChTrans1D1" presStyleIdx="0" presStyleCnt="4"/>
      <dgm:spPr/>
      <dgm:t>
        <a:bodyPr/>
        <a:lstStyle/>
        <a:p>
          <a:endParaRPr lang="es-ES"/>
        </a:p>
      </dgm:t>
    </dgm:pt>
    <dgm:pt modelId="{0EFDC146-3D07-4EAD-BAB0-E3FDE7897392}" type="pres">
      <dgm:prSet presAssocID="{3D4EF44B-84D7-482A-9B14-629EB6CA8F26}" presName="node" presStyleCnt="0"/>
      <dgm:spPr/>
    </dgm:pt>
    <dgm:pt modelId="{4ADC4A8F-B574-4921-A80B-306F9A063257}" type="pres">
      <dgm:prSet presAssocID="{3D4EF44B-84D7-482A-9B14-629EB6CA8F26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6F9928-3F68-4732-8C82-3F65D2BD4011}" type="pres">
      <dgm:prSet presAssocID="{3D4EF44B-84D7-482A-9B14-629EB6CA8F26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6215AE-18A9-4DD7-8B42-3FCA20AAB4DE}" type="pres">
      <dgm:prSet presAssocID="{A34DE847-8ABC-41A8-9FE4-45A96AC0E44A}" presName="Name25" presStyleLbl="parChTrans1D1" presStyleIdx="1" presStyleCnt="4"/>
      <dgm:spPr/>
      <dgm:t>
        <a:bodyPr/>
        <a:lstStyle/>
        <a:p>
          <a:endParaRPr lang="es-ES"/>
        </a:p>
      </dgm:t>
    </dgm:pt>
    <dgm:pt modelId="{EAAB755E-7C85-4A5C-A9A0-30B97A52F3BF}" type="pres">
      <dgm:prSet presAssocID="{3EEEEDA1-E850-4798-88C7-7CB314BAB603}" presName="node" presStyleCnt="0"/>
      <dgm:spPr/>
    </dgm:pt>
    <dgm:pt modelId="{BF63DEFA-C6D0-4260-8B12-FD976AC82C08}" type="pres">
      <dgm:prSet presAssocID="{3EEEEDA1-E850-4798-88C7-7CB314BAB603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57546D-A68B-4DAB-9CA6-034FF48DFE4E}" type="pres">
      <dgm:prSet presAssocID="{3EEEEDA1-E850-4798-88C7-7CB314BAB603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A19AE9-4236-4AF8-9D0B-3A1C566B2040}" type="pres">
      <dgm:prSet presAssocID="{081FAE36-A28C-4562-B50B-EED68881D817}" presName="Name25" presStyleLbl="parChTrans1D1" presStyleIdx="2" presStyleCnt="4"/>
      <dgm:spPr/>
      <dgm:t>
        <a:bodyPr/>
        <a:lstStyle/>
        <a:p>
          <a:endParaRPr lang="es-ES"/>
        </a:p>
      </dgm:t>
    </dgm:pt>
    <dgm:pt modelId="{1A9989CB-9638-4153-A6F5-C90BE720F014}" type="pres">
      <dgm:prSet presAssocID="{B4FC2C18-4CD0-4FEC-B8A9-782EAAD7C75E}" presName="node" presStyleCnt="0"/>
      <dgm:spPr/>
    </dgm:pt>
    <dgm:pt modelId="{1FD9BEE2-DF7A-4713-A97A-8D9FD38FDF3C}" type="pres">
      <dgm:prSet presAssocID="{B4FC2C18-4CD0-4FEC-B8A9-782EAAD7C75E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C711BE9-D71A-4DC0-B629-FA120099E800}" type="pres">
      <dgm:prSet presAssocID="{B4FC2C18-4CD0-4FEC-B8A9-782EAAD7C75E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A27A3E-29B0-4C25-A7C1-C89445E52595}" type="pres">
      <dgm:prSet presAssocID="{7C132A41-C65F-4DBA-98F7-FA55D1021AC3}" presName="Name25" presStyleLbl="parChTrans1D1" presStyleIdx="3" presStyleCnt="4"/>
      <dgm:spPr/>
      <dgm:t>
        <a:bodyPr/>
        <a:lstStyle/>
        <a:p>
          <a:endParaRPr lang="es-ES"/>
        </a:p>
      </dgm:t>
    </dgm:pt>
    <dgm:pt modelId="{0C7D8A2F-2AF0-4995-9E22-C617B351CC47}" type="pres">
      <dgm:prSet presAssocID="{077EA57F-6292-4E83-8C16-C7E631AA4DA3}" presName="node" presStyleCnt="0"/>
      <dgm:spPr/>
    </dgm:pt>
    <dgm:pt modelId="{E615E120-19C0-46C0-AAF1-6898D0922CC0}" type="pres">
      <dgm:prSet presAssocID="{077EA57F-6292-4E83-8C16-C7E631AA4DA3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4795B8-40B0-4FF3-B026-58284CE0B25E}" type="pres">
      <dgm:prSet presAssocID="{077EA57F-6292-4E83-8C16-C7E631AA4DA3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430F77A-8982-48B4-A53F-70CE2C4FD76F}" type="presOf" srcId="{3D4EF44B-84D7-482A-9B14-629EB6CA8F26}" destId="{4ADC4A8F-B574-4921-A80B-306F9A063257}" srcOrd="0" destOrd="0" presId="urn:microsoft.com/office/officeart/2005/8/layout/radial2"/>
    <dgm:cxn modelId="{0B75768A-6CBE-44CD-9490-0CC49D88B980}" srcId="{3D4EF44B-84D7-482A-9B14-629EB6CA8F26}" destId="{8F3FDDF2-7A2E-46C2-8561-D1A0DC1A71B5}" srcOrd="1" destOrd="0" parTransId="{17C6BC33-C887-42A3-ADF4-9D83F2FA9652}" sibTransId="{06EDAF19-FFFF-4148-95FC-3FB0C0521A52}"/>
    <dgm:cxn modelId="{9E1285FB-775D-4C43-9AD7-6FA03110E3B5}" type="presOf" srcId="{7DE9E77D-4E2C-4F96-B7D6-583297AEDBC0}" destId="{D057546D-A68B-4DAB-9CA6-034FF48DFE4E}" srcOrd="0" destOrd="0" presId="urn:microsoft.com/office/officeart/2005/8/layout/radial2"/>
    <dgm:cxn modelId="{D49D2979-1BCF-4085-AD09-BA5928B61164}" srcId="{B4FC2C18-4CD0-4FEC-B8A9-782EAAD7C75E}" destId="{2F5AE21E-5889-4A06-9FEE-997E13DD57AB}" srcOrd="0" destOrd="0" parTransId="{FE9CAC38-82B6-4798-9553-448D97777AE3}" sibTransId="{A5482CB3-6002-4F18-9CED-592888EAC273}"/>
    <dgm:cxn modelId="{9575035A-9EDB-43ED-88E1-341F4CB3B5E9}" type="presOf" srcId="{47FB4AF4-DB8C-49A8-A57F-C65C3EF282B5}" destId="{4F6F9928-3F68-4732-8C82-3F65D2BD4011}" srcOrd="0" destOrd="0" presId="urn:microsoft.com/office/officeart/2005/8/layout/radial2"/>
    <dgm:cxn modelId="{56128BEC-6A5A-4C2E-A0B9-883C71028B0C}" type="presOf" srcId="{077EA57F-6292-4E83-8C16-C7E631AA4DA3}" destId="{E615E120-19C0-46C0-AAF1-6898D0922CC0}" srcOrd="0" destOrd="0" presId="urn:microsoft.com/office/officeart/2005/8/layout/radial2"/>
    <dgm:cxn modelId="{AE6F680B-7300-4D85-9982-2293EBD9F8AC}" srcId="{3EEEEDA1-E850-4798-88C7-7CB314BAB603}" destId="{7DE9E77D-4E2C-4F96-B7D6-583297AEDBC0}" srcOrd="0" destOrd="0" parTransId="{C839C418-8D9E-47BE-9EA5-1B6666E0A987}" sibTransId="{1E6E1288-1D23-49B3-B01E-131D23971716}"/>
    <dgm:cxn modelId="{B5356A66-DE03-4E47-8CF7-1B79023095A0}" type="presOf" srcId="{A34DE847-8ABC-41A8-9FE4-45A96AC0E44A}" destId="{A16215AE-18A9-4DD7-8B42-3FCA20AAB4DE}" srcOrd="0" destOrd="0" presId="urn:microsoft.com/office/officeart/2005/8/layout/radial2"/>
    <dgm:cxn modelId="{B74F5642-A2D9-4A6B-8F46-A886C0EF3441}" type="presOf" srcId="{2F5AE21E-5889-4A06-9FEE-997E13DD57AB}" destId="{EC711BE9-D71A-4DC0-B629-FA120099E800}" srcOrd="0" destOrd="0" presId="urn:microsoft.com/office/officeart/2005/8/layout/radial2"/>
    <dgm:cxn modelId="{0135A1EA-29D3-4A9F-A557-325CCABF3079}" srcId="{3D4EF44B-84D7-482A-9B14-629EB6CA8F26}" destId="{47FB4AF4-DB8C-49A8-A57F-C65C3EF282B5}" srcOrd="0" destOrd="0" parTransId="{01F85E64-1866-4030-A03C-69DC56D86490}" sibTransId="{D64AF7B6-163F-4117-AB9D-DDD1C08CB379}"/>
    <dgm:cxn modelId="{E6DBF338-0215-41E1-BDEC-9614A25AEEED}" type="presOf" srcId="{8839CF23-C7F0-4EE1-BC82-38DD13CADCD8}" destId="{404795B8-40B0-4FF3-B026-58284CE0B25E}" srcOrd="0" destOrd="0" presId="urn:microsoft.com/office/officeart/2005/8/layout/radial2"/>
    <dgm:cxn modelId="{3521DCE0-9D79-40B2-B997-1EFE81CA85FD}" type="presOf" srcId="{7C132A41-C65F-4DBA-98F7-FA55D1021AC3}" destId="{1AA27A3E-29B0-4C25-A7C1-C89445E52595}" srcOrd="0" destOrd="0" presId="urn:microsoft.com/office/officeart/2005/8/layout/radial2"/>
    <dgm:cxn modelId="{24A93A2D-BFC8-4B7D-91D3-C015900169D6}" srcId="{E2F0DDC4-FC68-42DE-AC90-553CA46645B9}" destId="{077EA57F-6292-4E83-8C16-C7E631AA4DA3}" srcOrd="3" destOrd="0" parTransId="{7C132A41-C65F-4DBA-98F7-FA55D1021AC3}" sibTransId="{1CC39FF2-39B1-40AD-B68C-9CA7A17397A3}"/>
    <dgm:cxn modelId="{40A53200-8737-4E57-B14D-C0220877C678}" type="presOf" srcId="{B4FC2C18-4CD0-4FEC-B8A9-782EAAD7C75E}" destId="{1FD9BEE2-DF7A-4713-A97A-8D9FD38FDF3C}" srcOrd="0" destOrd="0" presId="urn:microsoft.com/office/officeart/2005/8/layout/radial2"/>
    <dgm:cxn modelId="{C7BD9D38-D106-4366-B758-24A9FDCC225E}" srcId="{E2F0DDC4-FC68-42DE-AC90-553CA46645B9}" destId="{3EEEEDA1-E850-4798-88C7-7CB314BAB603}" srcOrd="1" destOrd="0" parTransId="{A34DE847-8ABC-41A8-9FE4-45A96AC0E44A}" sibTransId="{3CC5376F-E20A-4394-827F-BE41B99F07D4}"/>
    <dgm:cxn modelId="{2E2C44EA-561F-47D5-94E5-E487ECF5114A}" type="presOf" srcId="{27CA4BD5-3BF5-4B0B-906A-85E39179CD75}" destId="{EC711BE9-D71A-4DC0-B629-FA120099E800}" srcOrd="0" destOrd="1" presId="urn:microsoft.com/office/officeart/2005/8/layout/radial2"/>
    <dgm:cxn modelId="{7B247DF9-425D-40EA-89FC-BF45D8318DF6}" srcId="{B4FC2C18-4CD0-4FEC-B8A9-782EAAD7C75E}" destId="{27CA4BD5-3BF5-4B0B-906A-85E39179CD75}" srcOrd="1" destOrd="0" parTransId="{DBB3A801-8432-4CA3-A6F9-D6902D0A8487}" sibTransId="{66A7117E-4C22-4834-98BF-651AD733D245}"/>
    <dgm:cxn modelId="{326720A9-8220-4FB0-B149-CEAAAF593691}" srcId="{E2F0DDC4-FC68-42DE-AC90-553CA46645B9}" destId="{B4FC2C18-4CD0-4FEC-B8A9-782EAAD7C75E}" srcOrd="2" destOrd="0" parTransId="{081FAE36-A28C-4562-B50B-EED68881D817}" sibTransId="{426CA0EE-5AAF-40FB-A34D-D4C8D4755480}"/>
    <dgm:cxn modelId="{EFC3541A-8C1A-40E1-AA0E-5D2111E5F425}" type="presOf" srcId="{BAFF9761-A62B-4B20-B3AC-50F2704AD1D1}" destId="{42DE2522-6D3F-4F0C-90F1-B54FCE73173C}" srcOrd="0" destOrd="0" presId="urn:microsoft.com/office/officeart/2005/8/layout/radial2"/>
    <dgm:cxn modelId="{131CEAC5-8936-4F53-8924-2FB45AE94681}" type="presOf" srcId="{3EEEEDA1-E850-4798-88C7-7CB314BAB603}" destId="{BF63DEFA-C6D0-4260-8B12-FD976AC82C08}" srcOrd="0" destOrd="0" presId="urn:microsoft.com/office/officeart/2005/8/layout/radial2"/>
    <dgm:cxn modelId="{D1304488-5EA4-4356-88D4-D1DAD4E55C2A}" type="presOf" srcId="{081FAE36-A28C-4562-B50B-EED68881D817}" destId="{F5A19AE9-4236-4AF8-9D0B-3A1C566B2040}" srcOrd="0" destOrd="0" presId="urn:microsoft.com/office/officeart/2005/8/layout/radial2"/>
    <dgm:cxn modelId="{E253A3DE-6D99-4D03-8A29-EA89AB69A082}" type="presOf" srcId="{8F3FDDF2-7A2E-46C2-8561-D1A0DC1A71B5}" destId="{4F6F9928-3F68-4732-8C82-3F65D2BD4011}" srcOrd="0" destOrd="1" presId="urn:microsoft.com/office/officeart/2005/8/layout/radial2"/>
    <dgm:cxn modelId="{7D213A4E-9BB0-4030-81A1-80E17A47D6A9}" srcId="{E2F0DDC4-FC68-42DE-AC90-553CA46645B9}" destId="{3D4EF44B-84D7-482A-9B14-629EB6CA8F26}" srcOrd="0" destOrd="0" parTransId="{BAFF9761-A62B-4B20-B3AC-50F2704AD1D1}" sibTransId="{AD33A8EF-46F3-443F-B47E-0989BC013B68}"/>
    <dgm:cxn modelId="{E48C2801-FA2C-4B48-BE89-3BF3E2B22D3A}" srcId="{077EA57F-6292-4E83-8C16-C7E631AA4DA3}" destId="{8839CF23-C7F0-4EE1-BC82-38DD13CADCD8}" srcOrd="0" destOrd="0" parTransId="{3B8D9636-13A4-47CC-9506-FCDCA081AF1F}" sibTransId="{29C0D966-30B2-46ED-94E2-A77C3B0EA9CE}"/>
    <dgm:cxn modelId="{EAB94E58-AF6A-47E1-859A-037140B34701}" type="presOf" srcId="{E2F0DDC4-FC68-42DE-AC90-553CA46645B9}" destId="{146AD498-095D-4C2C-86E6-8DEEC8A38427}" srcOrd="0" destOrd="0" presId="urn:microsoft.com/office/officeart/2005/8/layout/radial2"/>
    <dgm:cxn modelId="{E15FAD50-62AF-4C84-85F2-F821FF7B14AA}" type="presParOf" srcId="{146AD498-095D-4C2C-86E6-8DEEC8A38427}" destId="{9AC8668A-567E-4CA0-A065-4998D472D29D}" srcOrd="0" destOrd="0" presId="urn:microsoft.com/office/officeart/2005/8/layout/radial2"/>
    <dgm:cxn modelId="{BB833DE1-5616-4C83-855F-099B28F7190E}" type="presParOf" srcId="{9AC8668A-567E-4CA0-A065-4998D472D29D}" destId="{3E2A35C4-D2D0-49A6-9D2F-91A3B6D62283}" srcOrd="0" destOrd="0" presId="urn:microsoft.com/office/officeart/2005/8/layout/radial2"/>
    <dgm:cxn modelId="{B875D4F7-8742-4320-8943-08B95DA36376}" type="presParOf" srcId="{3E2A35C4-D2D0-49A6-9D2F-91A3B6D62283}" destId="{307A8B25-2867-494E-8061-06AC0E8D9DCF}" srcOrd="0" destOrd="0" presId="urn:microsoft.com/office/officeart/2005/8/layout/radial2"/>
    <dgm:cxn modelId="{4E26B29D-8089-4D89-A496-D6A4C47C153A}" type="presParOf" srcId="{3E2A35C4-D2D0-49A6-9D2F-91A3B6D62283}" destId="{C1ED9303-4ADB-4295-9259-7BE8D309834C}" srcOrd="1" destOrd="0" presId="urn:microsoft.com/office/officeart/2005/8/layout/radial2"/>
    <dgm:cxn modelId="{32592A35-D817-497D-B970-852FA1197A8C}" type="presParOf" srcId="{9AC8668A-567E-4CA0-A065-4998D472D29D}" destId="{42DE2522-6D3F-4F0C-90F1-B54FCE73173C}" srcOrd="1" destOrd="0" presId="urn:microsoft.com/office/officeart/2005/8/layout/radial2"/>
    <dgm:cxn modelId="{328C735C-2B4C-4831-AFB8-006CD075BB35}" type="presParOf" srcId="{9AC8668A-567E-4CA0-A065-4998D472D29D}" destId="{0EFDC146-3D07-4EAD-BAB0-E3FDE7897392}" srcOrd="2" destOrd="0" presId="urn:microsoft.com/office/officeart/2005/8/layout/radial2"/>
    <dgm:cxn modelId="{A2B333D3-5414-4A60-900E-18B901C270FA}" type="presParOf" srcId="{0EFDC146-3D07-4EAD-BAB0-E3FDE7897392}" destId="{4ADC4A8F-B574-4921-A80B-306F9A063257}" srcOrd="0" destOrd="0" presId="urn:microsoft.com/office/officeart/2005/8/layout/radial2"/>
    <dgm:cxn modelId="{EF02CDB6-A82E-47EB-87AE-58E98A47582C}" type="presParOf" srcId="{0EFDC146-3D07-4EAD-BAB0-E3FDE7897392}" destId="{4F6F9928-3F68-4732-8C82-3F65D2BD4011}" srcOrd="1" destOrd="0" presId="urn:microsoft.com/office/officeart/2005/8/layout/radial2"/>
    <dgm:cxn modelId="{A67B3878-0359-427C-9562-55E4511DAADE}" type="presParOf" srcId="{9AC8668A-567E-4CA0-A065-4998D472D29D}" destId="{A16215AE-18A9-4DD7-8B42-3FCA20AAB4DE}" srcOrd="3" destOrd="0" presId="urn:microsoft.com/office/officeart/2005/8/layout/radial2"/>
    <dgm:cxn modelId="{64C89F3F-B5A6-4104-9194-18449E847061}" type="presParOf" srcId="{9AC8668A-567E-4CA0-A065-4998D472D29D}" destId="{EAAB755E-7C85-4A5C-A9A0-30B97A52F3BF}" srcOrd="4" destOrd="0" presId="urn:microsoft.com/office/officeart/2005/8/layout/radial2"/>
    <dgm:cxn modelId="{BF8627DB-9BE4-405C-9275-5EAC2E370C7D}" type="presParOf" srcId="{EAAB755E-7C85-4A5C-A9A0-30B97A52F3BF}" destId="{BF63DEFA-C6D0-4260-8B12-FD976AC82C08}" srcOrd="0" destOrd="0" presId="urn:microsoft.com/office/officeart/2005/8/layout/radial2"/>
    <dgm:cxn modelId="{90BCE045-9997-404D-99C6-9626B6736E04}" type="presParOf" srcId="{EAAB755E-7C85-4A5C-A9A0-30B97A52F3BF}" destId="{D057546D-A68B-4DAB-9CA6-034FF48DFE4E}" srcOrd="1" destOrd="0" presId="urn:microsoft.com/office/officeart/2005/8/layout/radial2"/>
    <dgm:cxn modelId="{5F991029-CD22-4F69-8C6A-F2E27DBFACAC}" type="presParOf" srcId="{9AC8668A-567E-4CA0-A065-4998D472D29D}" destId="{F5A19AE9-4236-4AF8-9D0B-3A1C566B2040}" srcOrd="5" destOrd="0" presId="urn:microsoft.com/office/officeart/2005/8/layout/radial2"/>
    <dgm:cxn modelId="{9015DDC0-4AFB-4A35-8173-C47443E6B0B2}" type="presParOf" srcId="{9AC8668A-567E-4CA0-A065-4998D472D29D}" destId="{1A9989CB-9638-4153-A6F5-C90BE720F014}" srcOrd="6" destOrd="0" presId="urn:microsoft.com/office/officeart/2005/8/layout/radial2"/>
    <dgm:cxn modelId="{138FC091-45F8-40EA-B09E-5376E5990834}" type="presParOf" srcId="{1A9989CB-9638-4153-A6F5-C90BE720F014}" destId="{1FD9BEE2-DF7A-4713-A97A-8D9FD38FDF3C}" srcOrd="0" destOrd="0" presId="urn:microsoft.com/office/officeart/2005/8/layout/radial2"/>
    <dgm:cxn modelId="{0E2781B0-1703-45B3-B2C1-AF897699F56B}" type="presParOf" srcId="{1A9989CB-9638-4153-A6F5-C90BE720F014}" destId="{EC711BE9-D71A-4DC0-B629-FA120099E800}" srcOrd="1" destOrd="0" presId="urn:microsoft.com/office/officeart/2005/8/layout/radial2"/>
    <dgm:cxn modelId="{E70CE61C-CE94-4575-9AFA-E20AD4D098BD}" type="presParOf" srcId="{9AC8668A-567E-4CA0-A065-4998D472D29D}" destId="{1AA27A3E-29B0-4C25-A7C1-C89445E52595}" srcOrd="7" destOrd="0" presId="urn:microsoft.com/office/officeart/2005/8/layout/radial2"/>
    <dgm:cxn modelId="{3F7B15E9-EDEE-434C-A772-DE5B56AB24BC}" type="presParOf" srcId="{9AC8668A-567E-4CA0-A065-4998D472D29D}" destId="{0C7D8A2F-2AF0-4995-9E22-C617B351CC47}" srcOrd="8" destOrd="0" presId="urn:microsoft.com/office/officeart/2005/8/layout/radial2"/>
    <dgm:cxn modelId="{726C1C21-B2BD-4CC1-B181-8582A2CC0D08}" type="presParOf" srcId="{0C7D8A2F-2AF0-4995-9E22-C617B351CC47}" destId="{E615E120-19C0-46C0-AAF1-6898D0922CC0}" srcOrd="0" destOrd="0" presId="urn:microsoft.com/office/officeart/2005/8/layout/radial2"/>
    <dgm:cxn modelId="{910FF848-B12D-4985-AD22-C6572D7C70D0}" type="presParOf" srcId="{0C7D8A2F-2AF0-4995-9E22-C617B351CC47}" destId="{404795B8-40B0-4FF3-B026-58284CE0B25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8CB28-C700-4E5C-AE48-475513C5C19D}" type="doc">
      <dgm:prSet loTypeId="urn:microsoft.com/office/officeart/2005/8/layout/hProcess6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B3E50FB-AA45-4E2C-AE9E-7727B153DEA5}">
      <dgm:prSet phldrT="[Texto]"/>
      <dgm:spPr/>
      <dgm:t>
        <a:bodyPr/>
        <a:lstStyle/>
        <a:p>
          <a:r>
            <a:rPr lang="es-ES" dirty="0" err="1" smtClean="0"/>
            <a:t>Assembly</a:t>
          </a:r>
          <a:endParaRPr lang="es-ES" dirty="0"/>
        </a:p>
      </dgm:t>
    </dgm:pt>
    <dgm:pt modelId="{3521B13C-D5FE-46F4-8979-0FE568B51EC6}" type="parTrans" cxnId="{4F88EE99-2B92-4940-A02E-DB0CE37C9775}">
      <dgm:prSet/>
      <dgm:spPr/>
      <dgm:t>
        <a:bodyPr/>
        <a:lstStyle/>
        <a:p>
          <a:endParaRPr lang="es-ES"/>
        </a:p>
      </dgm:t>
    </dgm:pt>
    <dgm:pt modelId="{280BDEF4-5CA4-4677-9453-CC18E1404269}" type="sibTrans" cxnId="{4F88EE99-2B92-4940-A02E-DB0CE37C9775}">
      <dgm:prSet/>
      <dgm:spPr/>
      <dgm:t>
        <a:bodyPr/>
        <a:lstStyle/>
        <a:p>
          <a:endParaRPr lang="es-ES"/>
        </a:p>
      </dgm:t>
    </dgm:pt>
    <dgm:pt modelId="{D5537873-B4DD-4C49-974D-59B9C3D3F58A}">
      <dgm:prSet phldrT="[Texto]"/>
      <dgm:spPr/>
      <dgm:t>
        <a:bodyPr/>
        <a:lstStyle/>
        <a:p>
          <a:r>
            <a:rPr lang="es-ES" dirty="0" smtClean="0"/>
            <a:t>.EXE</a:t>
          </a:r>
          <a:endParaRPr lang="es-ES" dirty="0"/>
        </a:p>
      </dgm:t>
    </dgm:pt>
    <dgm:pt modelId="{38B4D96E-B907-4596-8F6B-94908551A80B}" type="parTrans" cxnId="{AC62440A-CB37-4EB3-8D20-8A2C596DE960}">
      <dgm:prSet/>
      <dgm:spPr/>
      <dgm:t>
        <a:bodyPr/>
        <a:lstStyle/>
        <a:p>
          <a:endParaRPr lang="es-ES"/>
        </a:p>
      </dgm:t>
    </dgm:pt>
    <dgm:pt modelId="{B1BB69D3-2F54-411B-9BE6-49DDA7FBFA3C}" type="sibTrans" cxnId="{AC62440A-CB37-4EB3-8D20-8A2C596DE960}">
      <dgm:prSet/>
      <dgm:spPr/>
      <dgm:t>
        <a:bodyPr/>
        <a:lstStyle/>
        <a:p>
          <a:endParaRPr lang="es-ES"/>
        </a:p>
      </dgm:t>
    </dgm:pt>
    <dgm:pt modelId="{8D9DFFCB-FDBC-428D-9351-5A1B457CEF8B}">
      <dgm:prSet phldrT="[Texto]"/>
      <dgm:spPr/>
      <dgm:t>
        <a:bodyPr/>
        <a:lstStyle/>
        <a:p>
          <a:r>
            <a:rPr lang="es-ES" dirty="0" smtClean="0"/>
            <a:t>.DLL</a:t>
          </a:r>
          <a:endParaRPr lang="es-ES" dirty="0"/>
        </a:p>
      </dgm:t>
    </dgm:pt>
    <dgm:pt modelId="{6A1DB9C0-F4B1-44CA-A1E9-A4310D939F7F}" type="parTrans" cxnId="{20BAA7B4-4000-4EF9-8B75-AF0DA20E2DB8}">
      <dgm:prSet/>
      <dgm:spPr/>
      <dgm:t>
        <a:bodyPr/>
        <a:lstStyle/>
        <a:p>
          <a:endParaRPr lang="es-ES"/>
        </a:p>
      </dgm:t>
    </dgm:pt>
    <dgm:pt modelId="{46490D75-AFAD-4554-89A8-8C5B0BD9133A}" type="sibTrans" cxnId="{20BAA7B4-4000-4EF9-8B75-AF0DA20E2DB8}">
      <dgm:prSet/>
      <dgm:spPr/>
      <dgm:t>
        <a:bodyPr/>
        <a:lstStyle/>
        <a:p>
          <a:endParaRPr lang="es-ES"/>
        </a:p>
      </dgm:t>
    </dgm:pt>
    <dgm:pt modelId="{05A01818-B6CB-4897-920E-D2B65CBB7E1A}">
      <dgm:prSet phldrT="[Texto]"/>
      <dgm:spPr/>
      <dgm:t>
        <a:bodyPr/>
        <a:lstStyle/>
        <a:p>
          <a:r>
            <a:rPr lang="es-ES" u="none" smtClean="0"/>
            <a:t>Source Code</a:t>
          </a:r>
          <a:endParaRPr lang="es-ES" u="none" dirty="0"/>
        </a:p>
      </dgm:t>
    </dgm:pt>
    <dgm:pt modelId="{DA478461-2B01-4DA5-BA91-0DFC93DC7C94}" type="parTrans" cxnId="{D2DD80E7-215B-437C-86F8-0225B154ACB3}">
      <dgm:prSet/>
      <dgm:spPr/>
      <dgm:t>
        <a:bodyPr/>
        <a:lstStyle/>
        <a:p>
          <a:endParaRPr lang="es-ES"/>
        </a:p>
      </dgm:t>
    </dgm:pt>
    <dgm:pt modelId="{4075DDF1-AB8B-4CF1-A174-6C929EE57FB2}" type="sibTrans" cxnId="{D2DD80E7-215B-437C-86F8-0225B154ACB3}">
      <dgm:prSet/>
      <dgm:spPr/>
      <dgm:t>
        <a:bodyPr/>
        <a:lstStyle/>
        <a:p>
          <a:endParaRPr lang="es-ES"/>
        </a:p>
      </dgm:t>
    </dgm:pt>
    <dgm:pt modelId="{526B0B49-0FEE-4698-8712-7033761D00D2}">
      <dgm:prSet phldrT="[Texto]"/>
      <dgm:spPr/>
      <dgm:t>
        <a:bodyPr/>
        <a:lstStyle/>
        <a:p>
          <a:r>
            <a:rPr lang="es-ES" smtClean="0"/>
            <a:t>C#</a:t>
          </a:r>
          <a:endParaRPr lang="es-ES" dirty="0"/>
        </a:p>
      </dgm:t>
    </dgm:pt>
    <dgm:pt modelId="{06E5F2B4-BFC9-435B-B4BE-B9EAEBCDF001}" type="parTrans" cxnId="{B1D0C21D-16D6-4689-8969-FF12E097A1B7}">
      <dgm:prSet/>
      <dgm:spPr/>
      <dgm:t>
        <a:bodyPr/>
        <a:lstStyle/>
        <a:p>
          <a:endParaRPr lang="es-ES"/>
        </a:p>
      </dgm:t>
    </dgm:pt>
    <dgm:pt modelId="{64BAC1F3-5043-437C-826D-CE64FF875CEA}" type="sibTrans" cxnId="{B1D0C21D-16D6-4689-8969-FF12E097A1B7}">
      <dgm:prSet/>
      <dgm:spPr/>
      <dgm:t>
        <a:bodyPr/>
        <a:lstStyle/>
        <a:p>
          <a:endParaRPr lang="es-ES"/>
        </a:p>
      </dgm:t>
    </dgm:pt>
    <dgm:pt modelId="{1F60CB10-BE0A-45DF-8893-EFC48D38143A}">
      <dgm:prSet phldrT="[Texto]"/>
      <dgm:spPr/>
      <dgm:t>
        <a:bodyPr/>
        <a:lstStyle/>
        <a:p>
          <a:r>
            <a:rPr lang="es-ES" dirty="0" err="1" smtClean="0"/>
            <a:t>Source</a:t>
          </a:r>
          <a:r>
            <a:rPr lang="es-ES" dirty="0" smtClean="0"/>
            <a:t> </a:t>
          </a:r>
          <a:r>
            <a:rPr lang="es-ES" dirty="0" err="1" smtClean="0"/>
            <a:t>Code</a:t>
          </a:r>
          <a:endParaRPr lang="es-ES" dirty="0"/>
        </a:p>
      </dgm:t>
    </dgm:pt>
    <dgm:pt modelId="{4E2F26C1-5E70-4A70-81C0-9D478A3853C7}" type="parTrans" cxnId="{A3EB28BF-0E84-4697-9A8B-EA5126A5330B}">
      <dgm:prSet/>
      <dgm:spPr/>
      <dgm:t>
        <a:bodyPr/>
        <a:lstStyle/>
        <a:p>
          <a:endParaRPr lang="es-ES"/>
        </a:p>
      </dgm:t>
    </dgm:pt>
    <dgm:pt modelId="{1DCFD063-73B8-4252-B34A-B92714A39B3A}" type="sibTrans" cxnId="{A3EB28BF-0E84-4697-9A8B-EA5126A5330B}">
      <dgm:prSet/>
      <dgm:spPr/>
      <dgm:t>
        <a:bodyPr/>
        <a:lstStyle/>
        <a:p>
          <a:endParaRPr lang="es-ES"/>
        </a:p>
      </dgm:t>
    </dgm:pt>
    <dgm:pt modelId="{6B5E71E8-3E83-4835-BE42-B3458DD26CE7}">
      <dgm:prSet phldrT="[Texto]"/>
      <dgm:spPr/>
      <dgm:t>
        <a:bodyPr/>
        <a:lstStyle/>
        <a:p>
          <a:r>
            <a:rPr lang="es-ES" smtClean="0"/>
            <a:t>C++</a:t>
          </a:r>
          <a:endParaRPr lang="es-ES" dirty="0"/>
        </a:p>
      </dgm:t>
    </dgm:pt>
    <dgm:pt modelId="{53107270-088D-4E80-9EE8-8B6FA4B5615C}" type="parTrans" cxnId="{1BF09970-86BA-4F45-BC72-49CD102B757B}">
      <dgm:prSet/>
      <dgm:spPr/>
      <dgm:t>
        <a:bodyPr/>
        <a:lstStyle/>
        <a:p>
          <a:endParaRPr lang="es-ES"/>
        </a:p>
      </dgm:t>
    </dgm:pt>
    <dgm:pt modelId="{00315F7C-3EEF-4344-9A4D-DFCF867FEF95}" type="sibTrans" cxnId="{1BF09970-86BA-4F45-BC72-49CD102B757B}">
      <dgm:prSet/>
      <dgm:spPr/>
      <dgm:t>
        <a:bodyPr/>
        <a:lstStyle/>
        <a:p>
          <a:endParaRPr lang="es-ES"/>
        </a:p>
      </dgm:t>
    </dgm:pt>
    <dgm:pt modelId="{1D35A8E4-8615-4EEA-821D-2712B87F2DB9}">
      <dgm:prSet phldrT="[Texto]"/>
      <dgm:spPr/>
      <dgm:t>
        <a:bodyPr/>
        <a:lstStyle/>
        <a:p>
          <a:r>
            <a:rPr lang="es-ES" dirty="0" err="1" smtClean="0"/>
            <a:t>Assembly</a:t>
          </a:r>
          <a:endParaRPr lang="es-ES" dirty="0"/>
        </a:p>
      </dgm:t>
    </dgm:pt>
    <dgm:pt modelId="{9B7E501B-9261-49AF-957D-0A9C5F5F0A21}" type="parTrans" cxnId="{408C6471-C15C-4F64-ABFE-F59CA8C23D41}">
      <dgm:prSet/>
      <dgm:spPr/>
      <dgm:t>
        <a:bodyPr/>
        <a:lstStyle/>
        <a:p>
          <a:endParaRPr lang="es-ES"/>
        </a:p>
      </dgm:t>
    </dgm:pt>
    <dgm:pt modelId="{38C7789F-EE33-47D6-AB4C-099FE77CF4B8}" type="sibTrans" cxnId="{408C6471-C15C-4F64-ABFE-F59CA8C23D41}">
      <dgm:prSet/>
      <dgm:spPr/>
      <dgm:t>
        <a:bodyPr/>
        <a:lstStyle/>
        <a:p>
          <a:endParaRPr lang="es-ES"/>
        </a:p>
      </dgm:t>
    </dgm:pt>
    <dgm:pt modelId="{AD9D4431-707F-4375-A5D4-141FA51B553A}">
      <dgm:prSet phldrT="[Texto]"/>
      <dgm:spPr/>
      <dgm:t>
        <a:bodyPr/>
        <a:lstStyle/>
        <a:p>
          <a:r>
            <a:rPr lang="es-ES" dirty="0" err="1" smtClean="0"/>
            <a:t>Native</a:t>
          </a:r>
          <a:endParaRPr lang="es-ES" dirty="0"/>
        </a:p>
      </dgm:t>
    </dgm:pt>
    <dgm:pt modelId="{8C3EFCF8-D128-4E40-83AA-99CB1732B3B3}" type="parTrans" cxnId="{6997DC85-223D-429C-ABF6-50F1E2241E14}">
      <dgm:prSet/>
      <dgm:spPr/>
      <dgm:t>
        <a:bodyPr/>
        <a:lstStyle/>
        <a:p>
          <a:endParaRPr lang="es-ES"/>
        </a:p>
      </dgm:t>
    </dgm:pt>
    <dgm:pt modelId="{47503D82-ED48-422E-9018-3BACE6658706}" type="sibTrans" cxnId="{6997DC85-223D-429C-ABF6-50F1E2241E14}">
      <dgm:prSet/>
      <dgm:spPr/>
      <dgm:t>
        <a:bodyPr/>
        <a:lstStyle/>
        <a:p>
          <a:endParaRPr lang="es-ES"/>
        </a:p>
      </dgm:t>
    </dgm:pt>
    <dgm:pt modelId="{7FB87BE2-C2CE-4CC5-B16F-EA0D05B3BF8E}" type="pres">
      <dgm:prSet presAssocID="{3AA8CB28-C700-4E5C-AE48-475513C5C19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B6F063B-B573-4049-89C7-2B0589D150A4}" type="pres">
      <dgm:prSet presAssocID="{DB3E50FB-AA45-4E2C-AE9E-7727B153DEA5}" presName="compNode" presStyleCnt="0"/>
      <dgm:spPr/>
    </dgm:pt>
    <dgm:pt modelId="{9B4A24E8-1739-47DA-B1A0-70A040B61C68}" type="pres">
      <dgm:prSet presAssocID="{DB3E50FB-AA45-4E2C-AE9E-7727B153DEA5}" presName="noGeometry" presStyleCnt="0"/>
      <dgm:spPr/>
    </dgm:pt>
    <dgm:pt modelId="{040FBEBE-21C3-474E-98C0-1B684673F951}" type="pres">
      <dgm:prSet presAssocID="{DB3E50FB-AA45-4E2C-AE9E-7727B153DEA5}" presName="childTextVisible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A59B29-A014-4879-92C9-59F5E7504DA2}" type="pres">
      <dgm:prSet presAssocID="{DB3E50FB-AA45-4E2C-AE9E-7727B153DEA5}" presName="childTextHidden" presStyleLbl="bgAccFollowNode1" presStyleIdx="0" presStyleCnt="4"/>
      <dgm:spPr/>
      <dgm:t>
        <a:bodyPr/>
        <a:lstStyle/>
        <a:p>
          <a:endParaRPr lang="es-ES"/>
        </a:p>
      </dgm:t>
    </dgm:pt>
    <dgm:pt modelId="{5032DA3B-35DA-4D68-8F8A-4D37F7E05D6C}" type="pres">
      <dgm:prSet presAssocID="{DB3E50FB-AA45-4E2C-AE9E-7727B153DEA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4ECC0C-E10E-4520-BA45-73ACA506A8A9}" type="pres">
      <dgm:prSet presAssocID="{DB3E50FB-AA45-4E2C-AE9E-7727B153DEA5}" presName="aSpace" presStyleCnt="0"/>
      <dgm:spPr/>
    </dgm:pt>
    <dgm:pt modelId="{BFF0B46D-8258-4298-9EB1-26C7683513AB}" type="pres">
      <dgm:prSet presAssocID="{05A01818-B6CB-4897-920E-D2B65CBB7E1A}" presName="compNode" presStyleCnt="0"/>
      <dgm:spPr/>
    </dgm:pt>
    <dgm:pt modelId="{693DD2EE-99B7-424C-857C-A0B8AA68A0D8}" type="pres">
      <dgm:prSet presAssocID="{05A01818-B6CB-4897-920E-D2B65CBB7E1A}" presName="noGeometry" presStyleCnt="0"/>
      <dgm:spPr/>
    </dgm:pt>
    <dgm:pt modelId="{B6CAA83C-0770-4D9A-A5CF-95A77AC4880A}" type="pres">
      <dgm:prSet presAssocID="{05A01818-B6CB-4897-920E-D2B65CBB7E1A}" presName="childTextVisible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9FC829-DA8C-402E-A588-43A64532CE04}" type="pres">
      <dgm:prSet presAssocID="{05A01818-B6CB-4897-920E-D2B65CBB7E1A}" presName="childTextHidden" presStyleLbl="bgAccFollowNode1" presStyleIdx="1" presStyleCnt="4"/>
      <dgm:spPr/>
      <dgm:t>
        <a:bodyPr/>
        <a:lstStyle/>
        <a:p>
          <a:endParaRPr lang="es-ES"/>
        </a:p>
      </dgm:t>
    </dgm:pt>
    <dgm:pt modelId="{597C1850-43DB-4D1A-8EFC-01840A18D274}" type="pres">
      <dgm:prSet presAssocID="{05A01818-B6CB-4897-920E-D2B65CBB7E1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9D3E43B-AA14-40C8-8AC9-17216F44A38E}" type="pres">
      <dgm:prSet presAssocID="{05A01818-B6CB-4897-920E-D2B65CBB7E1A}" presName="aSpace" presStyleCnt="0"/>
      <dgm:spPr/>
    </dgm:pt>
    <dgm:pt modelId="{EB315B6E-BCCE-484A-87F2-B936C5752DB3}" type="pres">
      <dgm:prSet presAssocID="{1F60CB10-BE0A-45DF-8893-EFC48D38143A}" presName="compNode" presStyleCnt="0"/>
      <dgm:spPr/>
    </dgm:pt>
    <dgm:pt modelId="{D49F01B6-F514-4297-A0CA-F88DDBB2F20E}" type="pres">
      <dgm:prSet presAssocID="{1F60CB10-BE0A-45DF-8893-EFC48D38143A}" presName="noGeometry" presStyleCnt="0"/>
      <dgm:spPr/>
    </dgm:pt>
    <dgm:pt modelId="{8A30C0D6-0645-4100-9909-FBD0E0A93961}" type="pres">
      <dgm:prSet presAssocID="{1F60CB10-BE0A-45DF-8893-EFC48D38143A}" presName="childTextVisible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2FF981-CFEC-4F07-AB96-72D2878F14B0}" type="pres">
      <dgm:prSet presAssocID="{1F60CB10-BE0A-45DF-8893-EFC48D38143A}" presName="childTextHidden" presStyleLbl="bgAccFollowNode1" presStyleIdx="2" presStyleCnt="4"/>
      <dgm:spPr/>
      <dgm:t>
        <a:bodyPr/>
        <a:lstStyle/>
        <a:p>
          <a:endParaRPr lang="es-ES"/>
        </a:p>
      </dgm:t>
    </dgm:pt>
    <dgm:pt modelId="{0F8B5272-C977-4A95-8491-B05DF6D5941D}" type="pres">
      <dgm:prSet presAssocID="{1F60CB10-BE0A-45DF-8893-EFC48D38143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3D0625-CBC9-46E2-96A7-173CF67BF346}" type="pres">
      <dgm:prSet presAssocID="{1F60CB10-BE0A-45DF-8893-EFC48D38143A}" presName="aSpace" presStyleCnt="0"/>
      <dgm:spPr/>
    </dgm:pt>
    <dgm:pt modelId="{328A67AF-BF08-4266-8A7C-1D0815D141E7}" type="pres">
      <dgm:prSet presAssocID="{1D35A8E4-8615-4EEA-821D-2712B87F2DB9}" presName="compNode" presStyleCnt="0"/>
      <dgm:spPr/>
    </dgm:pt>
    <dgm:pt modelId="{9DBB2BD0-C580-48B3-BD03-56C6CBBD2E1B}" type="pres">
      <dgm:prSet presAssocID="{1D35A8E4-8615-4EEA-821D-2712B87F2DB9}" presName="noGeometry" presStyleCnt="0"/>
      <dgm:spPr/>
    </dgm:pt>
    <dgm:pt modelId="{AE11ED0C-C6E4-404D-9199-6CC3287DE23F}" type="pres">
      <dgm:prSet presAssocID="{1D35A8E4-8615-4EEA-821D-2712B87F2DB9}" presName="childTextVisible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A29B196-1B48-4ACD-A02B-8EDAF8F2B519}" type="pres">
      <dgm:prSet presAssocID="{1D35A8E4-8615-4EEA-821D-2712B87F2DB9}" presName="childTextHidden" presStyleLbl="bgAccFollowNode1" presStyleIdx="3" presStyleCnt="4"/>
      <dgm:spPr/>
      <dgm:t>
        <a:bodyPr/>
        <a:lstStyle/>
        <a:p>
          <a:endParaRPr lang="es-ES"/>
        </a:p>
      </dgm:t>
    </dgm:pt>
    <dgm:pt modelId="{67A97BA9-E5E6-4CF5-AEBB-10134920672C}" type="pres">
      <dgm:prSet presAssocID="{1D35A8E4-8615-4EEA-821D-2712B87F2DB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F4F3A20-37C2-4697-B726-72CB8B413263}" type="presOf" srcId="{8D9DFFCB-FDBC-428D-9351-5A1B457CEF8B}" destId="{E7A59B29-A014-4879-92C9-59F5E7504DA2}" srcOrd="1" destOrd="1" presId="urn:microsoft.com/office/officeart/2005/8/layout/hProcess6"/>
    <dgm:cxn modelId="{4F88EE99-2B92-4940-A02E-DB0CE37C9775}" srcId="{3AA8CB28-C700-4E5C-AE48-475513C5C19D}" destId="{DB3E50FB-AA45-4E2C-AE9E-7727B153DEA5}" srcOrd="0" destOrd="0" parTransId="{3521B13C-D5FE-46F4-8979-0FE568B51EC6}" sibTransId="{280BDEF4-5CA4-4677-9453-CC18E1404269}"/>
    <dgm:cxn modelId="{D2DD80E7-215B-437C-86F8-0225B154ACB3}" srcId="{3AA8CB28-C700-4E5C-AE48-475513C5C19D}" destId="{05A01818-B6CB-4897-920E-D2B65CBB7E1A}" srcOrd="1" destOrd="0" parTransId="{DA478461-2B01-4DA5-BA91-0DFC93DC7C94}" sibTransId="{4075DDF1-AB8B-4CF1-A174-6C929EE57FB2}"/>
    <dgm:cxn modelId="{89C9C2CB-C273-4254-9B39-29BABF391157}" type="presOf" srcId="{1D35A8E4-8615-4EEA-821D-2712B87F2DB9}" destId="{67A97BA9-E5E6-4CF5-AEBB-10134920672C}" srcOrd="0" destOrd="0" presId="urn:microsoft.com/office/officeart/2005/8/layout/hProcess6"/>
    <dgm:cxn modelId="{A2670EB4-6793-4B88-9E5F-185608588834}" type="presOf" srcId="{05A01818-B6CB-4897-920E-D2B65CBB7E1A}" destId="{597C1850-43DB-4D1A-8EFC-01840A18D274}" srcOrd="0" destOrd="0" presId="urn:microsoft.com/office/officeart/2005/8/layout/hProcess6"/>
    <dgm:cxn modelId="{37BDE0C4-E92A-4160-A90B-E693C97351E9}" type="presOf" srcId="{6B5E71E8-3E83-4835-BE42-B3458DD26CE7}" destId="{8A30C0D6-0645-4100-9909-FBD0E0A93961}" srcOrd="0" destOrd="0" presId="urn:microsoft.com/office/officeart/2005/8/layout/hProcess6"/>
    <dgm:cxn modelId="{D26F1E74-5420-4C02-BFE6-67AA891447A4}" type="presOf" srcId="{DB3E50FB-AA45-4E2C-AE9E-7727B153DEA5}" destId="{5032DA3B-35DA-4D68-8F8A-4D37F7E05D6C}" srcOrd="0" destOrd="0" presId="urn:microsoft.com/office/officeart/2005/8/layout/hProcess6"/>
    <dgm:cxn modelId="{C54B6405-F439-49DD-97F8-1784BD58E71F}" type="presOf" srcId="{D5537873-B4DD-4C49-974D-59B9C3D3F58A}" destId="{040FBEBE-21C3-474E-98C0-1B684673F951}" srcOrd="0" destOrd="0" presId="urn:microsoft.com/office/officeart/2005/8/layout/hProcess6"/>
    <dgm:cxn modelId="{100490E6-A7A8-4047-949F-FD942DB69C9E}" type="presOf" srcId="{D5537873-B4DD-4C49-974D-59B9C3D3F58A}" destId="{E7A59B29-A014-4879-92C9-59F5E7504DA2}" srcOrd="1" destOrd="0" presId="urn:microsoft.com/office/officeart/2005/8/layout/hProcess6"/>
    <dgm:cxn modelId="{B1D0C21D-16D6-4689-8969-FF12E097A1B7}" srcId="{05A01818-B6CB-4897-920E-D2B65CBB7E1A}" destId="{526B0B49-0FEE-4698-8712-7033761D00D2}" srcOrd="0" destOrd="0" parTransId="{06E5F2B4-BFC9-435B-B4BE-B9EAEBCDF001}" sibTransId="{64BAC1F3-5043-437C-826D-CE64FF875CEA}"/>
    <dgm:cxn modelId="{55306256-14FE-4610-B472-96C983F8D91B}" type="presOf" srcId="{1F60CB10-BE0A-45DF-8893-EFC48D38143A}" destId="{0F8B5272-C977-4A95-8491-B05DF6D5941D}" srcOrd="0" destOrd="0" presId="urn:microsoft.com/office/officeart/2005/8/layout/hProcess6"/>
    <dgm:cxn modelId="{20564209-F292-4D35-B330-3DD053471980}" type="presOf" srcId="{6B5E71E8-3E83-4835-BE42-B3458DD26CE7}" destId="{252FF981-CFEC-4F07-AB96-72D2878F14B0}" srcOrd="1" destOrd="0" presId="urn:microsoft.com/office/officeart/2005/8/layout/hProcess6"/>
    <dgm:cxn modelId="{DC675D49-6D44-46F6-BD1A-F1D715775BF1}" type="presOf" srcId="{AD9D4431-707F-4375-A5D4-141FA51B553A}" destId="{5A29B196-1B48-4ACD-A02B-8EDAF8F2B519}" srcOrd="1" destOrd="0" presId="urn:microsoft.com/office/officeart/2005/8/layout/hProcess6"/>
    <dgm:cxn modelId="{B46ED2AA-C9BC-4AD3-B9D9-CCFE81586775}" type="presOf" srcId="{526B0B49-0FEE-4698-8712-7033761D00D2}" destId="{B6CAA83C-0770-4D9A-A5CF-95A77AC4880A}" srcOrd="0" destOrd="0" presId="urn:microsoft.com/office/officeart/2005/8/layout/hProcess6"/>
    <dgm:cxn modelId="{778FDEC3-37C1-487A-88F2-015B7F5A8EA7}" type="presOf" srcId="{526B0B49-0FEE-4698-8712-7033761D00D2}" destId="{B89FC829-DA8C-402E-A588-43A64532CE04}" srcOrd="1" destOrd="0" presId="urn:microsoft.com/office/officeart/2005/8/layout/hProcess6"/>
    <dgm:cxn modelId="{54C66CA7-A119-47BD-AD82-B81A22DBE21A}" type="presOf" srcId="{3AA8CB28-C700-4E5C-AE48-475513C5C19D}" destId="{7FB87BE2-C2CE-4CC5-B16F-EA0D05B3BF8E}" srcOrd="0" destOrd="0" presId="urn:microsoft.com/office/officeart/2005/8/layout/hProcess6"/>
    <dgm:cxn modelId="{20BAA7B4-4000-4EF9-8B75-AF0DA20E2DB8}" srcId="{DB3E50FB-AA45-4E2C-AE9E-7727B153DEA5}" destId="{8D9DFFCB-FDBC-428D-9351-5A1B457CEF8B}" srcOrd="1" destOrd="0" parTransId="{6A1DB9C0-F4B1-44CA-A1E9-A4310D939F7F}" sibTransId="{46490D75-AFAD-4554-89A8-8C5B0BD9133A}"/>
    <dgm:cxn modelId="{AC62440A-CB37-4EB3-8D20-8A2C596DE960}" srcId="{DB3E50FB-AA45-4E2C-AE9E-7727B153DEA5}" destId="{D5537873-B4DD-4C49-974D-59B9C3D3F58A}" srcOrd="0" destOrd="0" parTransId="{38B4D96E-B907-4596-8F6B-94908551A80B}" sibTransId="{B1BB69D3-2F54-411B-9BE6-49DDA7FBFA3C}"/>
    <dgm:cxn modelId="{A3EB28BF-0E84-4697-9A8B-EA5126A5330B}" srcId="{3AA8CB28-C700-4E5C-AE48-475513C5C19D}" destId="{1F60CB10-BE0A-45DF-8893-EFC48D38143A}" srcOrd="2" destOrd="0" parTransId="{4E2F26C1-5E70-4A70-81C0-9D478A3853C7}" sibTransId="{1DCFD063-73B8-4252-B34A-B92714A39B3A}"/>
    <dgm:cxn modelId="{46C1DDE2-C3C9-4BE4-8A0F-1CA4C45AB9BF}" type="presOf" srcId="{8D9DFFCB-FDBC-428D-9351-5A1B457CEF8B}" destId="{040FBEBE-21C3-474E-98C0-1B684673F951}" srcOrd="0" destOrd="1" presId="urn:microsoft.com/office/officeart/2005/8/layout/hProcess6"/>
    <dgm:cxn modelId="{3729806A-244D-47A0-83AD-11B5531F3E73}" type="presOf" srcId="{AD9D4431-707F-4375-A5D4-141FA51B553A}" destId="{AE11ED0C-C6E4-404D-9199-6CC3287DE23F}" srcOrd="0" destOrd="0" presId="urn:microsoft.com/office/officeart/2005/8/layout/hProcess6"/>
    <dgm:cxn modelId="{6997DC85-223D-429C-ABF6-50F1E2241E14}" srcId="{1D35A8E4-8615-4EEA-821D-2712B87F2DB9}" destId="{AD9D4431-707F-4375-A5D4-141FA51B553A}" srcOrd="0" destOrd="0" parTransId="{8C3EFCF8-D128-4E40-83AA-99CB1732B3B3}" sibTransId="{47503D82-ED48-422E-9018-3BACE6658706}"/>
    <dgm:cxn modelId="{1BF09970-86BA-4F45-BC72-49CD102B757B}" srcId="{1F60CB10-BE0A-45DF-8893-EFC48D38143A}" destId="{6B5E71E8-3E83-4835-BE42-B3458DD26CE7}" srcOrd="0" destOrd="0" parTransId="{53107270-088D-4E80-9EE8-8B6FA4B5615C}" sibTransId="{00315F7C-3EEF-4344-9A4D-DFCF867FEF95}"/>
    <dgm:cxn modelId="{408C6471-C15C-4F64-ABFE-F59CA8C23D41}" srcId="{3AA8CB28-C700-4E5C-AE48-475513C5C19D}" destId="{1D35A8E4-8615-4EEA-821D-2712B87F2DB9}" srcOrd="3" destOrd="0" parTransId="{9B7E501B-9261-49AF-957D-0A9C5F5F0A21}" sibTransId="{38C7789F-EE33-47D6-AB4C-099FE77CF4B8}"/>
    <dgm:cxn modelId="{4E6EBE79-F7E6-44C1-BE09-F9DE3096A625}" type="presParOf" srcId="{7FB87BE2-C2CE-4CC5-B16F-EA0D05B3BF8E}" destId="{7B6F063B-B573-4049-89C7-2B0589D150A4}" srcOrd="0" destOrd="0" presId="urn:microsoft.com/office/officeart/2005/8/layout/hProcess6"/>
    <dgm:cxn modelId="{C80647E5-8F25-4F85-A6D1-CD76153040F8}" type="presParOf" srcId="{7B6F063B-B573-4049-89C7-2B0589D150A4}" destId="{9B4A24E8-1739-47DA-B1A0-70A040B61C68}" srcOrd="0" destOrd="0" presId="urn:microsoft.com/office/officeart/2005/8/layout/hProcess6"/>
    <dgm:cxn modelId="{505DFD23-B841-4411-B15E-1CCFF42F95ED}" type="presParOf" srcId="{7B6F063B-B573-4049-89C7-2B0589D150A4}" destId="{040FBEBE-21C3-474E-98C0-1B684673F951}" srcOrd="1" destOrd="0" presId="urn:microsoft.com/office/officeart/2005/8/layout/hProcess6"/>
    <dgm:cxn modelId="{332FFF9D-F942-4C56-A96B-77058BBA70EC}" type="presParOf" srcId="{7B6F063B-B573-4049-89C7-2B0589D150A4}" destId="{E7A59B29-A014-4879-92C9-59F5E7504DA2}" srcOrd="2" destOrd="0" presId="urn:microsoft.com/office/officeart/2005/8/layout/hProcess6"/>
    <dgm:cxn modelId="{6BA2F0A9-BE8A-4B34-B959-E630ED67140D}" type="presParOf" srcId="{7B6F063B-B573-4049-89C7-2B0589D150A4}" destId="{5032DA3B-35DA-4D68-8F8A-4D37F7E05D6C}" srcOrd="3" destOrd="0" presId="urn:microsoft.com/office/officeart/2005/8/layout/hProcess6"/>
    <dgm:cxn modelId="{72BC6C53-7B70-41FA-BB56-AC06DEAF2F18}" type="presParOf" srcId="{7FB87BE2-C2CE-4CC5-B16F-EA0D05B3BF8E}" destId="{BA4ECC0C-E10E-4520-BA45-73ACA506A8A9}" srcOrd="1" destOrd="0" presId="urn:microsoft.com/office/officeart/2005/8/layout/hProcess6"/>
    <dgm:cxn modelId="{81131938-726B-4DFC-B404-2875F4F4AAD2}" type="presParOf" srcId="{7FB87BE2-C2CE-4CC5-B16F-EA0D05B3BF8E}" destId="{BFF0B46D-8258-4298-9EB1-26C7683513AB}" srcOrd="2" destOrd="0" presId="urn:microsoft.com/office/officeart/2005/8/layout/hProcess6"/>
    <dgm:cxn modelId="{0BF01A59-8E9A-48B7-B40E-A8DA7E282555}" type="presParOf" srcId="{BFF0B46D-8258-4298-9EB1-26C7683513AB}" destId="{693DD2EE-99B7-424C-857C-A0B8AA68A0D8}" srcOrd="0" destOrd="0" presId="urn:microsoft.com/office/officeart/2005/8/layout/hProcess6"/>
    <dgm:cxn modelId="{B32E4BE4-8B99-42CA-956C-ADF38DE424BE}" type="presParOf" srcId="{BFF0B46D-8258-4298-9EB1-26C7683513AB}" destId="{B6CAA83C-0770-4D9A-A5CF-95A77AC4880A}" srcOrd="1" destOrd="0" presId="urn:microsoft.com/office/officeart/2005/8/layout/hProcess6"/>
    <dgm:cxn modelId="{9EA4B559-CD2B-49C0-9488-150BA21CE1F4}" type="presParOf" srcId="{BFF0B46D-8258-4298-9EB1-26C7683513AB}" destId="{B89FC829-DA8C-402E-A588-43A64532CE04}" srcOrd="2" destOrd="0" presId="urn:microsoft.com/office/officeart/2005/8/layout/hProcess6"/>
    <dgm:cxn modelId="{D2C4B640-1BAC-4C36-8C3F-7C8AC3875DA4}" type="presParOf" srcId="{BFF0B46D-8258-4298-9EB1-26C7683513AB}" destId="{597C1850-43DB-4D1A-8EFC-01840A18D274}" srcOrd="3" destOrd="0" presId="urn:microsoft.com/office/officeart/2005/8/layout/hProcess6"/>
    <dgm:cxn modelId="{25CF6039-DA7B-49B3-995E-CB7651D8D3EB}" type="presParOf" srcId="{7FB87BE2-C2CE-4CC5-B16F-EA0D05B3BF8E}" destId="{39D3E43B-AA14-40C8-8AC9-17216F44A38E}" srcOrd="3" destOrd="0" presId="urn:microsoft.com/office/officeart/2005/8/layout/hProcess6"/>
    <dgm:cxn modelId="{D86ACED4-40D7-4A28-AF98-7E3F21665E05}" type="presParOf" srcId="{7FB87BE2-C2CE-4CC5-B16F-EA0D05B3BF8E}" destId="{EB315B6E-BCCE-484A-87F2-B936C5752DB3}" srcOrd="4" destOrd="0" presId="urn:microsoft.com/office/officeart/2005/8/layout/hProcess6"/>
    <dgm:cxn modelId="{762D6ADD-FF0E-4489-8CD6-3BD02A73E311}" type="presParOf" srcId="{EB315B6E-BCCE-484A-87F2-B936C5752DB3}" destId="{D49F01B6-F514-4297-A0CA-F88DDBB2F20E}" srcOrd="0" destOrd="0" presId="urn:microsoft.com/office/officeart/2005/8/layout/hProcess6"/>
    <dgm:cxn modelId="{FFDA4A97-CCCB-4E15-94CB-F67AFB5A3004}" type="presParOf" srcId="{EB315B6E-BCCE-484A-87F2-B936C5752DB3}" destId="{8A30C0D6-0645-4100-9909-FBD0E0A93961}" srcOrd="1" destOrd="0" presId="urn:microsoft.com/office/officeart/2005/8/layout/hProcess6"/>
    <dgm:cxn modelId="{0BACCB76-DC3C-4964-A5BF-1859D5A4634B}" type="presParOf" srcId="{EB315B6E-BCCE-484A-87F2-B936C5752DB3}" destId="{252FF981-CFEC-4F07-AB96-72D2878F14B0}" srcOrd="2" destOrd="0" presId="urn:microsoft.com/office/officeart/2005/8/layout/hProcess6"/>
    <dgm:cxn modelId="{678BACA1-5812-4F29-A055-4668EA32476C}" type="presParOf" srcId="{EB315B6E-BCCE-484A-87F2-B936C5752DB3}" destId="{0F8B5272-C977-4A95-8491-B05DF6D5941D}" srcOrd="3" destOrd="0" presId="urn:microsoft.com/office/officeart/2005/8/layout/hProcess6"/>
    <dgm:cxn modelId="{3390F37B-4133-4484-B5F6-E16F199ABF12}" type="presParOf" srcId="{7FB87BE2-C2CE-4CC5-B16F-EA0D05B3BF8E}" destId="{A23D0625-CBC9-46E2-96A7-173CF67BF346}" srcOrd="5" destOrd="0" presId="urn:microsoft.com/office/officeart/2005/8/layout/hProcess6"/>
    <dgm:cxn modelId="{BE8F3E7F-C221-4D30-9460-387A93679D20}" type="presParOf" srcId="{7FB87BE2-C2CE-4CC5-B16F-EA0D05B3BF8E}" destId="{328A67AF-BF08-4266-8A7C-1D0815D141E7}" srcOrd="6" destOrd="0" presId="urn:microsoft.com/office/officeart/2005/8/layout/hProcess6"/>
    <dgm:cxn modelId="{AD41BC05-60A1-4092-99D8-CE2F9E89732F}" type="presParOf" srcId="{328A67AF-BF08-4266-8A7C-1D0815D141E7}" destId="{9DBB2BD0-C580-48B3-BD03-56C6CBBD2E1B}" srcOrd="0" destOrd="0" presId="urn:microsoft.com/office/officeart/2005/8/layout/hProcess6"/>
    <dgm:cxn modelId="{C07E45D4-C338-40FB-9BD4-197E9AF3C8E4}" type="presParOf" srcId="{328A67AF-BF08-4266-8A7C-1D0815D141E7}" destId="{AE11ED0C-C6E4-404D-9199-6CC3287DE23F}" srcOrd="1" destOrd="0" presId="urn:microsoft.com/office/officeart/2005/8/layout/hProcess6"/>
    <dgm:cxn modelId="{D7136A0B-D575-40AF-A203-775C697F83F4}" type="presParOf" srcId="{328A67AF-BF08-4266-8A7C-1D0815D141E7}" destId="{5A29B196-1B48-4ACD-A02B-8EDAF8F2B519}" srcOrd="2" destOrd="0" presId="urn:microsoft.com/office/officeart/2005/8/layout/hProcess6"/>
    <dgm:cxn modelId="{362EAF1D-AFE7-49AC-A8D7-4C62E09E657C}" type="presParOf" srcId="{328A67AF-BF08-4266-8A7C-1D0815D141E7}" destId="{67A97BA9-E5E6-4CF5-AEBB-10134920672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4EBA9B-EBE6-4A97-9608-9A9E8120B287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B3D0E6D-244A-42FF-9F78-758DEC21E831}">
      <dgm:prSet phldrT="[Texto]"/>
      <dgm:spPr/>
      <dgm:t>
        <a:bodyPr/>
        <a:lstStyle/>
        <a:p>
          <a:r>
            <a:rPr lang="es-ES" dirty="0" err="1" smtClean="0"/>
            <a:t>Application</a:t>
          </a:r>
          <a:endParaRPr lang="es-ES" dirty="0"/>
        </a:p>
      </dgm:t>
    </dgm:pt>
    <dgm:pt modelId="{DFF4058A-8C6B-491D-90CC-D85D4B9803AA}" type="parTrans" cxnId="{C69BB7D2-D34B-4C5C-BD5B-E8573A9FBD8E}">
      <dgm:prSet/>
      <dgm:spPr/>
      <dgm:t>
        <a:bodyPr/>
        <a:lstStyle/>
        <a:p>
          <a:endParaRPr lang="es-ES"/>
        </a:p>
      </dgm:t>
    </dgm:pt>
    <dgm:pt modelId="{AB6FC20B-8EB9-411B-B03D-16DB5BB965C9}" type="sibTrans" cxnId="{C69BB7D2-D34B-4C5C-BD5B-E8573A9FBD8E}">
      <dgm:prSet/>
      <dgm:spPr/>
      <dgm:t>
        <a:bodyPr/>
        <a:lstStyle/>
        <a:p>
          <a:endParaRPr lang="es-ES"/>
        </a:p>
      </dgm:t>
    </dgm:pt>
    <dgm:pt modelId="{C83DE3FF-B95B-4FC8-97C4-4B9A022F74A7}">
      <dgm:prSet phldrT="[Texto]"/>
      <dgm:spPr/>
      <dgm:t>
        <a:bodyPr/>
        <a:lstStyle/>
        <a:p>
          <a:r>
            <a:rPr lang="es-ES" dirty="0" err="1" smtClean="0"/>
            <a:t>Logic</a:t>
          </a:r>
          <a:r>
            <a:rPr lang="es-ES" dirty="0" smtClean="0"/>
            <a:t> </a:t>
          </a:r>
          <a:endParaRPr lang="es-ES" dirty="0"/>
        </a:p>
      </dgm:t>
    </dgm:pt>
    <dgm:pt modelId="{586DD63D-4AB1-44E6-951E-142F29F6FC02}" type="parTrans" cxnId="{9BFA407F-0DD4-4B53-A02D-08537BFC2145}">
      <dgm:prSet/>
      <dgm:spPr/>
      <dgm:t>
        <a:bodyPr/>
        <a:lstStyle/>
        <a:p>
          <a:endParaRPr lang="es-ES"/>
        </a:p>
      </dgm:t>
    </dgm:pt>
    <dgm:pt modelId="{83DFE7A3-5C21-4BDF-B0C6-7ED9003232D8}" type="sibTrans" cxnId="{9BFA407F-0DD4-4B53-A02D-08537BFC2145}">
      <dgm:prSet/>
      <dgm:spPr/>
      <dgm:t>
        <a:bodyPr/>
        <a:lstStyle/>
        <a:p>
          <a:endParaRPr lang="es-ES"/>
        </a:p>
      </dgm:t>
    </dgm:pt>
    <dgm:pt modelId="{8E96C105-23C3-47FF-8F9C-6888C4E2A2FF}">
      <dgm:prSet phldrT="[Texto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err="1" smtClean="0"/>
            <a:t>Model</a:t>
          </a:r>
          <a:endParaRPr lang="es-ES" dirty="0"/>
        </a:p>
      </dgm:t>
    </dgm:pt>
    <dgm:pt modelId="{C52C36B5-7786-4EE0-A690-B9C2D14E94E5}" type="parTrans" cxnId="{032C7942-551B-44B4-9DE7-EC2E24088A18}">
      <dgm:prSet/>
      <dgm:spPr/>
      <dgm:t>
        <a:bodyPr/>
        <a:lstStyle/>
        <a:p>
          <a:endParaRPr lang="es-ES"/>
        </a:p>
      </dgm:t>
    </dgm:pt>
    <dgm:pt modelId="{8EDE496D-EDCD-4339-859E-80FA562876E7}" type="sibTrans" cxnId="{032C7942-551B-44B4-9DE7-EC2E24088A18}">
      <dgm:prSet/>
      <dgm:spPr/>
      <dgm:t>
        <a:bodyPr/>
        <a:lstStyle/>
        <a:p>
          <a:endParaRPr lang="es-ES"/>
        </a:p>
      </dgm:t>
    </dgm:pt>
    <dgm:pt modelId="{D5BD0D76-7746-4CE9-AB05-B024D012C29B}">
      <dgm:prSet phldrT="[Texto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/>
            <a:t>Drivers</a:t>
          </a:r>
          <a:endParaRPr lang="es-ES" dirty="0"/>
        </a:p>
      </dgm:t>
    </dgm:pt>
    <dgm:pt modelId="{E8AFF9CA-E707-4411-9421-77D42BD47B05}" type="parTrans" cxnId="{128E1B47-64D3-415F-8B46-800E38CA4CAB}">
      <dgm:prSet/>
      <dgm:spPr/>
      <dgm:t>
        <a:bodyPr/>
        <a:lstStyle/>
        <a:p>
          <a:endParaRPr lang="es-ES"/>
        </a:p>
      </dgm:t>
    </dgm:pt>
    <dgm:pt modelId="{501030AE-F946-4FF5-BAD7-187B374D0503}" type="sibTrans" cxnId="{128E1B47-64D3-415F-8B46-800E38CA4CAB}">
      <dgm:prSet/>
      <dgm:spPr/>
      <dgm:t>
        <a:bodyPr/>
        <a:lstStyle/>
        <a:p>
          <a:endParaRPr lang="es-ES"/>
        </a:p>
      </dgm:t>
    </dgm:pt>
    <dgm:pt modelId="{FF79D873-B4AD-49D2-8CF7-785B1956B889}">
      <dgm:prSet phldrT="[Texto]"/>
      <dgm:spPr/>
      <dgm:t>
        <a:bodyPr/>
        <a:lstStyle/>
        <a:p>
          <a:r>
            <a:rPr lang="es-ES" dirty="0" smtClean="0"/>
            <a:t>View</a:t>
          </a:r>
          <a:endParaRPr lang="es-ES" dirty="0"/>
        </a:p>
      </dgm:t>
    </dgm:pt>
    <dgm:pt modelId="{AD970A61-901C-4D71-A555-0F2DBDF775E7}" type="parTrans" cxnId="{296C0D9D-CD85-414A-AF1F-E5BDDCDBDBFC}">
      <dgm:prSet/>
      <dgm:spPr/>
      <dgm:t>
        <a:bodyPr/>
        <a:lstStyle/>
        <a:p>
          <a:endParaRPr lang="es-ES"/>
        </a:p>
      </dgm:t>
    </dgm:pt>
    <dgm:pt modelId="{82004EB4-C604-485E-9E74-C2A663E0B1F8}" type="sibTrans" cxnId="{296C0D9D-CD85-414A-AF1F-E5BDDCDBDBFC}">
      <dgm:prSet/>
      <dgm:spPr/>
      <dgm:t>
        <a:bodyPr/>
        <a:lstStyle/>
        <a:p>
          <a:endParaRPr lang="es-ES"/>
        </a:p>
      </dgm:t>
    </dgm:pt>
    <dgm:pt modelId="{AC3F3B35-D690-47A8-B2FC-F2050EF6BE9E}">
      <dgm:prSet phldrT="[Texto]"/>
      <dgm:spPr/>
      <dgm:t>
        <a:bodyPr/>
        <a:lstStyle/>
        <a:p>
          <a:r>
            <a:rPr lang="es-ES" dirty="0" smtClean="0"/>
            <a:t>HTML5</a:t>
          </a:r>
          <a:endParaRPr lang="es-ES" dirty="0"/>
        </a:p>
      </dgm:t>
    </dgm:pt>
    <dgm:pt modelId="{FF00DB60-45FD-46D5-8556-06D2F0C1660F}" type="parTrans" cxnId="{373737C6-FD52-4798-BA5A-3FC908BDB93E}">
      <dgm:prSet/>
      <dgm:spPr/>
      <dgm:t>
        <a:bodyPr/>
        <a:lstStyle/>
        <a:p>
          <a:endParaRPr lang="es-ES"/>
        </a:p>
      </dgm:t>
    </dgm:pt>
    <dgm:pt modelId="{337DB093-0FC9-4B2E-BD73-59DF9D2907E9}" type="sibTrans" cxnId="{373737C6-FD52-4798-BA5A-3FC908BDB93E}">
      <dgm:prSet/>
      <dgm:spPr/>
      <dgm:t>
        <a:bodyPr/>
        <a:lstStyle/>
        <a:p>
          <a:endParaRPr lang="es-ES"/>
        </a:p>
      </dgm:t>
    </dgm:pt>
    <dgm:pt modelId="{78FDEFF8-2382-4BF0-87C9-3C6ABFA322B9}">
      <dgm:prSet phldrT="[Texto]"/>
      <dgm:spPr/>
      <dgm:t>
        <a:bodyPr/>
        <a:lstStyle/>
        <a:p>
          <a:r>
            <a:rPr lang="es-ES" dirty="0" err="1" smtClean="0"/>
            <a:t>OpenGL</a:t>
          </a:r>
          <a:r>
            <a:rPr lang="es-ES" dirty="0" smtClean="0"/>
            <a:t> ES</a:t>
          </a:r>
          <a:endParaRPr lang="es-ES" dirty="0"/>
        </a:p>
      </dgm:t>
    </dgm:pt>
    <dgm:pt modelId="{9568DA20-23A5-40CD-9047-528C44574230}" type="parTrans" cxnId="{4E6D7B8E-F211-4294-BA60-C71845842453}">
      <dgm:prSet/>
      <dgm:spPr/>
      <dgm:t>
        <a:bodyPr/>
        <a:lstStyle/>
        <a:p>
          <a:endParaRPr lang="es-ES"/>
        </a:p>
      </dgm:t>
    </dgm:pt>
    <dgm:pt modelId="{F5D42C66-1F75-416B-A658-8B9A582017E3}" type="sibTrans" cxnId="{4E6D7B8E-F211-4294-BA60-C71845842453}">
      <dgm:prSet/>
      <dgm:spPr/>
      <dgm:t>
        <a:bodyPr/>
        <a:lstStyle/>
        <a:p>
          <a:endParaRPr lang="es-ES"/>
        </a:p>
      </dgm:t>
    </dgm:pt>
    <dgm:pt modelId="{5984EABA-866C-4327-85A2-8C0F2CA9A268}" type="pres">
      <dgm:prSet presAssocID="{A04EBA9B-EBE6-4A97-9608-9A9E8120B28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18DF131-4F4B-48C7-81FF-1384447A03AA}" type="pres">
      <dgm:prSet presAssocID="{A04EBA9B-EBE6-4A97-9608-9A9E8120B287}" presName="hierFlow" presStyleCnt="0"/>
      <dgm:spPr/>
      <dgm:t>
        <a:bodyPr/>
        <a:lstStyle/>
        <a:p>
          <a:endParaRPr lang="es-ES"/>
        </a:p>
      </dgm:t>
    </dgm:pt>
    <dgm:pt modelId="{EE78F9EA-3CB4-4A37-ACE2-C7434CFF9B77}" type="pres">
      <dgm:prSet presAssocID="{A04EBA9B-EBE6-4A97-9608-9A9E8120B287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68064869-8F38-4220-A743-4ED196061668}" type="pres">
      <dgm:prSet presAssocID="{CB3D0E6D-244A-42FF-9F78-758DEC21E831}" presName="Name14" presStyleCnt="0"/>
      <dgm:spPr/>
      <dgm:t>
        <a:bodyPr/>
        <a:lstStyle/>
        <a:p>
          <a:endParaRPr lang="es-ES"/>
        </a:p>
      </dgm:t>
    </dgm:pt>
    <dgm:pt modelId="{45E18485-9806-44E5-A313-363453B81BD2}" type="pres">
      <dgm:prSet presAssocID="{CB3D0E6D-244A-42FF-9F78-758DEC21E83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7774DF-CB61-466B-9B2C-081957B2D2F0}" type="pres">
      <dgm:prSet presAssocID="{CB3D0E6D-244A-42FF-9F78-758DEC21E831}" presName="hierChild2" presStyleCnt="0"/>
      <dgm:spPr/>
      <dgm:t>
        <a:bodyPr/>
        <a:lstStyle/>
        <a:p>
          <a:endParaRPr lang="es-ES"/>
        </a:p>
      </dgm:t>
    </dgm:pt>
    <dgm:pt modelId="{0A451544-2C8B-4472-BAC9-F0370B47F585}" type="pres">
      <dgm:prSet presAssocID="{586DD63D-4AB1-44E6-951E-142F29F6FC02}" presName="Name19" presStyleLbl="parChTrans1D2" presStyleIdx="0" presStyleCnt="2"/>
      <dgm:spPr/>
      <dgm:t>
        <a:bodyPr/>
        <a:lstStyle/>
        <a:p>
          <a:endParaRPr lang="es-ES"/>
        </a:p>
      </dgm:t>
    </dgm:pt>
    <dgm:pt modelId="{E09E567B-AAC8-4797-A621-7A0E9832CBDF}" type="pres">
      <dgm:prSet presAssocID="{C83DE3FF-B95B-4FC8-97C4-4B9A022F74A7}" presName="Name21" presStyleCnt="0"/>
      <dgm:spPr/>
      <dgm:t>
        <a:bodyPr/>
        <a:lstStyle/>
        <a:p>
          <a:endParaRPr lang="es-ES"/>
        </a:p>
      </dgm:t>
    </dgm:pt>
    <dgm:pt modelId="{2CD6ADFC-5618-44CF-A29D-0CAD18D8A061}" type="pres">
      <dgm:prSet presAssocID="{C83DE3FF-B95B-4FC8-97C4-4B9A022F74A7}" presName="level2Shape" presStyleLbl="node2" presStyleIdx="0" presStyleCnt="2"/>
      <dgm:spPr/>
      <dgm:t>
        <a:bodyPr/>
        <a:lstStyle/>
        <a:p>
          <a:endParaRPr lang="es-ES"/>
        </a:p>
      </dgm:t>
    </dgm:pt>
    <dgm:pt modelId="{F3C28286-8AAE-4421-9E45-AA83F2775613}" type="pres">
      <dgm:prSet presAssocID="{C83DE3FF-B95B-4FC8-97C4-4B9A022F74A7}" presName="hierChild3" presStyleCnt="0"/>
      <dgm:spPr/>
      <dgm:t>
        <a:bodyPr/>
        <a:lstStyle/>
        <a:p>
          <a:endParaRPr lang="es-ES"/>
        </a:p>
      </dgm:t>
    </dgm:pt>
    <dgm:pt modelId="{79537978-E23A-4CEE-BA73-41FFF804A31F}" type="pres">
      <dgm:prSet presAssocID="{C52C36B5-7786-4EE0-A690-B9C2D14E94E5}" presName="Name19" presStyleLbl="parChTrans1D3" presStyleIdx="0" presStyleCnt="4"/>
      <dgm:spPr/>
      <dgm:t>
        <a:bodyPr/>
        <a:lstStyle/>
        <a:p>
          <a:endParaRPr lang="es-ES"/>
        </a:p>
      </dgm:t>
    </dgm:pt>
    <dgm:pt modelId="{DD8EE588-5059-40E9-BEC1-543B43E73C73}" type="pres">
      <dgm:prSet presAssocID="{8E96C105-23C3-47FF-8F9C-6888C4E2A2FF}" presName="Name21" presStyleCnt="0"/>
      <dgm:spPr/>
      <dgm:t>
        <a:bodyPr/>
        <a:lstStyle/>
        <a:p>
          <a:endParaRPr lang="es-ES"/>
        </a:p>
      </dgm:t>
    </dgm:pt>
    <dgm:pt modelId="{153FD5B5-C6FB-4954-BE64-F17C87CA5008}" type="pres">
      <dgm:prSet presAssocID="{8E96C105-23C3-47FF-8F9C-6888C4E2A2FF}" presName="level2Shape" presStyleLbl="node3" presStyleIdx="0" presStyleCnt="4"/>
      <dgm:spPr/>
      <dgm:t>
        <a:bodyPr/>
        <a:lstStyle/>
        <a:p>
          <a:endParaRPr lang="es-ES"/>
        </a:p>
      </dgm:t>
    </dgm:pt>
    <dgm:pt modelId="{6DBF791F-DCED-49C8-A4E1-257481110465}" type="pres">
      <dgm:prSet presAssocID="{8E96C105-23C3-47FF-8F9C-6888C4E2A2FF}" presName="hierChild3" presStyleCnt="0"/>
      <dgm:spPr/>
      <dgm:t>
        <a:bodyPr/>
        <a:lstStyle/>
        <a:p>
          <a:endParaRPr lang="es-ES"/>
        </a:p>
      </dgm:t>
    </dgm:pt>
    <dgm:pt modelId="{535546B1-40C5-438B-9A6F-8C1C5B498033}" type="pres">
      <dgm:prSet presAssocID="{E8AFF9CA-E707-4411-9421-77D42BD47B0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B61C4629-65CC-49F9-B48C-B3156000B43D}" type="pres">
      <dgm:prSet presAssocID="{D5BD0D76-7746-4CE9-AB05-B024D012C29B}" presName="Name21" presStyleCnt="0"/>
      <dgm:spPr/>
      <dgm:t>
        <a:bodyPr/>
        <a:lstStyle/>
        <a:p>
          <a:endParaRPr lang="es-ES"/>
        </a:p>
      </dgm:t>
    </dgm:pt>
    <dgm:pt modelId="{CD6ED327-6253-4F89-B299-3CDD424FE54B}" type="pres">
      <dgm:prSet presAssocID="{D5BD0D76-7746-4CE9-AB05-B024D012C29B}" presName="level2Shape" presStyleLbl="node3" presStyleIdx="1" presStyleCnt="4"/>
      <dgm:spPr/>
      <dgm:t>
        <a:bodyPr/>
        <a:lstStyle/>
        <a:p>
          <a:endParaRPr lang="es-ES"/>
        </a:p>
      </dgm:t>
    </dgm:pt>
    <dgm:pt modelId="{B7E2AA0A-02C1-466B-BEB1-96E40951BC10}" type="pres">
      <dgm:prSet presAssocID="{D5BD0D76-7746-4CE9-AB05-B024D012C29B}" presName="hierChild3" presStyleCnt="0"/>
      <dgm:spPr/>
      <dgm:t>
        <a:bodyPr/>
        <a:lstStyle/>
        <a:p>
          <a:endParaRPr lang="es-ES"/>
        </a:p>
      </dgm:t>
    </dgm:pt>
    <dgm:pt modelId="{54CC7432-4C5F-4748-8831-D3446BE5EDFC}" type="pres">
      <dgm:prSet presAssocID="{AD970A61-901C-4D71-A555-0F2DBDF775E7}" presName="Name19" presStyleLbl="parChTrans1D2" presStyleIdx="1" presStyleCnt="2"/>
      <dgm:spPr/>
      <dgm:t>
        <a:bodyPr/>
        <a:lstStyle/>
        <a:p>
          <a:endParaRPr lang="es-ES"/>
        </a:p>
      </dgm:t>
    </dgm:pt>
    <dgm:pt modelId="{2968D542-C809-4EE1-B6CA-8A247D039037}" type="pres">
      <dgm:prSet presAssocID="{FF79D873-B4AD-49D2-8CF7-785B1956B889}" presName="Name21" presStyleCnt="0"/>
      <dgm:spPr/>
      <dgm:t>
        <a:bodyPr/>
        <a:lstStyle/>
        <a:p>
          <a:endParaRPr lang="es-ES"/>
        </a:p>
      </dgm:t>
    </dgm:pt>
    <dgm:pt modelId="{4C3B04A5-FA88-4AD7-9C51-22B08CA0C641}" type="pres">
      <dgm:prSet presAssocID="{FF79D873-B4AD-49D2-8CF7-785B1956B889}" presName="level2Shape" presStyleLbl="node2" presStyleIdx="1" presStyleCnt="2"/>
      <dgm:spPr/>
      <dgm:t>
        <a:bodyPr/>
        <a:lstStyle/>
        <a:p>
          <a:endParaRPr lang="es-ES"/>
        </a:p>
      </dgm:t>
    </dgm:pt>
    <dgm:pt modelId="{92D2C2C5-EFC8-4444-B516-57AC436DD191}" type="pres">
      <dgm:prSet presAssocID="{FF79D873-B4AD-49D2-8CF7-785B1956B889}" presName="hierChild3" presStyleCnt="0"/>
      <dgm:spPr/>
      <dgm:t>
        <a:bodyPr/>
        <a:lstStyle/>
        <a:p>
          <a:endParaRPr lang="es-ES"/>
        </a:p>
      </dgm:t>
    </dgm:pt>
    <dgm:pt modelId="{E6260971-F14E-4380-AF9F-C5FEC4FDF262}" type="pres">
      <dgm:prSet presAssocID="{FF00DB60-45FD-46D5-8556-06D2F0C1660F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9F2B1C1-32BB-452A-B058-796F45433327}" type="pres">
      <dgm:prSet presAssocID="{AC3F3B35-D690-47A8-B2FC-F2050EF6BE9E}" presName="Name21" presStyleCnt="0"/>
      <dgm:spPr/>
      <dgm:t>
        <a:bodyPr/>
        <a:lstStyle/>
        <a:p>
          <a:endParaRPr lang="es-ES"/>
        </a:p>
      </dgm:t>
    </dgm:pt>
    <dgm:pt modelId="{B017A5DF-CBDF-47F4-80EB-AE3C220FEEA1}" type="pres">
      <dgm:prSet presAssocID="{AC3F3B35-D690-47A8-B2FC-F2050EF6BE9E}" presName="level2Shape" presStyleLbl="node3" presStyleIdx="2" presStyleCnt="4"/>
      <dgm:spPr/>
      <dgm:t>
        <a:bodyPr/>
        <a:lstStyle/>
        <a:p>
          <a:endParaRPr lang="es-ES"/>
        </a:p>
      </dgm:t>
    </dgm:pt>
    <dgm:pt modelId="{44DFE7DA-7ACD-4DE1-A2BB-CB1ACC8E88DE}" type="pres">
      <dgm:prSet presAssocID="{AC3F3B35-D690-47A8-B2FC-F2050EF6BE9E}" presName="hierChild3" presStyleCnt="0"/>
      <dgm:spPr/>
      <dgm:t>
        <a:bodyPr/>
        <a:lstStyle/>
        <a:p>
          <a:endParaRPr lang="es-ES"/>
        </a:p>
      </dgm:t>
    </dgm:pt>
    <dgm:pt modelId="{1D7E140D-32CA-4E99-9A05-207E9A9205D8}" type="pres">
      <dgm:prSet presAssocID="{9568DA20-23A5-40CD-9047-528C4457423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3D2C4D98-58AA-47E2-A67A-8893C64676A2}" type="pres">
      <dgm:prSet presAssocID="{78FDEFF8-2382-4BF0-87C9-3C6ABFA322B9}" presName="Name21" presStyleCnt="0"/>
      <dgm:spPr/>
      <dgm:t>
        <a:bodyPr/>
        <a:lstStyle/>
        <a:p>
          <a:endParaRPr lang="es-ES"/>
        </a:p>
      </dgm:t>
    </dgm:pt>
    <dgm:pt modelId="{E0E7EC47-1AF5-433B-95E1-B5DACDC6C861}" type="pres">
      <dgm:prSet presAssocID="{78FDEFF8-2382-4BF0-87C9-3C6ABFA322B9}" presName="level2Shape" presStyleLbl="node3" presStyleIdx="3" presStyleCnt="4"/>
      <dgm:spPr/>
      <dgm:t>
        <a:bodyPr/>
        <a:lstStyle/>
        <a:p>
          <a:endParaRPr lang="es-ES"/>
        </a:p>
      </dgm:t>
    </dgm:pt>
    <dgm:pt modelId="{4771368D-11EA-4936-A50B-D6D7AA70E938}" type="pres">
      <dgm:prSet presAssocID="{78FDEFF8-2382-4BF0-87C9-3C6ABFA322B9}" presName="hierChild3" presStyleCnt="0"/>
      <dgm:spPr/>
      <dgm:t>
        <a:bodyPr/>
        <a:lstStyle/>
        <a:p>
          <a:endParaRPr lang="es-ES"/>
        </a:p>
      </dgm:t>
    </dgm:pt>
    <dgm:pt modelId="{692F1D9B-EFC3-4917-906B-B56605DAA9ED}" type="pres">
      <dgm:prSet presAssocID="{A04EBA9B-EBE6-4A97-9608-9A9E8120B287}" presName="bgShapesFlow" presStyleCnt="0"/>
      <dgm:spPr/>
      <dgm:t>
        <a:bodyPr/>
        <a:lstStyle/>
        <a:p>
          <a:endParaRPr lang="es-ES"/>
        </a:p>
      </dgm:t>
    </dgm:pt>
  </dgm:ptLst>
  <dgm:cxnLst>
    <dgm:cxn modelId="{C64A9B12-8971-42F8-8CBF-247339C6AF12}" type="presOf" srcId="{C83DE3FF-B95B-4FC8-97C4-4B9A022F74A7}" destId="{2CD6ADFC-5618-44CF-A29D-0CAD18D8A061}" srcOrd="0" destOrd="0" presId="urn:microsoft.com/office/officeart/2005/8/layout/hierarchy6"/>
    <dgm:cxn modelId="{76C74C05-B130-4CC9-8535-BC4B3DA51910}" type="presOf" srcId="{D5BD0D76-7746-4CE9-AB05-B024D012C29B}" destId="{CD6ED327-6253-4F89-B299-3CDD424FE54B}" srcOrd="0" destOrd="0" presId="urn:microsoft.com/office/officeart/2005/8/layout/hierarchy6"/>
    <dgm:cxn modelId="{455F5125-004D-490D-AD85-52B6962C3F5C}" type="presOf" srcId="{AC3F3B35-D690-47A8-B2FC-F2050EF6BE9E}" destId="{B017A5DF-CBDF-47F4-80EB-AE3C220FEEA1}" srcOrd="0" destOrd="0" presId="urn:microsoft.com/office/officeart/2005/8/layout/hierarchy6"/>
    <dgm:cxn modelId="{032C7942-551B-44B4-9DE7-EC2E24088A18}" srcId="{C83DE3FF-B95B-4FC8-97C4-4B9A022F74A7}" destId="{8E96C105-23C3-47FF-8F9C-6888C4E2A2FF}" srcOrd="0" destOrd="0" parTransId="{C52C36B5-7786-4EE0-A690-B9C2D14E94E5}" sibTransId="{8EDE496D-EDCD-4339-859E-80FA562876E7}"/>
    <dgm:cxn modelId="{13CD4AF3-F0A1-4802-9569-6BC63D0872DC}" type="presOf" srcId="{78FDEFF8-2382-4BF0-87C9-3C6ABFA322B9}" destId="{E0E7EC47-1AF5-433B-95E1-B5DACDC6C861}" srcOrd="0" destOrd="0" presId="urn:microsoft.com/office/officeart/2005/8/layout/hierarchy6"/>
    <dgm:cxn modelId="{FEB5A086-85D4-4775-ABDA-F4420AFD4F35}" type="presOf" srcId="{CB3D0E6D-244A-42FF-9F78-758DEC21E831}" destId="{45E18485-9806-44E5-A313-363453B81BD2}" srcOrd="0" destOrd="0" presId="urn:microsoft.com/office/officeart/2005/8/layout/hierarchy6"/>
    <dgm:cxn modelId="{4E6D7B8E-F211-4294-BA60-C71845842453}" srcId="{FF79D873-B4AD-49D2-8CF7-785B1956B889}" destId="{78FDEFF8-2382-4BF0-87C9-3C6ABFA322B9}" srcOrd="1" destOrd="0" parTransId="{9568DA20-23A5-40CD-9047-528C44574230}" sibTransId="{F5D42C66-1F75-416B-A658-8B9A582017E3}"/>
    <dgm:cxn modelId="{5E671D92-8083-461C-8B67-74738A6DD431}" type="presOf" srcId="{C52C36B5-7786-4EE0-A690-B9C2D14E94E5}" destId="{79537978-E23A-4CEE-BA73-41FFF804A31F}" srcOrd="0" destOrd="0" presId="urn:microsoft.com/office/officeart/2005/8/layout/hierarchy6"/>
    <dgm:cxn modelId="{DB448005-3D70-4A47-9A83-F25E4BD78D31}" type="presOf" srcId="{FF79D873-B4AD-49D2-8CF7-785B1956B889}" destId="{4C3B04A5-FA88-4AD7-9C51-22B08CA0C641}" srcOrd="0" destOrd="0" presId="urn:microsoft.com/office/officeart/2005/8/layout/hierarchy6"/>
    <dgm:cxn modelId="{8F6A6C8A-950B-42E3-B80B-31F6ACDFD5AF}" type="presOf" srcId="{AD970A61-901C-4D71-A555-0F2DBDF775E7}" destId="{54CC7432-4C5F-4748-8831-D3446BE5EDFC}" srcOrd="0" destOrd="0" presId="urn:microsoft.com/office/officeart/2005/8/layout/hierarchy6"/>
    <dgm:cxn modelId="{36D1E0D2-1519-4873-BC06-504588993420}" type="presOf" srcId="{9568DA20-23A5-40CD-9047-528C44574230}" destId="{1D7E140D-32CA-4E99-9A05-207E9A9205D8}" srcOrd="0" destOrd="0" presId="urn:microsoft.com/office/officeart/2005/8/layout/hierarchy6"/>
    <dgm:cxn modelId="{373737C6-FD52-4798-BA5A-3FC908BDB93E}" srcId="{FF79D873-B4AD-49D2-8CF7-785B1956B889}" destId="{AC3F3B35-D690-47A8-B2FC-F2050EF6BE9E}" srcOrd="0" destOrd="0" parTransId="{FF00DB60-45FD-46D5-8556-06D2F0C1660F}" sibTransId="{337DB093-0FC9-4B2E-BD73-59DF9D2907E9}"/>
    <dgm:cxn modelId="{19D1EA1A-6AE6-42B4-889B-1F50CBBBAE7E}" type="presOf" srcId="{586DD63D-4AB1-44E6-951E-142F29F6FC02}" destId="{0A451544-2C8B-4472-BAC9-F0370B47F585}" srcOrd="0" destOrd="0" presId="urn:microsoft.com/office/officeart/2005/8/layout/hierarchy6"/>
    <dgm:cxn modelId="{296C0D9D-CD85-414A-AF1F-E5BDDCDBDBFC}" srcId="{CB3D0E6D-244A-42FF-9F78-758DEC21E831}" destId="{FF79D873-B4AD-49D2-8CF7-785B1956B889}" srcOrd="1" destOrd="0" parTransId="{AD970A61-901C-4D71-A555-0F2DBDF775E7}" sibTransId="{82004EB4-C604-485E-9E74-C2A663E0B1F8}"/>
    <dgm:cxn modelId="{A7DD8031-5565-42EF-A47C-5D847112F1F1}" type="presOf" srcId="{8E96C105-23C3-47FF-8F9C-6888C4E2A2FF}" destId="{153FD5B5-C6FB-4954-BE64-F17C87CA5008}" srcOrd="0" destOrd="0" presId="urn:microsoft.com/office/officeart/2005/8/layout/hierarchy6"/>
    <dgm:cxn modelId="{A1A3F154-44D9-4F2D-8DD1-4263C47AF0DC}" type="presOf" srcId="{E8AFF9CA-E707-4411-9421-77D42BD47B05}" destId="{535546B1-40C5-438B-9A6F-8C1C5B498033}" srcOrd="0" destOrd="0" presId="urn:microsoft.com/office/officeart/2005/8/layout/hierarchy6"/>
    <dgm:cxn modelId="{9BFA407F-0DD4-4B53-A02D-08537BFC2145}" srcId="{CB3D0E6D-244A-42FF-9F78-758DEC21E831}" destId="{C83DE3FF-B95B-4FC8-97C4-4B9A022F74A7}" srcOrd="0" destOrd="0" parTransId="{586DD63D-4AB1-44E6-951E-142F29F6FC02}" sibTransId="{83DFE7A3-5C21-4BDF-B0C6-7ED9003232D8}"/>
    <dgm:cxn modelId="{18BAD5FC-2061-4F05-B572-D9FB7AA69D3C}" type="presOf" srcId="{FF00DB60-45FD-46D5-8556-06D2F0C1660F}" destId="{E6260971-F14E-4380-AF9F-C5FEC4FDF262}" srcOrd="0" destOrd="0" presId="urn:microsoft.com/office/officeart/2005/8/layout/hierarchy6"/>
    <dgm:cxn modelId="{128E1B47-64D3-415F-8B46-800E38CA4CAB}" srcId="{C83DE3FF-B95B-4FC8-97C4-4B9A022F74A7}" destId="{D5BD0D76-7746-4CE9-AB05-B024D012C29B}" srcOrd="1" destOrd="0" parTransId="{E8AFF9CA-E707-4411-9421-77D42BD47B05}" sibTransId="{501030AE-F946-4FF5-BAD7-187B374D0503}"/>
    <dgm:cxn modelId="{9909AD8F-8591-428F-855C-E0B46F85CF60}" type="presOf" srcId="{A04EBA9B-EBE6-4A97-9608-9A9E8120B287}" destId="{5984EABA-866C-4327-85A2-8C0F2CA9A268}" srcOrd="0" destOrd="0" presId="urn:microsoft.com/office/officeart/2005/8/layout/hierarchy6"/>
    <dgm:cxn modelId="{C69BB7D2-D34B-4C5C-BD5B-E8573A9FBD8E}" srcId="{A04EBA9B-EBE6-4A97-9608-9A9E8120B287}" destId="{CB3D0E6D-244A-42FF-9F78-758DEC21E831}" srcOrd="0" destOrd="0" parTransId="{DFF4058A-8C6B-491D-90CC-D85D4B9803AA}" sibTransId="{AB6FC20B-8EB9-411B-B03D-16DB5BB965C9}"/>
    <dgm:cxn modelId="{19450A40-CECD-4F67-A1C3-890452686D80}" type="presParOf" srcId="{5984EABA-866C-4327-85A2-8C0F2CA9A268}" destId="{C18DF131-4F4B-48C7-81FF-1384447A03AA}" srcOrd="0" destOrd="0" presId="urn:microsoft.com/office/officeart/2005/8/layout/hierarchy6"/>
    <dgm:cxn modelId="{5B512800-3FAD-4498-9180-686CA4A0D515}" type="presParOf" srcId="{C18DF131-4F4B-48C7-81FF-1384447A03AA}" destId="{EE78F9EA-3CB4-4A37-ACE2-C7434CFF9B77}" srcOrd="0" destOrd="0" presId="urn:microsoft.com/office/officeart/2005/8/layout/hierarchy6"/>
    <dgm:cxn modelId="{712595BB-9E4E-4640-AC07-C7690A20A818}" type="presParOf" srcId="{EE78F9EA-3CB4-4A37-ACE2-C7434CFF9B77}" destId="{68064869-8F38-4220-A743-4ED196061668}" srcOrd="0" destOrd="0" presId="urn:microsoft.com/office/officeart/2005/8/layout/hierarchy6"/>
    <dgm:cxn modelId="{C96DAA6E-F3CE-471F-B8DB-37C90BE1F03D}" type="presParOf" srcId="{68064869-8F38-4220-A743-4ED196061668}" destId="{45E18485-9806-44E5-A313-363453B81BD2}" srcOrd="0" destOrd="0" presId="urn:microsoft.com/office/officeart/2005/8/layout/hierarchy6"/>
    <dgm:cxn modelId="{87CDD68D-4F77-477A-824D-19568B4E16DE}" type="presParOf" srcId="{68064869-8F38-4220-A743-4ED196061668}" destId="{7D7774DF-CB61-466B-9B2C-081957B2D2F0}" srcOrd="1" destOrd="0" presId="urn:microsoft.com/office/officeart/2005/8/layout/hierarchy6"/>
    <dgm:cxn modelId="{CC2A2431-421C-4559-BBB2-6EB6E69740A2}" type="presParOf" srcId="{7D7774DF-CB61-466B-9B2C-081957B2D2F0}" destId="{0A451544-2C8B-4472-BAC9-F0370B47F585}" srcOrd="0" destOrd="0" presId="urn:microsoft.com/office/officeart/2005/8/layout/hierarchy6"/>
    <dgm:cxn modelId="{D3115F95-8EE1-4BF4-9490-BF489F027980}" type="presParOf" srcId="{7D7774DF-CB61-466B-9B2C-081957B2D2F0}" destId="{E09E567B-AAC8-4797-A621-7A0E9832CBDF}" srcOrd="1" destOrd="0" presId="urn:microsoft.com/office/officeart/2005/8/layout/hierarchy6"/>
    <dgm:cxn modelId="{B39A6EFE-7687-4C73-A8F0-79BD8BD587F1}" type="presParOf" srcId="{E09E567B-AAC8-4797-A621-7A0E9832CBDF}" destId="{2CD6ADFC-5618-44CF-A29D-0CAD18D8A061}" srcOrd="0" destOrd="0" presId="urn:microsoft.com/office/officeart/2005/8/layout/hierarchy6"/>
    <dgm:cxn modelId="{3285DC97-830E-49E7-BD55-BC73E90A14CF}" type="presParOf" srcId="{E09E567B-AAC8-4797-A621-7A0E9832CBDF}" destId="{F3C28286-8AAE-4421-9E45-AA83F2775613}" srcOrd="1" destOrd="0" presId="urn:microsoft.com/office/officeart/2005/8/layout/hierarchy6"/>
    <dgm:cxn modelId="{1DAAE4EB-D394-45F7-B678-084C7C257D8A}" type="presParOf" srcId="{F3C28286-8AAE-4421-9E45-AA83F2775613}" destId="{79537978-E23A-4CEE-BA73-41FFF804A31F}" srcOrd="0" destOrd="0" presId="urn:microsoft.com/office/officeart/2005/8/layout/hierarchy6"/>
    <dgm:cxn modelId="{FCF030CB-BC38-4D1E-8A93-BBC51B28A203}" type="presParOf" srcId="{F3C28286-8AAE-4421-9E45-AA83F2775613}" destId="{DD8EE588-5059-40E9-BEC1-543B43E73C73}" srcOrd="1" destOrd="0" presId="urn:microsoft.com/office/officeart/2005/8/layout/hierarchy6"/>
    <dgm:cxn modelId="{E1D22391-808A-4D17-88D6-B0E1EA500F95}" type="presParOf" srcId="{DD8EE588-5059-40E9-BEC1-543B43E73C73}" destId="{153FD5B5-C6FB-4954-BE64-F17C87CA5008}" srcOrd="0" destOrd="0" presId="urn:microsoft.com/office/officeart/2005/8/layout/hierarchy6"/>
    <dgm:cxn modelId="{C626DB9E-5576-42BB-8F59-8BD677E362D3}" type="presParOf" srcId="{DD8EE588-5059-40E9-BEC1-543B43E73C73}" destId="{6DBF791F-DCED-49C8-A4E1-257481110465}" srcOrd="1" destOrd="0" presId="urn:microsoft.com/office/officeart/2005/8/layout/hierarchy6"/>
    <dgm:cxn modelId="{83323CDA-F5F6-4215-B1C7-87B2ED2E089F}" type="presParOf" srcId="{F3C28286-8AAE-4421-9E45-AA83F2775613}" destId="{535546B1-40C5-438B-9A6F-8C1C5B498033}" srcOrd="2" destOrd="0" presId="urn:microsoft.com/office/officeart/2005/8/layout/hierarchy6"/>
    <dgm:cxn modelId="{C2B2421B-5655-40C3-AEBE-9EEC3A65C531}" type="presParOf" srcId="{F3C28286-8AAE-4421-9E45-AA83F2775613}" destId="{B61C4629-65CC-49F9-B48C-B3156000B43D}" srcOrd="3" destOrd="0" presId="urn:microsoft.com/office/officeart/2005/8/layout/hierarchy6"/>
    <dgm:cxn modelId="{6DCB2296-B967-4D87-A7A5-EC3698368130}" type="presParOf" srcId="{B61C4629-65CC-49F9-B48C-B3156000B43D}" destId="{CD6ED327-6253-4F89-B299-3CDD424FE54B}" srcOrd="0" destOrd="0" presId="urn:microsoft.com/office/officeart/2005/8/layout/hierarchy6"/>
    <dgm:cxn modelId="{47809CC9-1582-44EC-9D9D-2D4AB7F002EA}" type="presParOf" srcId="{B61C4629-65CC-49F9-B48C-B3156000B43D}" destId="{B7E2AA0A-02C1-466B-BEB1-96E40951BC10}" srcOrd="1" destOrd="0" presId="urn:microsoft.com/office/officeart/2005/8/layout/hierarchy6"/>
    <dgm:cxn modelId="{22EAD919-0A0F-46D8-8C8A-1A506191012F}" type="presParOf" srcId="{7D7774DF-CB61-466B-9B2C-081957B2D2F0}" destId="{54CC7432-4C5F-4748-8831-D3446BE5EDFC}" srcOrd="2" destOrd="0" presId="urn:microsoft.com/office/officeart/2005/8/layout/hierarchy6"/>
    <dgm:cxn modelId="{3DA96199-E413-4B16-AC1B-48C31173C042}" type="presParOf" srcId="{7D7774DF-CB61-466B-9B2C-081957B2D2F0}" destId="{2968D542-C809-4EE1-B6CA-8A247D039037}" srcOrd="3" destOrd="0" presId="urn:microsoft.com/office/officeart/2005/8/layout/hierarchy6"/>
    <dgm:cxn modelId="{A8B6797C-D3D9-4394-B177-2E4FFE4B8C67}" type="presParOf" srcId="{2968D542-C809-4EE1-B6CA-8A247D039037}" destId="{4C3B04A5-FA88-4AD7-9C51-22B08CA0C641}" srcOrd="0" destOrd="0" presId="urn:microsoft.com/office/officeart/2005/8/layout/hierarchy6"/>
    <dgm:cxn modelId="{C8F6334E-D4D3-46CE-A135-894EA1602B09}" type="presParOf" srcId="{2968D542-C809-4EE1-B6CA-8A247D039037}" destId="{92D2C2C5-EFC8-4444-B516-57AC436DD191}" srcOrd="1" destOrd="0" presId="urn:microsoft.com/office/officeart/2005/8/layout/hierarchy6"/>
    <dgm:cxn modelId="{325FF5CB-BC56-43DC-8116-9244DC48BAEC}" type="presParOf" srcId="{92D2C2C5-EFC8-4444-B516-57AC436DD191}" destId="{E6260971-F14E-4380-AF9F-C5FEC4FDF262}" srcOrd="0" destOrd="0" presId="urn:microsoft.com/office/officeart/2005/8/layout/hierarchy6"/>
    <dgm:cxn modelId="{C1EE8C3F-DEEE-487D-98C9-D0E60EB896F8}" type="presParOf" srcId="{92D2C2C5-EFC8-4444-B516-57AC436DD191}" destId="{A9F2B1C1-32BB-452A-B058-796F45433327}" srcOrd="1" destOrd="0" presId="urn:microsoft.com/office/officeart/2005/8/layout/hierarchy6"/>
    <dgm:cxn modelId="{2A3C9044-017E-43A6-BAA1-7157E04DA6C7}" type="presParOf" srcId="{A9F2B1C1-32BB-452A-B058-796F45433327}" destId="{B017A5DF-CBDF-47F4-80EB-AE3C220FEEA1}" srcOrd="0" destOrd="0" presId="urn:microsoft.com/office/officeart/2005/8/layout/hierarchy6"/>
    <dgm:cxn modelId="{337B4C75-CCDD-46AA-AB59-6EF5C089A633}" type="presParOf" srcId="{A9F2B1C1-32BB-452A-B058-796F45433327}" destId="{44DFE7DA-7ACD-4DE1-A2BB-CB1ACC8E88DE}" srcOrd="1" destOrd="0" presId="urn:microsoft.com/office/officeart/2005/8/layout/hierarchy6"/>
    <dgm:cxn modelId="{FDF346F5-0568-47F9-8365-B49341ACAEDE}" type="presParOf" srcId="{92D2C2C5-EFC8-4444-B516-57AC436DD191}" destId="{1D7E140D-32CA-4E99-9A05-207E9A9205D8}" srcOrd="2" destOrd="0" presId="urn:microsoft.com/office/officeart/2005/8/layout/hierarchy6"/>
    <dgm:cxn modelId="{D13F960B-5A19-4DE5-8216-BEF242510C4D}" type="presParOf" srcId="{92D2C2C5-EFC8-4444-B516-57AC436DD191}" destId="{3D2C4D98-58AA-47E2-A67A-8893C64676A2}" srcOrd="3" destOrd="0" presId="urn:microsoft.com/office/officeart/2005/8/layout/hierarchy6"/>
    <dgm:cxn modelId="{69D5BD41-C228-495C-BDFD-31A82FFEC393}" type="presParOf" srcId="{3D2C4D98-58AA-47E2-A67A-8893C64676A2}" destId="{E0E7EC47-1AF5-433B-95E1-B5DACDC6C861}" srcOrd="0" destOrd="0" presId="urn:microsoft.com/office/officeart/2005/8/layout/hierarchy6"/>
    <dgm:cxn modelId="{BC7E02DC-84EF-44BD-991E-DEAA81B70940}" type="presParOf" srcId="{3D2C4D98-58AA-47E2-A67A-8893C64676A2}" destId="{4771368D-11EA-4936-A50B-D6D7AA70E938}" srcOrd="1" destOrd="0" presId="urn:microsoft.com/office/officeart/2005/8/layout/hierarchy6"/>
    <dgm:cxn modelId="{12998CAF-C379-4133-BE9C-8CA2FA6F0B5D}" type="presParOf" srcId="{5984EABA-866C-4327-85A2-8C0F2CA9A268}" destId="{692F1D9B-EFC3-4917-906B-B56605DAA9E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87EA70-C921-4270-86A2-A54631F7F1FA}" type="doc">
      <dgm:prSet loTypeId="urn:microsoft.com/office/officeart/2005/8/layout/cycle8" loCatId="cycle" qsTypeId="urn:microsoft.com/office/officeart/2005/8/quickstyle/3d7" qsCatId="3D" csTypeId="urn:microsoft.com/office/officeart/2005/8/colors/accent1_2" csCatId="accent1" phldr="1"/>
      <dgm:spPr/>
    </dgm:pt>
    <dgm:pt modelId="{322D4FEE-3AA5-4770-803D-7661C4B427B5}">
      <dgm:prSet phldrT="[Texto]"/>
      <dgm:spPr/>
      <dgm:t>
        <a:bodyPr/>
        <a:lstStyle/>
        <a:p>
          <a:r>
            <a:rPr lang="es-ES" dirty="0" smtClean="0"/>
            <a:t>Mobile</a:t>
          </a:r>
          <a:endParaRPr lang="es-ES" dirty="0"/>
        </a:p>
      </dgm:t>
    </dgm:pt>
    <dgm:pt modelId="{F1AFF0AA-DFA0-457B-A708-0D28C5E540DB}" type="parTrans" cxnId="{8C403C0F-3687-4AC3-B96A-AF9D1B3D976D}">
      <dgm:prSet/>
      <dgm:spPr/>
      <dgm:t>
        <a:bodyPr/>
        <a:lstStyle/>
        <a:p>
          <a:endParaRPr lang="es-ES"/>
        </a:p>
      </dgm:t>
    </dgm:pt>
    <dgm:pt modelId="{67CEE70A-6861-41BC-8A24-F9445DFA3716}" type="sibTrans" cxnId="{8C403C0F-3687-4AC3-B96A-AF9D1B3D976D}">
      <dgm:prSet/>
      <dgm:spPr/>
      <dgm:t>
        <a:bodyPr/>
        <a:lstStyle/>
        <a:p>
          <a:endParaRPr lang="es-ES"/>
        </a:p>
      </dgm:t>
    </dgm:pt>
    <dgm:pt modelId="{F14ACF71-2E4E-4E8C-A0E4-423E2D91C3BC}">
      <dgm:prSet phldrT="[Texto]"/>
      <dgm:spPr/>
      <dgm:t>
        <a:bodyPr/>
        <a:lstStyle/>
        <a:p>
          <a:r>
            <a:rPr lang="es-ES" dirty="0" smtClean="0"/>
            <a:t>Set-top boxes</a:t>
          </a:r>
          <a:endParaRPr lang="es-ES" dirty="0"/>
        </a:p>
      </dgm:t>
    </dgm:pt>
    <dgm:pt modelId="{02256DB3-25B1-4E90-9D5E-F5EDA9F94B3C}" type="parTrans" cxnId="{EBDD0E5D-4655-4B53-AB83-C9091A64882D}">
      <dgm:prSet/>
      <dgm:spPr/>
      <dgm:t>
        <a:bodyPr/>
        <a:lstStyle/>
        <a:p>
          <a:endParaRPr lang="es-ES"/>
        </a:p>
      </dgm:t>
    </dgm:pt>
    <dgm:pt modelId="{80415D96-F289-47A8-AEE7-AE119C39C71E}" type="sibTrans" cxnId="{EBDD0E5D-4655-4B53-AB83-C9091A64882D}">
      <dgm:prSet/>
      <dgm:spPr/>
      <dgm:t>
        <a:bodyPr/>
        <a:lstStyle/>
        <a:p>
          <a:endParaRPr lang="es-ES"/>
        </a:p>
      </dgm:t>
    </dgm:pt>
    <dgm:pt modelId="{F86EF167-FF3D-4044-B393-9A3C22FD74B5}">
      <dgm:prSet phldrT="[Texto]"/>
      <dgm:spPr/>
      <dgm:t>
        <a:bodyPr/>
        <a:lstStyle/>
        <a:p>
          <a:r>
            <a:rPr lang="es-ES" dirty="0" err="1" smtClean="0"/>
            <a:t>Embedded</a:t>
          </a:r>
          <a:endParaRPr lang="es-ES" dirty="0"/>
        </a:p>
      </dgm:t>
    </dgm:pt>
    <dgm:pt modelId="{121B9290-2F29-48AB-BBA6-69A0EA7845A7}" type="parTrans" cxnId="{5B4317E0-DAE7-44A2-8C62-BCBD72EE97F6}">
      <dgm:prSet/>
      <dgm:spPr/>
      <dgm:t>
        <a:bodyPr/>
        <a:lstStyle/>
        <a:p>
          <a:endParaRPr lang="es-ES"/>
        </a:p>
      </dgm:t>
    </dgm:pt>
    <dgm:pt modelId="{AA2DD212-3534-49E6-A75C-3B646355AFCA}" type="sibTrans" cxnId="{5B4317E0-DAE7-44A2-8C62-BCBD72EE97F6}">
      <dgm:prSet/>
      <dgm:spPr/>
      <dgm:t>
        <a:bodyPr/>
        <a:lstStyle/>
        <a:p>
          <a:endParaRPr lang="es-ES"/>
        </a:p>
      </dgm:t>
    </dgm:pt>
    <dgm:pt modelId="{C252BAC2-1C9D-4204-BFCF-B5FCD020B95F}" type="pres">
      <dgm:prSet presAssocID="{D387EA70-C921-4270-86A2-A54631F7F1FA}" presName="compositeShape" presStyleCnt="0">
        <dgm:presLayoutVars>
          <dgm:chMax val="7"/>
          <dgm:dir/>
          <dgm:resizeHandles val="exact"/>
        </dgm:presLayoutVars>
      </dgm:prSet>
      <dgm:spPr/>
    </dgm:pt>
    <dgm:pt modelId="{8B389F61-DC80-4633-A1A7-792D17AA7E6C}" type="pres">
      <dgm:prSet presAssocID="{D387EA70-C921-4270-86A2-A54631F7F1FA}" presName="wedge1" presStyleLbl="node1" presStyleIdx="0" presStyleCnt="3"/>
      <dgm:spPr/>
      <dgm:t>
        <a:bodyPr/>
        <a:lstStyle/>
        <a:p>
          <a:endParaRPr lang="es-ES"/>
        </a:p>
      </dgm:t>
    </dgm:pt>
    <dgm:pt modelId="{F5D595FD-DF94-40EA-A93B-AA070F31EDBD}" type="pres">
      <dgm:prSet presAssocID="{D387EA70-C921-4270-86A2-A54631F7F1FA}" presName="dummy1a" presStyleCnt="0"/>
      <dgm:spPr/>
    </dgm:pt>
    <dgm:pt modelId="{22F3F193-2F1A-4B54-9023-7AE346898E8D}" type="pres">
      <dgm:prSet presAssocID="{D387EA70-C921-4270-86A2-A54631F7F1FA}" presName="dummy1b" presStyleCnt="0"/>
      <dgm:spPr/>
    </dgm:pt>
    <dgm:pt modelId="{08148E88-3A59-464D-8C7E-626467345DD4}" type="pres">
      <dgm:prSet presAssocID="{D387EA70-C921-4270-86A2-A54631F7F1F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4C1052-3035-40F0-8841-E9ABFDFBF71E}" type="pres">
      <dgm:prSet presAssocID="{D387EA70-C921-4270-86A2-A54631F7F1FA}" presName="wedge2" presStyleLbl="node1" presStyleIdx="1" presStyleCnt="3"/>
      <dgm:spPr/>
      <dgm:t>
        <a:bodyPr/>
        <a:lstStyle/>
        <a:p>
          <a:endParaRPr lang="es-ES"/>
        </a:p>
      </dgm:t>
    </dgm:pt>
    <dgm:pt modelId="{6EA7D459-4C4F-4156-9CBE-3177A8950630}" type="pres">
      <dgm:prSet presAssocID="{D387EA70-C921-4270-86A2-A54631F7F1FA}" presName="dummy2a" presStyleCnt="0"/>
      <dgm:spPr/>
    </dgm:pt>
    <dgm:pt modelId="{B2FE39DE-C3ED-4902-9DF4-E849CD58A67D}" type="pres">
      <dgm:prSet presAssocID="{D387EA70-C921-4270-86A2-A54631F7F1FA}" presName="dummy2b" presStyleCnt="0"/>
      <dgm:spPr/>
    </dgm:pt>
    <dgm:pt modelId="{05CC0067-AB56-497B-8356-CB4EB63783BE}" type="pres">
      <dgm:prSet presAssocID="{D387EA70-C921-4270-86A2-A54631F7F1F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634DF2-BBBB-48DD-8E59-2BB8ED58060A}" type="pres">
      <dgm:prSet presAssocID="{D387EA70-C921-4270-86A2-A54631F7F1FA}" presName="wedge3" presStyleLbl="node1" presStyleIdx="2" presStyleCnt="3"/>
      <dgm:spPr/>
      <dgm:t>
        <a:bodyPr/>
        <a:lstStyle/>
        <a:p>
          <a:endParaRPr lang="es-ES"/>
        </a:p>
      </dgm:t>
    </dgm:pt>
    <dgm:pt modelId="{23CECB36-C4F5-4C82-9C34-56B149CF4974}" type="pres">
      <dgm:prSet presAssocID="{D387EA70-C921-4270-86A2-A54631F7F1FA}" presName="dummy3a" presStyleCnt="0"/>
      <dgm:spPr/>
    </dgm:pt>
    <dgm:pt modelId="{D27E551C-A2A9-4383-B4BD-DBFD861B4DBC}" type="pres">
      <dgm:prSet presAssocID="{D387EA70-C921-4270-86A2-A54631F7F1FA}" presName="dummy3b" presStyleCnt="0"/>
      <dgm:spPr/>
    </dgm:pt>
    <dgm:pt modelId="{4DEC3AFB-37AF-4642-8AB7-C74A9B5325BD}" type="pres">
      <dgm:prSet presAssocID="{D387EA70-C921-4270-86A2-A54631F7F1F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359488-C334-4236-A4F7-F64958F35BA1}" type="pres">
      <dgm:prSet presAssocID="{67CEE70A-6861-41BC-8A24-F9445DFA3716}" presName="arrowWedge1" presStyleLbl="fgSibTrans2D1" presStyleIdx="0" presStyleCnt="3"/>
      <dgm:spPr/>
    </dgm:pt>
    <dgm:pt modelId="{E9B48BEB-A6E2-40F1-B16F-963F358BECC6}" type="pres">
      <dgm:prSet presAssocID="{80415D96-F289-47A8-AEE7-AE119C39C71E}" presName="arrowWedge2" presStyleLbl="fgSibTrans2D1" presStyleIdx="1" presStyleCnt="3"/>
      <dgm:spPr/>
    </dgm:pt>
    <dgm:pt modelId="{D564EA8B-B5D4-4512-9DBD-D5A1567C61BB}" type="pres">
      <dgm:prSet presAssocID="{AA2DD212-3534-49E6-A75C-3B646355AFCA}" presName="arrowWedge3" presStyleLbl="fgSibTrans2D1" presStyleIdx="2" presStyleCnt="3"/>
      <dgm:spPr/>
    </dgm:pt>
  </dgm:ptLst>
  <dgm:cxnLst>
    <dgm:cxn modelId="{FD9A6A44-909B-44E0-9793-12C34A5EE764}" type="presOf" srcId="{F14ACF71-2E4E-4E8C-A0E4-423E2D91C3BC}" destId="{924C1052-3035-40F0-8841-E9ABFDFBF71E}" srcOrd="0" destOrd="0" presId="urn:microsoft.com/office/officeart/2005/8/layout/cycle8"/>
    <dgm:cxn modelId="{527D0CD9-9D53-4574-A0D2-58E97AD14DD9}" type="presOf" srcId="{322D4FEE-3AA5-4770-803D-7661C4B427B5}" destId="{08148E88-3A59-464D-8C7E-626467345DD4}" srcOrd="1" destOrd="0" presId="urn:microsoft.com/office/officeart/2005/8/layout/cycle8"/>
    <dgm:cxn modelId="{EBDD0E5D-4655-4B53-AB83-C9091A64882D}" srcId="{D387EA70-C921-4270-86A2-A54631F7F1FA}" destId="{F14ACF71-2E4E-4E8C-A0E4-423E2D91C3BC}" srcOrd="1" destOrd="0" parTransId="{02256DB3-25B1-4E90-9D5E-F5EDA9F94B3C}" sibTransId="{80415D96-F289-47A8-AEE7-AE119C39C71E}"/>
    <dgm:cxn modelId="{0FD15153-0D3B-43CF-8C20-CFAE6E8B437F}" type="presOf" srcId="{322D4FEE-3AA5-4770-803D-7661C4B427B5}" destId="{8B389F61-DC80-4633-A1A7-792D17AA7E6C}" srcOrd="0" destOrd="0" presId="urn:microsoft.com/office/officeart/2005/8/layout/cycle8"/>
    <dgm:cxn modelId="{768BCC1B-366A-4424-8E66-F5C4B03E458C}" type="presOf" srcId="{F14ACF71-2E4E-4E8C-A0E4-423E2D91C3BC}" destId="{05CC0067-AB56-497B-8356-CB4EB63783BE}" srcOrd="1" destOrd="0" presId="urn:microsoft.com/office/officeart/2005/8/layout/cycle8"/>
    <dgm:cxn modelId="{50ABCD76-F318-4B7E-91A9-B7CE1740BE9F}" type="presOf" srcId="{F86EF167-FF3D-4044-B393-9A3C22FD74B5}" destId="{29634DF2-BBBB-48DD-8E59-2BB8ED58060A}" srcOrd="0" destOrd="0" presId="urn:microsoft.com/office/officeart/2005/8/layout/cycle8"/>
    <dgm:cxn modelId="{F4ED301E-FB2F-4850-98F4-A573D4DAF1DC}" type="presOf" srcId="{F86EF167-FF3D-4044-B393-9A3C22FD74B5}" destId="{4DEC3AFB-37AF-4642-8AB7-C74A9B5325BD}" srcOrd="1" destOrd="0" presId="urn:microsoft.com/office/officeart/2005/8/layout/cycle8"/>
    <dgm:cxn modelId="{5B4317E0-DAE7-44A2-8C62-BCBD72EE97F6}" srcId="{D387EA70-C921-4270-86A2-A54631F7F1FA}" destId="{F86EF167-FF3D-4044-B393-9A3C22FD74B5}" srcOrd="2" destOrd="0" parTransId="{121B9290-2F29-48AB-BBA6-69A0EA7845A7}" sibTransId="{AA2DD212-3534-49E6-A75C-3B646355AFCA}"/>
    <dgm:cxn modelId="{8C403C0F-3687-4AC3-B96A-AF9D1B3D976D}" srcId="{D387EA70-C921-4270-86A2-A54631F7F1FA}" destId="{322D4FEE-3AA5-4770-803D-7661C4B427B5}" srcOrd="0" destOrd="0" parTransId="{F1AFF0AA-DFA0-457B-A708-0D28C5E540DB}" sibTransId="{67CEE70A-6861-41BC-8A24-F9445DFA3716}"/>
    <dgm:cxn modelId="{FB4095CA-0567-4B78-8038-3AC3B20AFFA5}" type="presOf" srcId="{D387EA70-C921-4270-86A2-A54631F7F1FA}" destId="{C252BAC2-1C9D-4204-BFCF-B5FCD020B95F}" srcOrd="0" destOrd="0" presId="urn:microsoft.com/office/officeart/2005/8/layout/cycle8"/>
    <dgm:cxn modelId="{5F3A29B4-6539-4C0F-B5EF-486F10848072}" type="presParOf" srcId="{C252BAC2-1C9D-4204-BFCF-B5FCD020B95F}" destId="{8B389F61-DC80-4633-A1A7-792D17AA7E6C}" srcOrd="0" destOrd="0" presId="urn:microsoft.com/office/officeart/2005/8/layout/cycle8"/>
    <dgm:cxn modelId="{DC62CDDA-D445-436F-98CB-B22954C715DB}" type="presParOf" srcId="{C252BAC2-1C9D-4204-BFCF-B5FCD020B95F}" destId="{F5D595FD-DF94-40EA-A93B-AA070F31EDBD}" srcOrd="1" destOrd="0" presId="urn:microsoft.com/office/officeart/2005/8/layout/cycle8"/>
    <dgm:cxn modelId="{1092A89A-846B-4A77-ABA5-2E1EA2773C7E}" type="presParOf" srcId="{C252BAC2-1C9D-4204-BFCF-B5FCD020B95F}" destId="{22F3F193-2F1A-4B54-9023-7AE346898E8D}" srcOrd="2" destOrd="0" presId="urn:microsoft.com/office/officeart/2005/8/layout/cycle8"/>
    <dgm:cxn modelId="{DC2687F6-28AD-413D-8888-F9ACF7A7AE37}" type="presParOf" srcId="{C252BAC2-1C9D-4204-BFCF-B5FCD020B95F}" destId="{08148E88-3A59-464D-8C7E-626467345DD4}" srcOrd="3" destOrd="0" presId="urn:microsoft.com/office/officeart/2005/8/layout/cycle8"/>
    <dgm:cxn modelId="{F9C4AFA7-0E83-4C3E-A847-AD1E8EB71E2E}" type="presParOf" srcId="{C252BAC2-1C9D-4204-BFCF-B5FCD020B95F}" destId="{924C1052-3035-40F0-8841-E9ABFDFBF71E}" srcOrd="4" destOrd="0" presId="urn:microsoft.com/office/officeart/2005/8/layout/cycle8"/>
    <dgm:cxn modelId="{043A4687-7F4D-497F-8F27-38917CDD6FC3}" type="presParOf" srcId="{C252BAC2-1C9D-4204-BFCF-B5FCD020B95F}" destId="{6EA7D459-4C4F-4156-9CBE-3177A8950630}" srcOrd="5" destOrd="0" presId="urn:microsoft.com/office/officeart/2005/8/layout/cycle8"/>
    <dgm:cxn modelId="{604E05A3-C8CF-431D-82F9-E99F424550C6}" type="presParOf" srcId="{C252BAC2-1C9D-4204-BFCF-B5FCD020B95F}" destId="{B2FE39DE-C3ED-4902-9DF4-E849CD58A67D}" srcOrd="6" destOrd="0" presId="urn:microsoft.com/office/officeart/2005/8/layout/cycle8"/>
    <dgm:cxn modelId="{052DDDF6-4A14-45F5-95A0-7A41C20F2AC0}" type="presParOf" srcId="{C252BAC2-1C9D-4204-BFCF-B5FCD020B95F}" destId="{05CC0067-AB56-497B-8356-CB4EB63783BE}" srcOrd="7" destOrd="0" presId="urn:microsoft.com/office/officeart/2005/8/layout/cycle8"/>
    <dgm:cxn modelId="{C3192ECB-86B1-4129-8FDF-76150DABEE94}" type="presParOf" srcId="{C252BAC2-1C9D-4204-BFCF-B5FCD020B95F}" destId="{29634DF2-BBBB-48DD-8E59-2BB8ED58060A}" srcOrd="8" destOrd="0" presId="urn:microsoft.com/office/officeart/2005/8/layout/cycle8"/>
    <dgm:cxn modelId="{0C61BEC2-3909-43DF-818B-CF59D2E16BFF}" type="presParOf" srcId="{C252BAC2-1C9D-4204-BFCF-B5FCD020B95F}" destId="{23CECB36-C4F5-4C82-9C34-56B149CF4974}" srcOrd="9" destOrd="0" presId="urn:microsoft.com/office/officeart/2005/8/layout/cycle8"/>
    <dgm:cxn modelId="{C693B11A-46A2-47FB-97DB-4D58F56220D5}" type="presParOf" srcId="{C252BAC2-1C9D-4204-BFCF-B5FCD020B95F}" destId="{D27E551C-A2A9-4383-B4BD-DBFD861B4DBC}" srcOrd="10" destOrd="0" presId="urn:microsoft.com/office/officeart/2005/8/layout/cycle8"/>
    <dgm:cxn modelId="{2AEC2701-016F-48B9-87EE-0F1AC8F151E7}" type="presParOf" srcId="{C252BAC2-1C9D-4204-BFCF-B5FCD020B95F}" destId="{4DEC3AFB-37AF-4642-8AB7-C74A9B5325BD}" srcOrd="11" destOrd="0" presId="urn:microsoft.com/office/officeart/2005/8/layout/cycle8"/>
    <dgm:cxn modelId="{BA15EA25-66C9-4BC4-AFD9-279390E65AD9}" type="presParOf" srcId="{C252BAC2-1C9D-4204-BFCF-B5FCD020B95F}" destId="{E6359488-C334-4236-A4F7-F64958F35BA1}" srcOrd="12" destOrd="0" presId="urn:microsoft.com/office/officeart/2005/8/layout/cycle8"/>
    <dgm:cxn modelId="{ABB44F61-C082-448F-9EE0-B971907F3A81}" type="presParOf" srcId="{C252BAC2-1C9D-4204-BFCF-B5FCD020B95F}" destId="{E9B48BEB-A6E2-40F1-B16F-963F358BECC6}" srcOrd="13" destOrd="0" presId="urn:microsoft.com/office/officeart/2005/8/layout/cycle8"/>
    <dgm:cxn modelId="{EFBBD5A3-68C8-43E0-B50B-875560EAD2EE}" type="presParOf" srcId="{C252BAC2-1C9D-4204-BFCF-B5FCD020B95F}" destId="{D564EA8B-B5D4-4512-9DBD-D5A1567C61BB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A27A3E-29B0-4C25-A7C1-C89445E52595}">
      <dsp:nvSpPr>
        <dsp:cNvPr id="0" name=""/>
        <dsp:cNvSpPr/>
      </dsp:nvSpPr>
      <dsp:spPr>
        <a:xfrm rot="3720233">
          <a:off x="2342840" y="3423837"/>
          <a:ext cx="859932" cy="44648"/>
        </a:xfrm>
        <a:custGeom>
          <a:avLst/>
          <a:gdLst/>
          <a:ahLst/>
          <a:cxnLst/>
          <a:rect l="0" t="0" r="0" b="0"/>
          <a:pathLst>
            <a:path>
              <a:moveTo>
                <a:pt x="0" y="22324"/>
              </a:moveTo>
              <a:lnTo>
                <a:pt x="859932" y="223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19AE9-4236-4AF8-9D0B-3A1C566B2040}">
      <dsp:nvSpPr>
        <dsp:cNvPr id="0" name=""/>
        <dsp:cNvSpPr/>
      </dsp:nvSpPr>
      <dsp:spPr>
        <a:xfrm rot="1290235">
          <a:off x="2850955" y="2775972"/>
          <a:ext cx="680202" cy="44648"/>
        </a:xfrm>
        <a:custGeom>
          <a:avLst/>
          <a:gdLst/>
          <a:ahLst/>
          <a:cxnLst/>
          <a:rect l="0" t="0" r="0" b="0"/>
          <a:pathLst>
            <a:path>
              <a:moveTo>
                <a:pt x="0" y="22324"/>
              </a:moveTo>
              <a:lnTo>
                <a:pt x="680202" y="223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215AE-18A9-4DD7-8B42-3FCA20AAB4DE}">
      <dsp:nvSpPr>
        <dsp:cNvPr id="0" name=""/>
        <dsp:cNvSpPr/>
      </dsp:nvSpPr>
      <dsp:spPr>
        <a:xfrm rot="20309765">
          <a:off x="2850955" y="2015779"/>
          <a:ext cx="680202" cy="44648"/>
        </a:xfrm>
        <a:custGeom>
          <a:avLst/>
          <a:gdLst/>
          <a:ahLst/>
          <a:cxnLst/>
          <a:rect l="0" t="0" r="0" b="0"/>
          <a:pathLst>
            <a:path>
              <a:moveTo>
                <a:pt x="0" y="22324"/>
              </a:moveTo>
              <a:lnTo>
                <a:pt x="680202" y="223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DE2522-6D3F-4F0C-90F1-B54FCE73173C}">
      <dsp:nvSpPr>
        <dsp:cNvPr id="0" name=""/>
        <dsp:cNvSpPr/>
      </dsp:nvSpPr>
      <dsp:spPr>
        <a:xfrm rot="17962766">
          <a:off x="2358010" y="1348475"/>
          <a:ext cx="915984" cy="44648"/>
        </a:xfrm>
        <a:custGeom>
          <a:avLst/>
          <a:gdLst/>
          <a:ahLst/>
          <a:cxnLst/>
          <a:rect l="0" t="0" r="0" b="0"/>
          <a:pathLst>
            <a:path>
              <a:moveTo>
                <a:pt x="0" y="22324"/>
              </a:moveTo>
              <a:lnTo>
                <a:pt x="915984" y="223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D9303-4ADB-4295-9259-7BE8D309834C}">
      <dsp:nvSpPr>
        <dsp:cNvPr id="0" name=""/>
        <dsp:cNvSpPr/>
      </dsp:nvSpPr>
      <dsp:spPr>
        <a:xfrm>
          <a:off x="1300161" y="1492042"/>
          <a:ext cx="1852314" cy="185231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ADC4A8F-B574-4921-A80B-306F9A063257}">
      <dsp:nvSpPr>
        <dsp:cNvPr id="0" name=""/>
        <dsp:cNvSpPr/>
      </dsp:nvSpPr>
      <dsp:spPr>
        <a:xfrm>
          <a:off x="2776576" y="1450"/>
          <a:ext cx="1036939" cy="1036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Unix</a:t>
          </a:r>
          <a:endParaRPr lang="es-ES" sz="1200" kern="1200" dirty="0"/>
        </a:p>
      </dsp:txBody>
      <dsp:txXfrm>
        <a:off x="2776576" y="1450"/>
        <a:ext cx="1036939" cy="1036939"/>
      </dsp:txXfrm>
    </dsp:sp>
    <dsp:sp modelId="{4F6F9928-3F68-4732-8C82-3F65D2BD4011}">
      <dsp:nvSpPr>
        <dsp:cNvPr id="0" name=""/>
        <dsp:cNvSpPr/>
      </dsp:nvSpPr>
      <dsp:spPr>
        <a:xfrm>
          <a:off x="3917210" y="1450"/>
          <a:ext cx="1555409" cy="1036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err="1" smtClean="0"/>
            <a:t>Android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Linux</a:t>
          </a:r>
          <a:endParaRPr lang="es-ES" sz="2400" kern="1200" dirty="0"/>
        </a:p>
      </dsp:txBody>
      <dsp:txXfrm>
        <a:off x="3917210" y="1450"/>
        <a:ext cx="1555409" cy="1036939"/>
      </dsp:txXfrm>
    </dsp:sp>
    <dsp:sp modelId="{BF63DEFA-C6D0-4260-8B12-FD976AC82C08}">
      <dsp:nvSpPr>
        <dsp:cNvPr id="0" name=""/>
        <dsp:cNvSpPr/>
      </dsp:nvSpPr>
      <dsp:spPr>
        <a:xfrm>
          <a:off x="3471395" y="1204911"/>
          <a:ext cx="1036939" cy="1036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Microsoft</a:t>
          </a:r>
          <a:endParaRPr lang="es-ES" sz="1200" kern="1200" dirty="0"/>
        </a:p>
      </dsp:txBody>
      <dsp:txXfrm>
        <a:off x="3471395" y="1204911"/>
        <a:ext cx="1036939" cy="1036939"/>
      </dsp:txXfrm>
    </dsp:sp>
    <dsp:sp modelId="{D057546D-A68B-4DAB-9CA6-034FF48DFE4E}">
      <dsp:nvSpPr>
        <dsp:cNvPr id="0" name=""/>
        <dsp:cNvSpPr/>
      </dsp:nvSpPr>
      <dsp:spPr>
        <a:xfrm>
          <a:off x="4612028" y="1204911"/>
          <a:ext cx="1555409" cy="1036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Windows</a:t>
          </a:r>
          <a:endParaRPr lang="es-ES" sz="2400" kern="1200" dirty="0"/>
        </a:p>
      </dsp:txBody>
      <dsp:txXfrm>
        <a:off x="4612028" y="1204911"/>
        <a:ext cx="1555409" cy="1036939"/>
      </dsp:txXfrm>
    </dsp:sp>
    <dsp:sp modelId="{1FD9BEE2-DF7A-4713-A97A-8D9FD38FDF3C}">
      <dsp:nvSpPr>
        <dsp:cNvPr id="0" name=""/>
        <dsp:cNvSpPr/>
      </dsp:nvSpPr>
      <dsp:spPr>
        <a:xfrm>
          <a:off x="3471395" y="2594548"/>
          <a:ext cx="1036939" cy="1036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Apple</a:t>
          </a:r>
          <a:endParaRPr lang="es-ES" sz="1200" kern="1200" dirty="0"/>
        </a:p>
      </dsp:txBody>
      <dsp:txXfrm>
        <a:off x="3471395" y="2594548"/>
        <a:ext cx="1036939" cy="1036939"/>
      </dsp:txXfrm>
    </dsp:sp>
    <dsp:sp modelId="{EC711BE9-D71A-4DC0-B629-FA120099E800}">
      <dsp:nvSpPr>
        <dsp:cNvPr id="0" name=""/>
        <dsp:cNvSpPr/>
      </dsp:nvSpPr>
      <dsp:spPr>
        <a:xfrm>
          <a:off x="4612028" y="2594548"/>
          <a:ext cx="1555409" cy="1036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Mac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err="1" smtClean="0"/>
            <a:t>iOS</a:t>
          </a:r>
          <a:endParaRPr lang="es-ES" sz="2400" kern="1200" dirty="0"/>
        </a:p>
      </dsp:txBody>
      <dsp:txXfrm>
        <a:off x="4612028" y="2594548"/>
        <a:ext cx="1555409" cy="1036939"/>
      </dsp:txXfrm>
    </dsp:sp>
    <dsp:sp modelId="{E615E120-19C0-46C0-AAF1-6898D0922CC0}">
      <dsp:nvSpPr>
        <dsp:cNvPr id="0" name=""/>
        <dsp:cNvSpPr/>
      </dsp:nvSpPr>
      <dsp:spPr>
        <a:xfrm>
          <a:off x="2679792" y="3760785"/>
          <a:ext cx="1111388" cy="11113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Embedded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systems</a:t>
          </a:r>
          <a:endParaRPr lang="es-ES" sz="1200" kern="1200" dirty="0"/>
        </a:p>
      </dsp:txBody>
      <dsp:txXfrm>
        <a:off x="2679792" y="3760785"/>
        <a:ext cx="1111388" cy="1111388"/>
      </dsp:txXfrm>
    </dsp:sp>
    <dsp:sp modelId="{404795B8-40B0-4FF3-B026-58284CE0B25E}">
      <dsp:nvSpPr>
        <dsp:cNvPr id="0" name=""/>
        <dsp:cNvSpPr/>
      </dsp:nvSpPr>
      <dsp:spPr>
        <a:xfrm>
          <a:off x="3902320" y="3760785"/>
          <a:ext cx="1667083" cy="1111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C++</a:t>
          </a:r>
          <a:endParaRPr lang="es-ES" sz="2400" kern="1200" dirty="0"/>
        </a:p>
      </dsp:txBody>
      <dsp:txXfrm>
        <a:off x="3902320" y="3760785"/>
        <a:ext cx="1667083" cy="111138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40FBEBE-21C3-474E-98C0-1B684673F951}">
      <dsp:nvSpPr>
        <dsp:cNvPr id="0" name=""/>
        <dsp:cNvSpPr/>
      </dsp:nvSpPr>
      <dsp:spPr>
        <a:xfrm>
          <a:off x="276723" y="1321394"/>
          <a:ext cx="1095506" cy="95761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.EXE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.DLL</a:t>
          </a:r>
          <a:endParaRPr lang="es-ES" sz="1200" kern="1200" dirty="0"/>
        </a:p>
      </dsp:txBody>
      <dsp:txXfrm>
        <a:off x="550600" y="1321394"/>
        <a:ext cx="821629" cy="957610"/>
      </dsp:txXfrm>
    </dsp:sp>
    <dsp:sp modelId="{5032DA3B-35DA-4D68-8F8A-4D37F7E05D6C}">
      <dsp:nvSpPr>
        <dsp:cNvPr id="0" name=""/>
        <dsp:cNvSpPr/>
      </dsp:nvSpPr>
      <dsp:spPr>
        <a:xfrm>
          <a:off x="2847" y="1526323"/>
          <a:ext cx="547753" cy="5477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err="1" smtClean="0"/>
            <a:t>Assembly</a:t>
          </a:r>
          <a:endParaRPr lang="es-ES" sz="600" kern="1200" dirty="0"/>
        </a:p>
      </dsp:txBody>
      <dsp:txXfrm>
        <a:off x="2847" y="1526323"/>
        <a:ext cx="547753" cy="547753"/>
      </dsp:txXfrm>
    </dsp:sp>
    <dsp:sp modelId="{B6CAA83C-0770-4D9A-A5CF-95A77AC4880A}">
      <dsp:nvSpPr>
        <dsp:cNvPr id="0" name=""/>
        <dsp:cNvSpPr/>
      </dsp:nvSpPr>
      <dsp:spPr>
        <a:xfrm>
          <a:off x="1714575" y="1321394"/>
          <a:ext cx="1095506" cy="95761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smtClean="0"/>
            <a:t>C#</a:t>
          </a:r>
          <a:endParaRPr lang="es-ES" sz="1200" kern="1200" dirty="0"/>
        </a:p>
      </dsp:txBody>
      <dsp:txXfrm>
        <a:off x="1988451" y="1321394"/>
        <a:ext cx="821629" cy="957610"/>
      </dsp:txXfrm>
    </dsp:sp>
    <dsp:sp modelId="{597C1850-43DB-4D1A-8EFC-01840A18D274}">
      <dsp:nvSpPr>
        <dsp:cNvPr id="0" name=""/>
        <dsp:cNvSpPr/>
      </dsp:nvSpPr>
      <dsp:spPr>
        <a:xfrm>
          <a:off x="1440698" y="1526323"/>
          <a:ext cx="547753" cy="5477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u="none" kern="1200" smtClean="0"/>
            <a:t>Source Code</a:t>
          </a:r>
          <a:endParaRPr lang="es-ES" sz="600" u="none" kern="1200" dirty="0"/>
        </a:p>
      </dsp:txBody>
      <dsp:txXfrm>
        <a:off x="1440698" y="1526323"/>
        <a:ext cx="547753" cy="547753"/>
      </dsp:txXfrm>
    </dsp:sp>
    <dsp:sp modelId="{8A30C0D6-0645-4100-9909-FBD0E0A93961}">
      <dsp:nvSpPr>
        <dsp:cNvPr id="0" name=""/>
        <dsp:cNvSpPr/>
      </dsp:nvSpPr>
      <dsp:spPr>
        <a:xfrm>
          <a:off x="3152427" y="1321394"/>
          <a:ext cx="1095506" cy="95761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smtClean="0"/>
            <a:t>C++</a:t>
          </a:r>
          <a:endParaRPr lang="es-ES" sz="1200" kern="1200" dirty="0"/>
        </a:p>
      </dsp:txBody>
      <dsp:txXfrm>
        <a:off x="3426303" y="1321394"/>
        <a:ext cx="821629" cy="957610"/>
      </dsp:txXfrm>
    </dsp:sp>
    <dsp:sp modelId="{0F8B5272-C977-4A95-8491-B05DF6D5941D}">
      <dsp:nvSpPr>
        <dsp:cNvPr id="0" name=""/>
        <dsp:cNvSpPr/>
      </dsp:nvSpPr>
      <dsp:spPr>
        <a:xfrm>
          <a:off x="2878550" y="1526323"/>
          <a:ext cx="547753" cy="5477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err="1" smtClean="0"/>
            <a:t>Source</a:t>
          </a:r>
          <a:r>
            <a:rPr lang="es-ES" sz="600" kern="1200" dirty="0" smtClean="0"/>
            <a:t> </a:t>
          </a:r>
          <a:r>
            <a:rPr lang="es-ES" sz="600" kern="1200" dirty="0" err="1" smtClean="0"/>
            <a:t>Code</a:t>
          </a:r>
          <a:endParaRPr lang="es-ES" sz="600" kern="1200" dirty="0"/>
        </a:p>
      </dsp:txBody>
      <dsp:txXfrm>
        <a:off x="2878550" y="1526323"/>
        <a:ext cx="547753" cy="547753"/>
      </dsp:txXfrm>
    </dsp:sp>
    <dsp:sp modelId="{AE11ED0C-C6E4-404D-9199-6CC3287DE23F}">
      <dsp:nvSpPr>
        <dsp:cNvPr id="0" name=""/>
        <dsp:cNvSpPr/>
      </dsp:nvSpPr>
      <dsp:spPr>
        <a:xfrm>
          <a:off x="4590278" y="1321394"/>
          <a:ext cx="1095506" cy="95761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Native</a:t>
          </a:r>
          <a:endParaRPr lang="es-ES" sz="1200" kern="1200" dirty="0"/>
        </a:p>
      </dsp:txBody>
      <dsp:txXfrm>
        <a:off x="4864155" y="1321394"/>
        <a:ext cx="821629" cy="957610"/>
      </dsp:txXfrm>
    </dsp:sp>
    <dsp:sp modelId="{67A97BA9-E5E6-4CF5-AEBB-10134920672C}">
      <dsp:nvSpPr>
        <dsp:cNvPr id="0" name=""/>
        <dsp:cNvSpPr/>
      </dsp:nvSpPr>
      <dsp:spPr>
        <a:xfrm>
          <a:off x="4316402" y="1526323"/>
          <a:ext cx="547753" cy="5477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err="1" smtClean="0"/>
            <a:t>Assembly</a:t>
          </a:r>
          <a:endParaRPr lang="es-ES" sz="600" kern="1200" dirty="0"/>
        </a:p>
      </dsp:txBody>
      <dsp:txXfrm>
        <a:off x="4316402" y="1526323"/>
        <a:ext cx="547753" cy="54775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E18485-9806-44E5-A313-363453B81BD2}">
      <dsp:nvSpPr>
        <dsp:cNvPr id="0" name=""/>
        <dsp:cNvSpPr/>
      </dsp:nvSpPr>
      <dsp:spPr>
        <a:xfrm>
          <a:off x="2972637" y="508533"/>
          <a:ext cx="1522325" cy="1014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err="1" smtClean="0"/>
            <a:t>Application</a:t>
          </a:r>
          <a:endParaRPr lang="es-ES" sz="1900" kern="1200" dirty="0"/>
        </a:p>
      </dsp:txBody>
      <dsp:txXfrm>
        <a:off x="2972637" y="508533"/>
        <a:ext cx="1522325" cy="1014883"/>
      </dsp:txXfrm>
    </dsp:sp>
    <dsp:sp modelId="{0A451544-2C8B-4472-BAC9-F0370B47F585}">
      <dsp:nvSpPr>
        <dsp:cNvPr id="0" name=""/>
        <dsp:cNvSpPr/>
      </dsp:nvSpPr>
      <dsp:spPr>
        <a:xfrm>
          <a:off x="1754776" y="1523417"/>
          <a:ext cx="1979023" cy="405953"/>
        </a:xfrm>
        <a:custGeom>
          <a:avLst/>
          <a:gdLst/>
          <a:ahLst/>
          <a:cxnLst/>
          <a:rect l="0" t="0" r="0" b="0"/>
          <a:pathLst>
            <a:path>
              <a:moveTo>
                <a:pt x="1979023" y="0"/>
              </a:moveTo>
              <a:lnTo>
                <a:pt x="1979023" y="202976"/>
              </a:lnTo>
              <a:lnTo>
                <a:pt x="0" y="202976"/>
              </a:lnTo>
              <a:lnTo>
                <a:pt x="0" y="4059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6ADFC-5618-44CF-A29D-0CAD18D8A061}">
      <dsp:nvSpPr>
        <dsp:cNvPr id="0" name=""/>
        <dsp:cNvSpPr/>
      </dsp:nvSpPr>
      <dsp:spPr>
        <a:xfrm>
          <a:off x="993613" y="1929370"/>
          <a:ext cx="1522325" cy="1014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err="1" smtClean="0"/>
            <a:t>Logic</a:t>
          </a:r>
          <a:r>
            <a:rPr lang="es-ES" sz="1900" kern="1200" dirty="0" smtClean="0"/>
            <a:t> </a:t>
          </a:r>
          <a:endParaRPr lang="es-ES" sz="1900" kern="1200" dirty="0"/>
        </a:p>
      </dsp:txBody>
      <dsp:txXfrm>
        <a:off x="993613" y="1929370"/>
        <a:ext cx="1522325" cy="1014883"/>
      </dsp:txXfrm>
    </dsp:sp>
    <dsp:sp modelId="{79537978-E23A-4CEE-BA73-41FFF804A31F}">
      <dsp:nvSpPr>
        <dsp:cNvPr id="0" name=""/>
        <dsp:cNvSpPr/>
      </dsp:nvSpPr>
      <dsp:spPr>
        <a:xfrm>
          <a:off x="765264" y="2944254"/>
          <a:ext cx="989511" cy="405953"/>
        </a:xfrm>
        <a:custGeom>
          <a:avLst/>
          <a:gdLst/>
          <a:ahLst/>
          <a:cxnLst/>
          <a:rect l="0" t="0" r="0" b="0"/>
          <a:pathLst>
            <a:path>
              <a:moveTo>
                <a:pt x="989511" y="0"/>
              </a:moveTo>
              <a:lnTo>
                <a:pt x="989511" y="202976"/>
              </a:lnTo>
              <a:lnTo>
                <a:pt x="0" y="202976"/>
              </a:lnTo>
              <a:lnTo>
                <a:pt x="0" y="4059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FD5B5-C6FB-4954-BE64-F17C87CA5008}">
      <dsp:nvSpPr>
        <dsp:cNvPr id="0" name=""/>
        <dsp:cNvSpPr/>
      </dsp:nvSpPr>
      <dsp:spPr>
        <a:xfrm>
          <a:off x="4102" y="3350207"/>
          <a:ext cx="1522325" cy="1014883"/>
        </a:xfrm>
        <a:prstGeom prst="roundRect">
          <a:avLst>
            <a:gd name="adj" fmla="val 10000"/>
          </a:avLst>
        </a:prstGeom>
        <a:solidFill>
          <a:schemeClr val="accent2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err="1" smtClean="0"/>
            <a:t>Model</a:t>
          </a:r>
          <a:endParaRPr lang="es-ES" sz="1900" kern="1200" dirty="0"/>
        </a:p>
      </dsp:txBody>
      <dsp:txXfrm>
        <a:off x="4102" y="3350207"/>
        <a:ext cx="1522325" cy="1014883"/>
      </dsp:txXfrm>
    </dsp:sp>
    <dsp:sp modelId="{535546B1-40C5-438B-9A6F-8C1C5B498033}">
      <dsp:nvSpPr>
        <dsp:cNvPr id="0" name=""/>
        <dsp:cNvSpPr/>
      </dsp:nvSpPr>
      <dsp:spPr>
        <a:xfrm>
          <a:off x="1754776" y="2944254"/>
          <a:ext cx="989511" cy="405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76"/>
              </a:lnTo>
              <a:lnTo>
                <a:pt x="989511" y="202976"/>
              </a:lnTo>
              <a:lnTo>
                <a:pt x="989511" y="4059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ED327-6253-4F89-B299-3CDD424FE54B}">
      <dsp:nvSpPr>
        <dsp:cNvPr id="0" name=""/>
        <dsp:cNvSpPr/>
      </dsp:nvSpPr>
      <dsp:spPr>
        <a:xfrm>
          <a:off x="1983125" y="3350207"/>
          <a:ext cx="1522325" cy="1014883"/>
        </a:xfrm>
        <a:prstGeom prst="roundRect">
          <a:avLst>
            <a:gd name="adj" fmla="val 10000"/>
          </a:avLst>
        </a:prstGeom>
        <a:solidFill>
          <a:schemeClr val="accent2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Drivers</a:t>
          </a:r>
          <a:endParaRPr lang="es-ES" sz="1900" kern="1200" dirty="0"/>
        </a:p>
      </dsp:txBody>
      <dsp:txXfrm>
        <a:off x="1983125" y="3350207"/>
        <a:ext cx="1522325" cy="1014883"/>
      </dsp:txXfrm>
    </dsp:sp>
    <dsp:sp modelId="{54CC7432-4C5F-4748-8831-D3446BE5EDFC}">
      <dsp:nvSpPr>
        <dsp:cNvPr id="0" name=""/>
        <dsp:cNvSpPr/>
      </dsp:nvSpPr>
      <dsp:spPr>
        <a:xfrm>
          <a:off x="3733799" y="1523417"/>
          <a:ext cx="1979023" cy="405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76"/>
              </a:lnTo>
              <a:lnTo>
                <a:pt x="1979023" y="202976"/>
              </a:lnTo>
              <a:lnTo>
                <a:pt x="1979023" y="4059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B04A5-FA88-4AD7-9C51-22B08CA0C641}">
      <dsp:nvSpPr>
        <dsp:cNvPr id="0" name=""/>
        <dsp:cNvSpPr/>
      </dsp:nvSpPr>
      <dsp:spPr>
        <a:xfrm>
          <a:off x="4951660" y="1929370"/>
          <a:ext cx="1522325" cy="1014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View</a:t>
          </a:r>
          <a:endParaRPr lang="es-ES" sz="1900" kern="1200" dirty="0"/>
        </a:p>
      </dsp:txBody>
      <dsp:txXfrm>
        <a:off x="4951660" y="1929370"/>
        <a:ext cx="1522325" cy="1014883"/>
      </dsp:txXfrm>
    </dsp:sp>
    <dsp:sp modelId="{E6260971-F14E-4380-AF9F-C5FEC4FDF262}">
      <dsp:nvSpPr>
        <dsp:cNvPr id="0" name=""/>
        <dsp:cNvSpPr/>
      </dsp:nvSpPr>
      <dsp:spPr>
        <a:xfrm>
          <a:off x="4723311" y="2944254"/>
          <a:ext cx="989511" cy="405953"/>
        </a:xfrm>
        <a:custGeom>
          <a:avLst/>
          <a:gdLst/>
          <a:ahLst/>
          <a:cxnLst/>
          <a:rect l="0" t="0" r="0" b="0"/>
          <a:pathLst>
            <a:path>
              <a:moveTo>
                <a:pt x="989511" y="0"/>
              </a:moveTo>
              <a:lnTo>
                <a:pt x="989511" y="202976"/>
              </a:lnTo>
              <a:lnTo>
                <a:pt x="0" y="202976"/>
              </a:lnTo>
              <a:lnTo>
                <a:pt x="0" y="4059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7A5DF-CBDF-47F4-80EB-AE3C220FEEA1}">
      <dsp:nvSpPr>
        <dsp:cNvPr id="0" name=""/>
        <dsp:cNvSpPr/>
      </dsp:nvSpPr>
      <dsp:spPr>
        <a:xfrm>
          <a:off x="3962148" y="3350207"/>
          <a:ext cx="1522325" cy="1014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HTML5</a:t>
          </a:r>
          <a:endParaRPr lang="es-ES" sz="1900" kern="1200" dirty="0"/>
        </a:p>
      </dsp:txBody>
      <dsp:txXfrm>
        <a:off x="3962148" y="3350207"/>
        <a:ext cx="1522325" cy="1014883"/>
      </dsp:txXfrm>
    </dsp:sp>
    <dsp:sp modelId="{1D7E140D-32CA-4E99-9A05-207E9A9205D8}">
      <dsp:nvSpPr>
        <dsp:cNvPr id="0" name=""/>
        <dsp:cNvSpPr/>
      </dsp:nvSpPr>
      <dsp:spPr>
        <a:xfrm>
          <a:off x="5712823" y="2944254"/>
          <a:ext cx="989511" cy="405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76"/>
              </a:lnTo>
              <a:lnTo>
                <a:pt x="989511" y="202976"/>
              </a:lnTo>
              <a:lnTo>
                <a:pt x="989511" y="4059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7EC47-1AF5-433B-95E1-B5DACDC6C861}">
      <dsp:nvSpPr>
        <dsp:cNvPr id="0" name=""/>
        <dsp:cNvSpPr/>
      </dsp:nvSpPr>
      <dsp:spPr>
        <a:xfrm>
          <a:off x="5941172" y="3350207"/>
          <a:ext cx="1522325" cy="1014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err="1" smtClean="0"/>
            <a:t>OpenGL</a:t>
          </a:r>
          <a:r>
            <a:rPr lang="es-ES" sz="1900" kern="1200" dirty="0" smtClean="0"/>
            <a:t> ES</a:t>
          </a:r>
          <a:endParaRPr lang="es-ES" sz="1900" kern="1200" dirty="0"/>
        </a:p>
      </dsp:txBody>
      <dsp:txXfrm>
        <a:off x="5941172" y="3350207"/>
        <a:ext cx="1522325" cy="101488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389F61-DC80-4633-A1A7-792D17AA7E6C}">
      <dsp:nvSpPr>
        <dsp:cNvPr id="0" name=""/>
        <dsp:cNvSpPr/>
      </dsp:nvSpPr>
      <dsp:spPr>
        <a:xfrm>
          <a:off x="1771191" y="316785"/>
          <a:ext cx="4093845" cy="409384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Mobile</a:t>
          </a:r>
          <a:endParaRPr lang="es-ES" sz="2200" kern="1200" dirty="0"/>
        </a:p>
      </dsp:txBody>
      <dsp:txXfrm>
        <a:off x="3928745" y="1184290"/>
        <a:ext cx="1462087" cy="1218406"/>
      </dsp:txXfrm>
    </dsp:sp>
    <dsp:sp modelId="{924C1052-3035-40F0-8841-E9ABFDFBF71E}">
      <dsp:nvSpPr>
        <dsp:cNvPr id="0" name=""/>
        <dsp:cNvSpPr/>
      </dsp:nvSpPr>
      <dsp:spPr>
        <a:xfrm>
          <a:off x="1686877" y="462994"/>
          <a:ext cx="4093845" cy="409384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Set-top boxes</a:t>
          </a:r>
          <a:endParaRPr lang="es-ES" sz="2200" kern="1200" dirty="0"/>
        </a:p>
      </dsp:txBody>
      <dsp:txXfrm>
        <a:off x="2661602" y="3119120"/>
        <a:ext cx="2193131" cy="1072197"/>
      </dsp:txXfrm>
    </dsp:sp>
    <dsp:sp modelId="{29634DF2-BBBB-48DD-8E59-2BB8ED58060A}">
      <dsp:nvSpPr>
        <dsp:cNvPr id="0" name=""/>
        <dsp:cNvSpPr/>
      </dsp:nvSpPr>
      <dsp:spPr>
        <a:xfrm>
          <a:off x="1602563" y="316785"/>
          <a:ext cx="4093845" cy="409384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/>
            <a:t>Embedded</a:t>
          </a:r>
          <a:endParaRPr lang="es-ES" sz="2200" kern="1200" dirty="0"/>
        </a:p>
      </dsp:txBody>
      <dsp:txXfrm>
        <a:off x="2076767" y="1184290"/>
        <a:ext cx="1462087" cy="1218406"/>
      </dsp:txXfrm>
    </dsp:sp>
    <dsp:sp modelId="{E6359488-C334-4236-A4F7-F64958F35BA1}">
      <dsp:nvSpPr>
        <dsp:cNvPr id="0" name=""/>
        <dsp:cNvSpPr/>
      </dsp:nvSpPr>
      <dsp:spPr>
        <a:xfrm>
          <a:off x="1518100" y="63357"/>
          <a:ext cx="4600702" cy="460070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B48BEB-A6E2-40F1-B16F-963F358BECC6}">
      <dsp:nvSpPr>
        <dsp:cNvPr id="0" name=""/>
        <dsp:cNvSpPr/>
      </dsp:nvSpPr>
      <dsp:spPr>
        <a:xfrm>
          <a:off x="1433448" y="209307"/>
          <a:ext cx="4600702" cy="460070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64EA8B-B5D4-4512-9DBD-D5A1567C61BB}">
      <dsp:nvSpPr>
        <dsp:cNvPr id="0" name=""/>
        <dsp:cNvSpPr/>
      </dsp:nvSpPr>
      <dsp:spPr>
        <a:xfrm>
          <a:off x="1348797" y="63357"/>
          <a:ext cx="4600702" cy="460070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954D8-D9CD-483E-9D87-EE8D0DF9CDD8}" type="datetimeFigureOut">
              <a:rPr lang="es-ES" smtClean="0"/>
              <a:pPr/>
              <a:t>17/07/2012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CE44F-C642-4020-BCFB-CBA0841AB1F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ci.stanford.edu/research/istuff/iRoom_SmartHomes.pd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pl.hp.com/techreports/2001/HPL-2001-22.pd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xpl/login.jsp?tp=&amp;arnumber=5430005&amp;url=http://ieeexplore.ieee.org/stamp/stamp.jsp?tp=&amp;arnumber=5430005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tamp/stamp.jsp?tp=&amp;arnumber=1561841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tamp/stamp.jsp?tp=&amp;arnumber=126093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hlinkClick r:id="rId3"/>
              </a:rPr>
              <a:t>http://hci.stanford.edu/research/istuff/iRoom_SmartHomes.pdf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CE44F-C642-4020-BCFB-CBA0841AB1F0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hlinkClick r:id="rId3"/>
              </a:rPr>
              <a:t>http://www.hpl.hp.com/techreports/2001/HPL-2001-22.pdf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CE44F-C642-4020-BCFB-CBA0841AB1F0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hlinkClick r:id="rId3"/>
              </a:rPr>
              <a:t>http://ieeexplore.ieee.org/xpl/login.jsp?tp=&amp;arnumber=5430005&amp;url=http%3A%2F%2Fieeexplore.ieee.org%2Fstamp%2Fstamp.jsp%3Ftp%3D%26arnumber%3D5430005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CE44F-C642-4020-BCFB-CBA0841AB1F0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http://ieeexplore.ieee.org/stamp/stamp.jsp?tp=&amp;arnumber=1561841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CE44F-C642-4020-BCFB-CBA0841AB1F0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hlinkClick r:id="rId3"/>
              </a:rPr>
              <a:t>http://ieeexplore.ieee.org/stamp/stamp.jsp?tp=&amp;arnumber=1260934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CE44F-C642-4020-BCFB-CBA0841AB1F0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BE0809C-4890-49E1-A0A0-6CD8AECDF599}" type="datetime1">
              <a:rPr lang="es-ES" smtClean="0"/>
              <a:pPr/>
              <a:t>17/07/2012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ED37F83-5028-41BE-B713-B1331EA6DB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D3B4-10F8-42AE-990D-D0EF660929B0}" type="datetime1">
              <a:rPr lang="es-ES" smtClean="0"/>
              <a:pPr/>
              <a:t>17/07/2012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0ED5-0413-4D8E-BF1E-A309AA797F72}" type="datetime1">
              <a:rPr lang="es-ES" smtClean="0"/>
              <a:pPr/>
              <a:t>17/07/2012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50FB9CB-9A1C-4736-A0AA-A1C46437A1AC}" type="datetime1">
              <a:rPr lang="es-ES" smtClean="0"/>
              <a:pPr/>
              <a:t>17/07/2012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D37F83-5028-41BE-B713-B1331EA6D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F542569-41A2-4003-95BD-E11A9EB8024D}" type="datetime1">
              <a:rPr lang="es-ES" smtClean="0"/>
              <a:pPr/>
              <a:t>17/07/2012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ED37F83-5028-41BE-B713-B1331EA6DB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0293-1ED2-4F0E-9A0D-9ACA7FDDA30A}" type="datetime1">
              <a:rPr lang="es-ES" smtClean="0"/>
              <a:pPr/>
              <a:t>17/07/2012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8237-D25D-4C2B-8670-1DFF996970E2}" type="datetime1">
              <a:rPr lang="es-ES" smtClean="0"/>
              <a:pPr/>
              <a:t>17/07/2012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2814C3F-9CA3-4F03-A230-2564C96BDB3A}" type="datetime1">
              <a:rPr lang="es-ES" smtClean="0"/>
              <a:pPr/>
              <a:t>17/07/2012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D37F83-5028-41BE-B713-B1331EA6D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DE67-8911-4D73-AE3D-40E8C218F3AE}" type="datetime1">
              <a:rPr lang="es-ES" smtClean="0"/>
              <a:pPr/>
              <a:t>17/07/2012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018329A-FBE0-4DFD-9D6B-50451B6F26F6}" type="datetime1">
              <a:rPr lang="es-ES" smtClean="0"/>
              <a:pPr/>
              <a:t>17/07/2012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D37F83-5028-41BE-B713-B1331EA6D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5196E35-007D-4D63-85D1-EB7BA0042EBA}" type="datetime1">
              <a:rPr lang="es-ES" smtClean="0"/>
              <a:pPr/>
              <a:t>17/07/2012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D37F83-5028-41BE-B713-B1331EA6D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A78D623-D9B3-46E6-B41B-8B0A48644F12}" type="datetime1">
              <a:rPr lang="es-ES" smtClean="0"/>
              <a:pPr/>
              <a:t>17/07/2012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D37F83-5028-41BE-B713-B1331EA6DB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2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Alter-</a:t>
            </a:r>
            <a:r>
              <a:rPr lang="es-ES" dirty="0" err="1" smtClean="0"/>
              <a:t>Native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Make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applications</a:t>
            </a:r>
            <a:r>
              <a:rPr lang="es-ES" dirty="0" smtClean="0"/>
              <a:t> </a:t>
            </a:r>
            <a:r>
              <a:rPr lang="es-ES" dirty="0" err="1" smtClean="0"/>
              <a:t>become</a:t>
            </a:r>
            <a:r>
              <a:rPr lang="es-ES" dirty="0" smtClean="0"/>
              <a:t> </a:t>
            </a:r>
            <a:r>
              <a:rPr lang="es-ES" dirty="0" err="1" smtClean="0"/>
              <a:t>native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20482" name="AutoShape 2" descr="https://mail-attachment.googleusercontent.com/attachment/?ui=2&amp;ik=e75e8c6dd4&amp;view=att&amp;th=137a29cb10c69495&amp;attid=0.1&amp;disp=inline&amp;realattid=f_h2vqb9lt0&amp;safe=1&amp;zw&amp;saduie=AG9B_P9-sCaN1jnJ7HWiVhLpC_vP&amp;sadet=1338463377394&amp;sads=31SOqKsemRKtd6n2Roo0wnBWg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484" name="AutoShape 4" descr="https://mail-attachment.googleusercontent.com/attachment/?ui=2&amp;ik=e75e8c6dd4&amp;view=att&amp;th=137a29cb10c69495&amp;attid=0.1&amp;disp=inline&amp;realattid=f_h2vqb9lt0&amp;safe=1&amp;zw&amp;saduie=AG9B_P9-sCaN1jnJ7HWiVhLpC_vP&amp;sadet=1338463377394&amp;sads=31SOqKsemRKtd6n2Roo0wnBWg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486" name="AutoShape 6" descr="https://mail-attachment.googleusercontent.com/attachment/?ui=2&amp;ik=e75e8c6dd4&amp;view=att&amp;th=137a29cb10c69495&amp;attid=0.1&amp;disp=inline&amp;realattid=f_h2vqb9lt0&amp;safe=1&amp;zw&amp;saduie=AG9B_P9-sCaN1jnJ7HWiVhLpC_vP&amp;sadet=1338463377394&amp;sads=31SOqKsemRKtd6n2Roo0wnBWg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488" name="AutoShape 8" descr="https://mail-attachment.googleusercontent.com/attachment/?ui=2&amp;ik=e75e8c6dd4&amp;view=att&amp;th=137a29cb10c69495&amp;attid=0.1&amp;disp=inline&amp;realattid=f_h2vqb9lt0&amp;safe=1&amp;zw&amp;saduie=AG9B_P9-sCaN1jnJ7HWiVhLpC_vP&amp;sadet=1338463377394&amp;sads=31SOqKsemRKtd6n2Roo0wnBWg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490" name="AutoShape 10" descr="https://mail-attachment.googleusercontent.com/attachment/?ui=2&amp;ik=e75e8c6dd4&amp;view=att&amp;th=137a29cb10c69495&amp;attid=0.1&amp;disp=inline&amp;realattid=f_h2vqb9lt0&amp;safe=1&amp;zw&amp;saduie=AG9B_P9-sCaN1jnJ7HWiVhLpC_vP&amp;sadet=1338463377394&amp;sads=31SOqKsemRKtd6n2Roo0wnBWg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492" name="AutoShape 12" descr="https://mail-attachment.googleusercontent.com/attachment/?ui=2&amp;ik=e75e8c6dd4&amp;view=att&amp;th=137a29cb10c69495&amp;attid=0.1&amp;disp=inline&amp;realattid=f_h2vqb9lt0&amp;safe=1&amp;zw&amp;saduie=AG9B_P9-sCaN1jnJ7HWiVhLpC_vP&amp;sadet=1338463377394&amp;sads=31SOqKsemRKtd6n2Roo0wnBWg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494" name="AutoShape 14" descr="https://mail-attachment.googleusercontent.com/attachment/?ui=2&amp;ik=e75e8c6dd4&amp;view=att&amp;th=137a29cb10c69495&amp;attid=0.2&amp;disp=inline&amp;realattid=f_h2vqb9m01&amp;safe=1&amp;zw&amp;saduie=AG9B_P9-sCaN1jnJ7HWiVhLpC_vP&amp;sadet=1338463374011&amp;sads=FgXfrdUjQF2cfIKNORUs_vyZwwM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496" name="AutoShape 16" descr="https://mail-attachment.googleusercontent.com/attachment/?ui=2&amp;ik=e75e8c6dd4&amp;view=att&amp;th=137a29cb10c69495&amp;attid=0.2&amp;disp=inline&amp;realattid=f_h2vqb9m01&amp;safe=1&amp;zw&amp;saduie=AG9B_P9-sCaN1jnJ7HWiVhLpC_vP&amp;sadet=1338463374011&amp;sads=FgXfrdUjQF2cfIKNORUs_vyZwwM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8144" y="188640"/>
            <a:ext cx="298843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SoA</a:t>
            </a:r>
            <a:r>
              <a:rPr lang="es-ES" dirty="0" smtClean="0"/>
              <a:t>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iROS</a:t>
            </a:r>
            <a:r>
              <a:rPr lang="es-ES" dirty="0" smtClean="0"/>
              <a:t>, </a:t>
            </a:r>
            <a:r>
              <a:rPr lang="es-ES" dirty="0" err="1" smtClean="0"/>
              <a:t>iRoom</a:t>
            </a:r>
            <a:r>
              <a:rPr lang="es-ES" dirty="0" smtClean="0"/>
              <a:t> and </a:t>
            </a:r>
            <a:r>
              <a:rPr lang="es-ES" dirty="0" err="1" smtClean="0"/>
              <a:t>iStuff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10</a:t>
            </a:fld>
            <a:endParaRPr lang="es-E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517" y="2060848"/>
            <a:ext cx="360344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4572000" y="3356992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err="1" smtClean="0"/>
              <a:t>Ubiquitous</a:t>
            </a:r>
            <a:r>
              <a:rPr lang="es-ES" dirty="0" smtClean="0"/>
              <a:t> </a:t>
            </a:r>
            <a:r>
              <a:rPr lang="es-ES" dirty="0" err="1" smtClean="0"/>
              <a:t>computing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err="1" smtClean="0"/>
              <a:t>Adaptative</a:t>
            </a:r>
            <a:r>
              <a:rPr lang="es-ES" dirty="0" smtClean="0"/>
              <a:t> interfaces</a:t>
            </a:r>
          </a:p>
          <a:p>
            <a:pPr lvl="1">
              <a:buFont typeface="Arial" pitchFamily="34" charset="0"/>
              <a:buChar char="•"/>
            </a:pP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fly</a:t>
            </a:r>
            <a:r>
              <a:rPr lang="es-ES" dirty="0" smtClean="0"/>
              <a:t> </a:t>
            </a:r>
            <a:r>
              <a:rPr lang="es-ES" dirty="0" err="1" smtClean="0"/>
              <a:t>generation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Hardware </a:t>
            </a:r>
            <a:r>
              <a:rPr lang="es-ES" dirty="0" err="1" smtClean="0"/>
              <a:t>abstraction</a:t>
            </a:r>
            <a:endParaRPr lang="es-ES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4499992" y="2276872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 smtClean="0"/>
              <a:t>Stanford</a:t>
            </a:r>
            <a:r>
              <a:rPr lang="es-ES" dirty="0" smtClean="0"/>
              <a:t> </a:t>
            </a:r>
            <a:r>
              <a:rPr lang="es-ES" dirty="0" err="1" smtClean="0"/>
              <a:t>University</a:t>
            </a:r>
            <a:endParaRPr lang="es-ES" dirty="0" smtClean="0"/>
          </a:p>
          <a:p>
            <a:pPr algn="r"/>
            <a:r>
              <a:rPr lang="es-ES" dirty="0" err="1" smtClean="0"/>
              <a:t>Computer</a:t>
            </a:r>
            <a:r>
              <a:rPr lang="es-ES" dirty="0" smtClean="0"/>
              <a:t> </a:t>
            </a:r>
            <a:r>
              <a:rPr lang="es-ES" dirty="0" err="1" smtClean="0"/>
              <a:t>Science</a:t>
            </a:r>
            <a:r>
              <a:rPr lang="es-ES" dirty="0" smtClean="0"/>
              <a:t> </a:t>
            </a:r>
            <a:r>
              <a:rPr lang="es-ES" dirty="0" err="1" smtClean="0"/>
              <a:t>Department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51520" y="5657671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Jan </a:t>
            </a:r>
            <a:r>
              <a:rPr lang="en-US" sz="1400" dirty="0" err="1" smtClean="0"/>
              <a:t>Borchers</a:t>
            </a:r>
            <a:r>
              <a:rPr lang="en-US" sz="1400" dirty="0" smtClean="0"/>
              <a:t>, Meredith </a:t>
            </a:r>
            <a:r>
              <a:rPr lang="en-US" sz="1400" dirty="0" err="1" smtClean="0"/>
              <a:t>Ringel</a:t>
            </a:r>
            <a:r>
              <a:rPr lang="en-US" sz="1400" dirty="0" smtClean="0"/>
              <a:t>, Joshua Tyler, and Armando Fox, </a:t>
            </a:r>
            <a:r>
              <a:rPr lang="en-US" sz="1400" i="1" dirty="0" smtClean="0"/>
              <a:t>“Stanford Interactive Workspaces: A Framework for Physical and </a:t>
            </a:r>
          </a:p>
          <a:p>
            <a:r>
              <a:rPr lang="en-US" sz="1400" i="1" dirty="0" smtClean="0"/>
              <a:t>Graphical User Interface Prototyping”</a:t>
            </a:r>
            <a:r>
              <a:rPr lang="en-US" sz="1400" dirty="0" smtClean="0"/>
              <a:t>,</a:t>
            </a:r>
            <a:r>
              <a:rPr lang="en-US" sz="1400" i="1" dirty="0" smtClean="0"/>
              <a:t> </a:t>
            </a:r>
            <a:r>
              <a:rPr lang="en-US" sz="1400" dirty="0" smtClean="0"/>
              <a:t>Computer Science Department, Stanford University</a:t>
            </a:r>
            <a:endParaRPr lang="es-ES" sz="1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539552" y="4769276"/>
            <a:ext cx="7128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 smtClean="0"/>
              <a:t>iStuff</a:t>
            </a:r>
            <a:r>
              <a:rPr lang="es-ES" sz="1600" dirty="0" smtClean="0"/>
              <a:t>: </a:t>
            </a:r>
            <a:r>
              <a:rPr lang="es-ES" sz="1600" dirty="0" err="1" smtClean="0"/>
              <a:t>Physical</a:t>
            </a:r>
            <a:r>
              <a:rPr lang="es-ES" sz="1600" dirty="0" smtClean="0"/>
              <a:t> </a:t>
            </a:r>
            <a:r>
              <a:rPr lang="es-ES" sz="1600" dirty="0" err="1" smtClean="0"/>
              <a:t>devices</a:t>
            </a:r>
            <a:r>
              <a:rPr lang="es-ES" sz="1600" dirty="0" smtClean="0"/>
              <a:t> </a:t>
            </a:r>
            <a:r>
              <a:rPr lang="es-ES" sz="1600" dirty="0" err="1" smtClean="0"/>
              <a:t>for</a:t>
            </a:r>
            <a:r>
              <a:rPr lang="es-ES" sz="1600" dirty="0" smtClean="0"/>
              <a:t> </a:t>
            </a:r>
            <a:r>
              <a:rPr lang="es-ES" sz="1600" dirty="0" err="1" smtClean="0"/>
              <a:t>ubiquitious</a:t>
            </a:r>
            <a:r>
              <a:rPr lang="es-ES" sz="1600" dirty="0" smtClean="0"/>
              <a:t> </a:t>
            </a:r>
            <a:r>
              <a:rPr lang="es-ES" sz="1600" dirty="0" err="1" smtClean="0"/>
              <a:t>computing</a:t>
            </a:r>
            <a:endParaRPr lang="es-ES" sz="1600" dirty="0" smtClean="0"/>
          </a:p>
          <a:p>
            <a:r>
              <a:rPr lang="es-ES" sz="1600" b="1" dirty="0" err="1" smtClean="0"/>
              <a:t>iROS</a:t>
            </a:r>
            <a:r>
              <a:rPr lang="es-ES" sz="1600" dirty="0" smtClean="0"/>
              <a:t>: Framework </a:t>
            </a:r>
            <a:r>
              <a:rPr lang="es-ES" sz="1600" dirty="0" err="1" smtClean="0"/>
              <a:t>for</a:t>
            </a:r>
            <a:r>
              <a:rPr lang="es-ES" sz="1600" dirty="0" smtClean="0"/>
              <a:t> </a:t>
            </a:r>
            <a:r>
              <a:rPr lang="es-ES" sz="1600" dirty="0" err="1" smtClean="0"/>
              <a:t>create</a:t>
            </a:r>
            <a:r>
              <a:rPr lang="es-ES" sz="1600" dirty="0" smtClean="0"/>
              <a:t> </a:t>
            </a:r>
            <a:r>
              <a:rPr lang="es-ES" sz="1600" dirty="0" err="1" smtClean="0"/>
              <a:t>interactive</a:t>
            </a:r>
            <a:r>
              <a:rPr lang="es-ES" sz="1600" dirty="0" smtClean="0"/>
              <a:t> </a:t>
            </a:r>
            <a:r>
              <a:rPr lang="es-ES" sz="1600" dirty="0" err="1" smtClean="0"/>
              <a:t>rooms</a:t>
            </a:r>
            <a:r>
              <a:rPr lang="es-ES" sz="1600" dirty="0" smtClean="0"/>
              <a:t> </a:t>
            </a:r>
            <a:r>
              <a:rPr lang="es-ES" sz="1600" dirty="0" err="1" smtClean="0"/>
              <a:t>with</a:t>
            </a:r>
            <a:r>
              <a:rPr lang="es-ES" sz="1600" dirty="0" smtClean="0"/>
              <a:t> </a:t>
            </a:r>
            <a:r>
              <a:rPr lang="es-ES" sz="1600" dirty="0" err="1" smtClean="0"/>
              <a:t>user</a:t>
            </a:r>
            <a:r>
              <a:rPr lang="es-ES" sz="1600" dirty="0" smtClean="0"/>
              <a:t> interfaces</a:t>
            </a:r>
          </a:p>
          <a:p>
            <a:r>
              <a:rPr lang="es-ES" sz="1600" b="1" dirty="0" err="1" smtClean="0"/>
              <a:t>iRoom</a:t>
            </a:r>
            <a:r>
              <a:rPr lang="es-ES" sz="1600" dirty="0" smtClean="0"/>
              <a:t>: Project </a:t>
            </a:r>
            <a:r>
              <a:rPr lang="es-ES" sz="1600" dirty="0" err="1" smtClean="0"/>
              <a:t>developed</a:t>
            </a:r>
            <a:r>
              <a:rPr lang="es-ES" sz="1600" dirty="0" smtClean="0"/>
              <a:t> </a:t>
            </a:r>
            <a:r>
              <a:rPr lang="es-ES" sz="1600" dirty="0" err="1" smtClean="0"/>
              <a:t>over</a:t>
            </a:r>
            <a:r>
              <a:rPr lang="es-ES" sz="1600" dirty="0" smtClean="0"/>
              <a:t> </a:t>
            </a:r>
            <a:r>
              <a:rPr lang="es-ES" sz="1600" dirty="0" err="1" smtClean="0"/>
              <a:t>iROS</a:t>
            </a:r>
            <a:r>
              <a:rPr lang="es-ES" sz="1600" dirty="0" smtClean="0"/>
              <a:t> and </a:t>
            </a:r>
            <a:r>
              <a:rPr lang="es-ES" sz="1600" dirty="0" err="1" smtClean="0"/>
              <a:t>iStuff</a:t>
            </a:r>
            <a:endParaRPr lang="es-ES" sz="1600" dirty="0" smtClean="0"/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SoA</a:t>
            </a:r>
            <a:r>
              <a:rPr lang="es-ES" dirty="0" smtClean="0"/>
              <a:t> (III)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Cooltown</a:t>
            </a:r>
            <a:r>
              <a:rPr lang="es-ES" dirty="0" smtClean="0"/>
              <a:t> </a:t>
            </a:r>
            <a:r>
              <a:rPr lang="es-ES" dirty="0" err="1" smtClean="0"/>
              <a:t>project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51520" y="5657671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John J. Barton and Tim </a:t>
            </a:r>
            <a:r>
              <a:rPr lang="en-US" sz="1400" dirty="0" err="1" smtClean="0"/>
              <a:t>Kindberg</a:t>
            </a:r>
            <a:r>
              <a:rPr lang="en-US" sz="1400" dirty="0" smtClean="0"/>
              <a:t>, </a:t>
            </a:r>
            <a:r>
              <a:rPr lang="en-US" sz="1400" i="1" dirty="0" smtClean="0"/>
              <a:t>“The </a:t>
            </a:r>
            <a:r>
              <a:rPr lang="en-US" sz="1400" i="1" dirty="0" err="1" smtClean="0"/>
              <a:t>Cooltown</a:t>
            </a:r>
            <a:r>
              <a:rPr lang="en-US" sz="1400" i="1" dirty="0" smtClean="0"/>
              <a:t> User Experience”</a:t>
            </a:r>
            <a:r>
              <a:rPr lang="en-US" sz="1400" dirty="0" smtClean="0"/>
              <a:t>,</a:t>
            </a:r>
            <a:r>
              <a:rPr lang="en-US" sz="1400" i="1" dirty="0" smtClean="0"/>
              <a:t> </a:t>
            </a:r>
            <a:r>
              <a:rPr lang="en-US" sz="1400" dirty="0" smtClean="0"/>
              <a:t>Internet and Mobile Systems Laboratory, Hewlett Packard Laboratories, Palo Alto, CA 94304</a:t>
            </a:r>
            <a:endParaRPr lang="es-ES" sz="1400" dirty="0"/>
          </a:p>
        </p:txBody>
      </p:sp>
      <p:pic>
        <p:nvPicPr>
          <p:cNvPr id="31750" name="Picture 6" descr="http://argeniscarmona.com/blog/wp-content/uploads/2010/02/cool-tow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636912"/>
            <a:ext cx="3356939" cy="2235722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4355976" y="2636912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err="1" smtClean="0"/>
              <a:t>Smart</a:t>
            </a:r>
            <a:r>
              <a:rPr lang="es-ES" dirty="0" smtClean="0"/>
              <a:t> </a:t>
            </a:r>
            <a:r>
              <a:rPr lang="es-ES" dirty="0" err="1" smtClean="0"/>
              <a:t>city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err="1" smtClean="0"/>
              <a:t>Ubiquitous</a:t>
            </a:r>
            <a:r>
              <a:rPr lang="es-ES" dirty="0" smtClean="0"/>
              <a:t> </a:t>
            </a:r>
            <a:r>
              <a:rPr lang="es-ES" dirty="0" err="1" smtClean="0"/>
              <a:t>computing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err="1" smtClean="0"/>
              <a:t>Collaborative</a:t>
            </a:r>
            <a:r>
              <a:rPr lang="es-ES" dirty="0" smtClean="0"/>
              <a:t> </a:t>
            </a:r>
            <a:r>
              <a:rPr lang="es-ES" dirty="0" err="1" smtClean="0"/>
              <a:t>sensors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Web </a:t>
            </a:r>
            <a:r>
              <a:rPr lang="es-ES" dirty="0" err="1" smtClean="0"/>
              <a:t>representation</a:t>
            </a:r>
            <a:endParaRPr lang="es-ES" dirty="0" smtClean="0"/>
          </a:p>
          <a:p>
            <a:pPr lvl="1">
              <a:buFont typeface="Arial" pitchFamily="34" charset="0"/>
              <a:buChar char="•"/>
            </a:pPr>
            <a:r>
              <a:rPr lang="es-ES" dirty="0" err="1" smtClean="0"/>
              <a:t>Adaptative</a:t>
            </a:r>
            <a:r>
              <a:rPr lang="es-ES" dirty="0" smtClean="0"/>
              <a:t> interfaces</a:t>
            </a:r>
            <a:endParaRPr lang="es-ES" dirty="0"/>
          </a:p>
        </p:txBody>
      </p:sp>
      <p:pic>
        <p:nvPicPr>
          <p:cNvPr id="9218" name="Picture 2" descr="http://quenergia.com/wp-content/uploads/2011/08/logo_company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84168" y="1196752"/>
            <a:ext cx="1615741" cy="13333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SoA</a:t>
            </a:r>
            <a:r>
              <a:rPr lang="es-ES" dirty="0" smtClean="0"/>
              <a:t> (IV): Mobile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12</a:t>
            </a:fld>
            <a:endParaRPr lang="es-ES"/>
          </a:p>
        </p:txBody>
      </p:sp>
      <p:pic>
        <p:nvPicPr>
          <p:cNvPr id="26625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515302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4572000" y="1556792"/>
            <a:ext cx="4032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Smartphone Cross-Compilation Framework for</a:t>
            </a:r>
          </a:p>
          <a:p>
            <a:pPr algn="r"/>
            <a:r>
              <a:rPr lang="en-US" dirty="0" smtClean="0"/>
              <a:t>Multiplayer Online Games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San Francisco State University</a:t>
            </a:r>
          </a:p>
          <a:p>
            <a:pPr algn="r"/>
            <a:r>
              <a:rPr lang="en-US" dirty="0" smtClean="0"/>
              <a:t>Department of Computer Science</a:t>
            </a:r>
            <a:endParaRPr lang="es-ES" dirty="0"/>
          </a:p>
        </p:txBody>
      </p:sp>
      <p:pic>
        <p:nvPicPr>
          <p:cNvPr id="7" name="6 Imagen" descr="XMLVM Overview Diagram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0112" y="3876865"/>
            <a:ext cx="2626392" cy="243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SoA</a:t>
            </a:r>
            <a:r>
              <a:rPr lang="es-ES" dirty="0" smtClean="0"/>
              <a:t> (V): Set-Top Boxes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13</a:t>
            </a:fld>
            <a:endParaRPr lang="es-ES"/>
          </a:p>
        </p:txBody>
      </p:sp>
      <p:pic>
        <p:nvPicPr>
          <p:cNvPr id="25601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293590"/>
            <a:ext cx="33337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4716016" y="1340768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An Extensible Set-Top Box Platform </a:t>
            </a:r>
          </a:p>
          <a:p>
            <a:pPr algn="r"/>
            <a:r>
              <a:rPr lang="en-US" dirty="0" smtClean="0"/>
              <a:t>for Home Media Applications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4788024" y="2852936"/>
            <a:ext cx="3096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Middleware </a:t>
            </a:r>
            <a:r>
              <a:rPr lang="es-ES" dirty="0" err="1" smtClean="0"/>
              <a:t>based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Exchange </a:t>
            </a:r>
            <a:r>
              <a:rPr lang="es-ES" dirty="0" err="1" smtClean="0"/>
              <a:t>capabilities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devices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Exchange </a:t>
            </a:r>
            <a:r>
              <a:rPr lang="es-ES" dirty="0" err="1" smtClean="0"/>
              <a:t>information</a:t>
            </a:r>
            <a:endParaRPr lang="es-ES" dirty="0" smtClean="0"/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Exchange multimedia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Exchange </a:t>
            </a:r>
            <a:r>
              <a:rPr lang="es-ES" dirty="0" err="1" smtClean="0"/>
              <a:t>codecs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err="1" smtClean="0"/>
              <a:t>Centralized</a:t>
            </a:r>
            <a:r>
              <a:rPr lang="es-ES" dirty="0" smtClean="0"/>
              <a:t> control GUI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SoA</a:t>
            </a:r>
            <a:r>
              <a:rPr lang="es-ES" dirty="0" smtClean="0"/>
              <a:t> (VI): </a:t>
            </a:r>
            <a:r>
              <a:rPr lang="es-ES" dirty="0" err="1" smtClean="0"/>
              <a:t>Embedded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4716016" y="1628800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 smtClean="0"/>
              <a:t>Energy-Optimizing</a:t>
            </a:r>
            <a:r>
              <a:rPr lang="es-ES" dirty="0" smtClean="0"/>
              <a:t> </a:t>
            </a:r>
            <a:r>
              <a:rPr lang="es-ES" dirty="0" err="1" smtClean="0"/>
              <a:t>Source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Transformations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OS-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Embedded</a:t>
            </a:r>
            <a:r>
              <a:rPr lang="es-ES" dirty="0" smtClean="0"/>
              <a:t> Software</a:t>
            </a:r>
          </a:p>
          <a:p>
            <a:pPr algn="r"/>
            <a:endParaRPr lang="es-ES" dirty="0" smtClean="0"/>
          </a:p>
          <a:p>
            <a:pPr algn="r"/>
            <a:r>
              <a:rPr lang="en-US" dirty="0" smtClean="0"/>
              <a:t>Dept. of Electrical </a:t>
            </a:r>
            <a:r>
              <a:rPr lang="en-US" dirty="0" err="1" smtClean="0"/>
              <a:t>Engg</a:t>
            </a:r>
            <a:r>
              <a:rPr lang="en-US" dirty="0" smtClean="0"/>
              <a:t>., Princeton University, NJ 08544</a:t>
            </a:r>
            <a:endParaRPr lang="es-ES" dirty="0"/>
          </a:p>
        </p:txBody>
      </p:sp>
      <p:pic>
        <p:nvPicPr>
          <p:cNvPr id="24577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16832"/>
            <a:ext cx="3720757" cy="285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5292080" y="4149080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translation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err="1" smtClean="0"/>
              <a:t>Optimization</a:t>
            </a:r>
            <a:r>
              <a:rPr lang="es-ES" dirty="0" smtClean="0"/>
              <a:t> </a:t>
            </a:r>
            <a:r>
              <a:rPr lang="es-ES" dirty="0" err="1" smtClean="0"/>
              <a:t>objective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Increasing</a:t>
            </a:r>
            <a:r>
              <a:rPr lang="es-ES" dirty="0" smtClean="0"/>
              <a:t> internet </a:t>
            </a:r>
            <a:r>
              <a:rPr lang="es-ES" dirty="0" err="1" smtClean="0"/>
              <a:t>connected</a:t>
            </a:r>
            <a:r>
              <a:rPr lang="es-ES" dirty="0" smtClean="0"/>
              <a:t> </a:t>
            </a:r>
            <a:r>
              <a:rPr lang="es-ES" dirty="0" err="1" smtClean="0"/>
              <a:t>devices</a:t>
            </a:r>
            <a:endParaRPr lang="es-ES" dirty="0" smtClean="0"/>
          </a:p>
          <a:p>
            <a:r>
              <a:rPr lang="es-ES" dirty="0" err="1" smtClean="0"/>
              <a:t>Powerful</a:t>
            </a:r>
            <a:r>
              <a:rPr lang="es-ES" dirty="0" smtClean="0"/>
              <a:t> </a:t>
            </a:r>
            <a:r>
              <a:rPr lang="es-ES" dirty="0" err="1" smtClean="0"/>
              <a:t>embedded</a:t>
            </a:r>
            <a:r>
              <a:rPr lang="es-ES" dirty="0" smtClean="0"/>
              <a:t> </a:t>
            </a:r>
            <a:r>
              <a:rPr lang="es-ES" dirty="0" err="1" smtClean="0"/>
              <a:t>systems</a:t>
            </a:r>
            <a:endParaRPr lang="es-ES" dirty="0" smtClean="0"/>
          </a:p>
          <a:p>
            <a:r>
              <a:rPr lang="es-ES" dirty="0" err="1" smtClean="0"/>
              <a:t>Objectives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Homogeneous</a:t>
            </a:r>
            <a:r>
              <a:rPr lang="es-ES" dirty="0" smtClean="0"/>
              <a:t> </a:t>
            </a:r>
            <a:r>
              <a:rPr lang="es-ES" dirty="0" err="1" smtClean="0"/>
              <a:t>applications</a:t>
            </a:r>
            <a:endParaRPr lang="es-ES" dirty="0" smtClean="0"/>
          </a:p>
          <a:p>
            <a:pPr lvl="1"/>
            <a:r>
              <a:rPr lang="es-ES" dirty="0" err="1" smtClean="0"/>
              <a:t>Homogeneous</a:t>
            </a:r>
            <a:r>
              <a:rPr lang="es-ES" dirty="0" smtClean="0"/>
              <a:t> visual interfaces</a:t>
            </a:r>
          </a:p>
          <a:p>
            <a:pPr lvl="1"/>
            <a:r>
              <a:rPr lang="es-ES" b="1" dirty="0" smtClean="0"/>
              <a:t>Universal </a:t>
            </a:r>
            <a:r>
              <a:rPr lang="es-ES" b="1" dirty="0" err="1" smtClean="0"/>
              <a:t>binary</a:t>
            </a:r>
            <a:r>
              <a:rPr lang="es-ES" b="1" dirty="0" smtClean="0"/>
              <a:t> </a:t>
            </a:r>
            <a:r>
              <a:rPr lang="es-ES" dirty="0" smtClean="0"/>
              <a:t>concept</a:t>
            </a:r>
          </a:p>
          <a:p>
            <a:r>
              <a:rPr lang="es-ES" dirty="0" err="1" smtClean="0"/>
              <a:t>Write</a:t>
            </a:r>
            <a:r>
              <a:rPr lang="es-ES" dirty="0" smtClean="0"/>
              <a:t> once, </a:t>
            </a:r>
            <a:r>
              <a:rPr lang="es-ES" dirty="0" err="1" smtClean="0"/>
              <a:t>Deploy</a:t>
            </a:r>
            <a:r>
              <a:rPr lang="es-ES" dirty="0" smtClean="0"/>
              <a:t> </a:t>
            </a:r>
            <a:r>
              <a:rPr lang="es-ES" dirty="0" err="1" smtClean="0"/>
              <a:t>anywhere</a:t>
            </a:r>
            <a:endParaRPr lang="es-ES" dirty="0" smtClean="0"/>
          </a:p>
          <a:p>
            <a:pPr lvl="1"/>
            <a:r>
              <a:rPr lang="es-ES" dirty="0" err="1" smtClean="0"/>
              <a:t>Write</a:t>
            </a:r>
            <a:r>
              <a:rPr lang="es-ES" dirty="0" smtClean="0"/>
              <a:t> </a:t>
            </a:r>
            <a:r>
              <a:rPr lang="es-ES" b="1" dirty="0" err="1" smtClean="0"/>
              <a:t>fast</a:t>
            </a:r>
            <a:r>
              <a:rPr lang="es-ES" dirty="0" smtClean="0"/>
              <a:t> once</a:t>
            </a:r>
          </a:p>
          <a:p>
            <a:pPr lvl="1"/>
            <a:r>
              <a:rPr lang="es-ES" dirty="0" err="1" smtClean="0"/>
              <a:t>Deploy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b="1" dirty="0" err="1" smtClean="0"/>
              <a:t>high</a:t>
            </a:r>
            <a:r>
              <a:rPr lang="es-ES" b="1" dirty="0" smtClean="0"/>
              <a:t> performance </a:t>
            </a:r>
            <a:r>
              <a:rPr lang="es-ES" dirty="0" err="1" smtClean="0"/>
              <a:t>everywhere</a:t>
            </a:r>
            <a:endParaRPr lang="es-ES" dirty="0" smtClean="0"/>
          </a:p>
          <a:p>
            <a:r>
              <a:rPr lang="es-ES" dirty="0" smtClean="0"/>
              <a:t>Converge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b="1" dirty="0" err="1" smtClean="0"/>
              <a:t>unified</a:t>
            </a:r>
            <a:r>
              <a:rPr lang="es-ES" dirty="0" smtClean="0"/>
              <a:t> </a:t>
            </a:r>
            <a:r>
              <a:rPr lang="es-ES" dirty="0" err="1" smtClean="0"/>
              <a:t>market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IoT</a:t>
            </a:r>
            <a:r>
              <a:rPr lang="es-ES" dirty="0" smtClean="0"/>
              <a:t> </a:t>
            </a:r>
            <a:r>
              <a:rPr lang="es-ES" dirty="0" err="1" smtClean="0"/>
              <a:t>Future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9218" name="Picture 2" descr="http://blogs.cisco.com/wp-content/uploads/beecham_research_internet_of_thing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1556792"/>
            <a:ext cx="7475669" cy="4846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Devices</a:t>
            </a:r>
            <a:r>
              <a:rPr lang="es-ES" dirty="0" smtClean="0"/>
              <a:t> </a:t>
            </a:r>
            <a:r>
              <a:rPr lang="es-ES" dirty="0" err="1" smtClean="0"/>
              <a:t>market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8194" name="Picture 2" descr="http://am.renesas.com/media/products/mpumcu/rx/child/concept1_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71326"/>
            <a:ext cx="4680520" cy="2646294"/>
          </a:xfrm>
          <a:prstGeom prst="rect">
            <a:avLst/>
          </a:prstGeom>
          <a:noFill/>
        </p:spPr>
      </p:pic>
      <p:pic>
        <p:nvPicPr>
          <p:cNvPr id="1031" name="Picture 7" descr="http://androidflip.com/wp-content/uploads/2011/11/sales-graph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80366"/>
            <a:ext cx="3565362" cy="3204618"/>
          </a:xfrm>
          <a:prstGeom prst="rect">
            <a:avLst/>
          </a:prstGeom>
          <a:noFill/>
        </p:spPr>
      </p:pic>
      <p:pic>
        <p:nvPicPr>
          <p:cNvPr id="1033" name="Picture 9" descr="http://static8.businessinsider.com/image/4a8ede0d8dc2c8314f7a3932/rbc-smartphones-pcs-2011gif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6096" y="3412491"/>
            <a:ext cx="3289970" cy="2464781"/>
          </a:xfrm>
          <a:prstGeom prst="rect">
            <a:avLst/>
          </a:prstGeom>
          <a:noFill/>
        </p:spPr>
      </p:pic>
      <p:pic>
        <p:nvPicPr>
          <p:cNvPr id="1035" name="Picture 11" descr="http://static.seekingalpha.com/uploads/2011/10/18/saupload_global-smart-tv-shipments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1442894"/>
            <a:ext cx="4320480" cy="28502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</a:t>
            </a:r>
            <a:endParaRPr lang="es-ES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17412" name="AutoShape 4" descr="https://mail-attachment.googleusercontent.com/attachment/?ui=2&amp;ik=e75e8c6dd4&amp;view=att&amp;th=137a29cb10c69495&amp;attid=0.2&amp;disp=inline&amp;realattid=f_h2vqb9m01&amp;safe=1&amp;zw&amp;saduie=AG9B_P9-sCaN1jnJ7HWiVhLpC_vP&amp;sadet=1338463374011&amp;sads=FgXfrdUjQF2cfIKNORUs_vyZwwM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 II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6" name="5 Nube"/>
          <p:cNvSpPr/>
          <p:nvPr/>
        </p:nvSpPr>
        <p:spPr>
          <a:xfrm>
            <a:off x="1907704" y="1628800"/>
            <a:ext cx="5400600" cy="2016224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ilindro"/>
          <p:cNvSpPr/>
          <p:nvPr/>
        </p:nvSpPr>
        <p:spPr>
          <a:xfrm>
            <a:off x="2987824" y="2132856"/>
            <a:ext cx="720080" cy="720080"/>
          </a:xfrm>
          <a:prstGeom prst="can">
            <a:avLst>
              <a:gd name="adj" fmla="val 2899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.</a:t>
            </a:r>
            <a:r>
              <a:rPr lang="es-ES" dirty="0" err="1" smtClean="0"/>
              <a:t>exe</a:t>
            </a:r>
            <a:endParaRPr lang="es-ES" dirty="0" smtClean="0"/>
          </a:p>
        </p:txBody>
      </p:sp>
      <p:sp>
        <p:nvSpPr>
          <p:cNvPr id="8" name="7 Estrella de 12 puntas"/>
          <p:cNvSpPr/>
          <p:nvPr/>
        </p:nvSpPr>
        <p:spPr>
          <a:xfrm>
            <a:off x="5148064" y="2132856"/>
            <a:ext cx="576064" cy="576064"/>
          </a:xfrm>
          <a:prstGeom prst="star1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10" name="9 Estrella de 12 puntas"/>
          <p:cNvSpPr/>
          <p:nvPr/>
        </p:nvSpPr>
        <p:spPr>
          <a:xfrm>
            <a:off x="5436096" y="2348880"/>
            <a:ext cx="576064" cy="576064"/>
          </a:xfrm>
          <a:prstGeom prst="star1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6146" name="Picture 2" descr="http://www.brinquedodemulher.net/wp-content/uploads/2010/12/sony-bravia-kdl-40w5500-tv-lc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8898" y="4581128"/>
            <a:ext cx="2290986" cy="1589944"/>
          </a:xfrm>
          <a:prstGeom prst="rect">
            <a:avLst/>
          </a:prstGeom>
          <a:noFill/>
        </p:spPr>
      </p:pic>
      <p:cxnSp>
        <p:nvCxnSpPr>
          <p:cNvPr id="11" name="10 Conector recto de flecha"/>
          <p:cNvCxnSpPr/>
          <p:nvPr/>
        </p:nvCxnSpPr>
        <p:spPr>
          <a:xfrm flipV="1">
            <a:off x="2627784" y="2924944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>
            <a:off x="2771800" y="3092450"/>
            <a:ext cx="517500" cy="1344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3419872" y="2708920"/>
            <a:ext cx="180020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H="1">
            <a:off x="3563888" y="2852936"/>
            <a:ext cx="1728192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35 Diagrama"/>
          <p:cNvGraphicFramePr/>
          <p:nvPr/>
        </p:nvGraphicFramePr>
        <p:xfrm>
          <a:off x="2987824" y="-747464"/>
          <a:ext cx="5688632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" name="36 Rectángulo redondeado"/>
          <p:cNvSpPr/>
          <p:nvPr/>
        </p:nvSpPr>
        <p:spPr>
          <a:xfrm>
            <a:off x="2771800" y="44624"/>
            <a:ext cx="5976664" cy="180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38 Conector recto"/>
          <p:cNvCxnSpPr/>
          <p:nvPr/>
        </p:nvCxnSpPr>
        <p:spPr>
          <a:xfrm flipH="1">
            <a:off x="6156176" y="1844824"/>
            <a:ext cx="237626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2987824" y="1844824"/>
            <a:ext cx="2088232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4572000" y="4581128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err="1" smtClean="0"/>
              <a:t>Applications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Cloud </a:t>
            </a:r>
            <a:r>
              <a:rPr lang="es-ES" dirty="0" err="1" smtClean="0"/>
              <a:t>services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err="1" smtClean="0"/>
              <a:t>Automatic</a:t>
            </a:r>
            <a:r>
              <a:rPr lang="es-ES" dirty="0" smtClean="0"/>
              <a:t> </a:t>
            </a:r>
            <a:r>
              <a:rPr lang="es-ES" dirty="0" err="1" smtClean="0"/>
              <a:t>translation</a:t>
            </a:r>
            <a:endParaRPr lang="es-ES" dirty="0" smtClean="0"/>
          </a:p>
        </p:txBody>
      </p:sp>
      <p:pic>
        <p:nvPicPr>
          <p:cNvPr id="2056" name="Picture 8" descr="http://www.sunrisetech.gr/images/application.png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3419872" y="2492896"/>
            <a:ext cx="423970" cy="42397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48 CuadroTexto"/>
          <p:cNvSpPr txBox="1"/>
          <p:nvPr/>
        </p:nvSpPr>
        <p:spPr>
          <a:xfrm rot="17476174">
            <a:off x="2334178" y="3648385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App1?</a:t>
            </a:r>
            <a:endParaRPr lang="es-ES" dirty="0"/>
          </a:p>
        </p:txBody>
      </p:sp>
      <p:pic>
        <p:nvPicPr>
          <p:cNvPr id="2062" name="Picture 14" descr="http://i.istockimg.com/file_thumbview_approve/16272267/2/stock-illustration-16272267-tick-and-cross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726" b="65576"/>
          <a:stretch>
            <a:fillRect/>
          </a:stretch>
        </p:blipFill>
        <p:spPr bwMode="auto">
          <a:xfrm>
            <a:off x="2555776" y="4894507"/>
            <a:ext cx="648072" cy="460924"/>
          </a:xfrm>
          <a:prstGeom prst="rect">
            <a:avLst/>
          </a:prstGeom>
          <a:noFill/>
        </p:spPr>
      </p:pic>
      <p:pic>
        <p:nvPicPr>
          <p:cNvPr id="54" name="Picture 14" descr="http://i.istockimg.com/file_thumbview_approve/16272267/2/stock-illustration-16272267-tick-and-cross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495" b="66225"/>
          <a:stretch>
            <a:fillRect/>
          </a:stretch>
        </p:blipFill>
        <p:spPr bwMode="auto">
          <a:xfrm>
            <a:off x="2843808" y="4947810"/>
            <a:ext cx="576064" cy="3919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7 L -0.09392 0.35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92 0.35787 L 0.18958 -0.02014 " pathEditMode="relative" ptsTypes="AA">
                                      <p:cBhvr>
                                        <p:cTn id="17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58 -0.02014 L 0.21319 0.0217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2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19 0.02176 L -0.07031 0.36829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" y="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6" grpId="0">
        <p:bldAsOne/>
      </p:bldGraphic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Application</a:t>
            </a:r>
            <a:endParaRPr lang="es-ES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6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Moore’s</a:t>
            </a:r>
            <a:r>
              <a:rPr lang="es-ES" dirty="0" smtClean="0"/>
              <a:t> </a:t>
            </a:r>
            <a:r>
              <a:rPr lang="es-ES" dirty="0" err="1" smtClean="0"/>
              <a:t>law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036712"/>
          </a:xfrm>
        </p:spPr>
        <p:txBody>
          <a:bodyPr/>
          <a:lstStyle/>
          <a:p>
            <a:r>
              <a:rPr lang="en-US" dirty="0" smtClean="0"/>
              <a:t>Powerful systems</a:t>
            </a:r>
          </a:p>
          <a:p>
            <a:r>
              <a:rPr lang="en-US" dirty="0" smtClean="0"/>
              <a:t>More embedded possibilities</a:t>
            </a:r>
          </a:p>
          <a:p>
            <a:endParaRPr lang="en-US" dirty="0"/>
          </a:p>
        </p:txBody>
      </p:sp>
      <p:pic>
        <p:nvPicPr>
          <p:cNvPr id="4098" name="Picture 2" descr="http://www.cmg.org/measureit/issues/mit41/m_41_2/pl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80928"/>
            <a:ext cx="6291195" cy="3719730"/>
          </a:xfrm>
          <a:prstGeom prst="rect">
            <a:avLst/>
          </a:prstGeom>
          <a:noFill/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Use cases</a:t>
            </a:r>
            <a:endParaRPr lang="es-ES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SoA</a:t>
            </a:r>
            <a:r>
              <a:rPr lang="es-ES" dirty="0" smtClean="0"/>
              <a:t>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General </a:t>
            </a:r>
            <a:r>
              <a:rPr lang="es-ES" dirty="0" err="1" smtClean="0"/>
              <a:t>research</a:t>
            </a:r>
            <a:r>
              <a:rPr lang="es-ES" dirty="0" smtClean="0"/>
              <a:t> </a:t>
            </a:r>
            <a:r>
              <a:rPr lang="es-ES" dirty="0" err="1" smtClean="0"/>
              <a:t>lines</a:t>
            </a:r>
            <a:endParaRPr lang="es-ES" dirty="0" smtClean="0"/>
          </a:p>
          <a:p>
            <a:pPr lvl="1"/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translation</a:t>
            </a:r>
            <a:endParaRPr lang="es-ES" dirty="0" smtClean="0"/>
          </a:p>
          <a:p>
            <a:pPr lvl="1"/>
            <a:r>
              <a:rPr lang="es-ES" dirty="0" err="1" smtClean="0"/>
              <a:t>Memory</a:t>
            </a:r>
            <a:r>
              <a:rPr lang="es-ES" dirty="0" smtClean="0"/>
              <a:t> </a:t>
            </a:r>
            <a:r>
              <a:rPr lang="es-ES" dirty="0" err="1" smtClean="0"/>
              <a:t>management</a:t>
            </a:r>
            <a:endParaRPr lang="es-ES" dirty="0" smtClean="0"/>
          </a:p>
          <a:p>
            <a:pPr lvl="1"/>
            <a:r>
              <a:rPr lang="es-ES" dirty="0" smtClean="0"/>
              <a:t>Visual </a:t>
            </a:r>
            <a:r>
              <a:rPr lang="es-ES" dirty="0" err="1" smtClean="0"/>
              <a:t>content</a:t>
            </a:r>
            <a:r>
              <a:rPr lang="es-ES" dirty="0" smtClean="0"/>
              <a:t> </a:t>
            </a:r>
            <a:r>
              <a:rPr lang="es-ES" dirty="0" err="1" smtClean="0"/>
              <a:t>translation</a:t>
            </a:r>
            <a:endParaRPr lang="es-ES" dirty="0" smtClean="0"/>
          </a:p>
          <a:p>
            <a:pPr lvl="2"/>
            <a:r>
              <a:rPr lang="es-ES" dirty="0" smtClean="0"/>
              <a:t>Open </a:t>
            </a:r>
            <a:r>
              <a:rPr lang="es-ES" dirty="0" err="1" smtClean="0"/>
              <a:t>libraries</a:t>
            </a:r>
            <a:endParaRPr lang="es-ES" dirty="0" smtClean="0"/>
          </a:p>
          <a:p>
            <a:pPr lvl="3"/>
            <a:r>
              <a:rPr lang="es-ES" dirty="0" err="1" smtClean="0"/>
              <a:t>OpenGL</a:t>
            </a:r>
            <a:endParaRPr lang="es-ES" dirty="0" smtClean="0"/>
          </a:p>
          <a:p>
            <a:pPr lvl="3"/>
            <a:r>
              <a:rPr lang="es-ES" dirty="0" smtClean="0"/>
              <a:t>HTML5/CSS</a:t>
            </a:r>
          </a:p>
          <a:p>
            <a:pPr lvl="3"/>
            <a:r>
              <a:rPr lang="es-ES" dirty="0" err="1" smtClean="0"/>
              <a:t>Javascript</a:t>
            </a: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2309</TotalTime>
  <Words>373</Words>
  <Application>Microsoft Office PowerPoint</Application>
  <PresentationFormat>Presentación en pantalla (4:3)</PresentationFormat>
  <Paragraphs>132</Paragraphs>
  <Slides>15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Mirador</vt:lpstr>
      <vt:lpstr>Alter-Native</vt:lpstr>
      <vt:lpstr>IoT Future</vt:lpstr>
      <vt:lpstr>Devices market</vt:lpstr>
      <vt:lpstr>Concept</vt:lpstr>
      <vt:lpstr>Concept II</vt:lpstr>
      <vt:lpstr>Application</vt:lpstr>
      <vt:lpstr>Moore’s law</vt:lpstr>
      <vt:lpstr>Use cases</vt:lpstr>
      <vt:lpstr>SoA (I)</vt:lpstr>
      <vt:lpstr>SoA (II)</vt:lpstr>
      <vt:lpstr>SoA (III)</vt:lpstr>
      <vt:lpstr>SoA (IV): Mobile</vt:lpstr>
      <vt:lpstr>SoA (V): Set-Top Boxes</vt:lpstr>
      <vt:lpstr>SoA (VI): Embedded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Alex</dc:creator>
  <cp:lastModifiedBy>Alex</cp:lastModifiedBy>
  <cp:revision>72</cp:revision>
  <dcterms:created xsi:type="dcterms:W3CDTF">2012-05-28T13:53:00Z</dcterms:created>
  <dcterms:modified xsi:type="dcterms:W3CDTF">2012-07-17T12:33:35Z</dcterms:modified>
</cp:coreProperties>
</file>