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4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8CB28-C700-4E5C-AE48-475513C5C19D}" type="doc">
      <dgm:prSet loTypeId="urn:microsoft.com/office/officeart/2005/8/layout/hProcess6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B3E50FB-AA45-4E2C-AE9E-7727B153DEA5}">
      <dgm:prSet phldrT="[Texto]"/>
      <dgm:spPr/>
      <dgm:t>
        <a:bodyPr/>
        <a:lstStyle/>
        <a:p>
          <a:r>
            <a:rPr lang="es-ES" dirty="0" err="1" smtClean="0"/>
            <a:t>Assembly</a:t>
          </a:r>
          <a:endParaRPr lang="es-ES" dirty="0"/>
        </a:p>
      </dgm:t>
    </dgm:pt>
    <dgm:pt modelId="{3521B13C-D5FE-46F4-8979-0FE568B51EC6}" type="parTrans" cxnId="{4F88EE99-2B92-4940-A02E-DB0CE37C9775}">
      <dgm:prSet/>
      <dgm:spPr/>
      <dgm:t>
        <a:bodyPr/>
        <a:lstStyle/>
        <a:p>
          <a:endParaRPr lang="es-ES"/>
        </a:p>
      </dgm:t>
    </dgm:pt>
    <dgm:pt modelId="{280BDEF4-5CA4-4677-9453-CC18E1404269}" type="sibTrans" cxnId="{4F88EE99-2B92-4940-A02E-DB0CE37C9775}">
      <dgm:prSet/>
      <dgm:spPr/>
      <dgm:t>
        <a:bodyPr/>
        <a:lstStyle/>
        <a:p>
          <a:endParaRPr lang="es-ES"/>
        </a:p>
      </dgm:t>
    </dgm:pt>
    <dgm:pt modelId="{D5537873-B4DD-4C49-974D-59B9C3D3F58A}">
      <dgm:prSet phldrT="[Texto]"/>
      <dgm:spPr/>
      <dgm:t>
        <a:bodyPr/>
        <a:lstStyle/>
        <a:p>
          <a:r>
            <a:rPr lang="es-ES" dirty="0" smtClean="0"/>
            <a:t>.EXE</a:t>
          </a:r>
          <a:endParaRPr lang="es-ES" dirty="0"/>
        </a:p>
      </dgm:t>
    </dgm:pt>
    <dgm:pt modelId="{38B4D96E-B907-4596-8F6B-94908551A80B}" type="parTrans" cxnId="{AC62440A-CB37-4EB3-8D20-8A2C596DE960}">
      <dgm:prSet/>
      <dgm:spPr/>
      <dgm:t>
        <a:bodyPr/>
        <a:lstStyle/>
        <a:p>
          <a:endParaRPr lang="es-ES"/>
        </a:p>
      </dgm:t>
    </dgm:pt>
    <dgm:pt modelId="{B1BB69D3-2F54-411B-9BE6-49DDA7FBFA3C}" type="sibTrans" cxnId="{AC62440A-CB37-4EB3-8D20-8A2C596DE960}">
      <dgm:prSet/>
      <dgm:spPr/>
      <dgm:t>
        <a:bodyPr/>
        <a:lstStyle/>
        <a:p>
          <a:endParaRPr lang="es-ES"/>
        </a:p>
      </dgm:t>
    </dgm:pt>
    <dgm:pt modelId="{8D9DFFCB-FDBC-428D-9351-5A1B457CEF8B}">
      <dgm:prSet phldrT="[Texto]"/>
      <dgm:spPr/>
      <dgm:t>
        <a:bodyPr/>
        <a:lstStyle/>
        <a:p>
          <a:r>
            <a:rPr lang="es-ES" dirty="0" smtClean="0"/>
            <a:t>.DLL</a:t>
          </a:r>
          <a:endParaRPr lang="es-ES" dirty="0"/>
        </a:p>
      </dgm:t>
    </dgm:pt>
    <dgm:pt modelId="{6A1DB9C0-F4B1-44CA-A1E9-A4310D939F7F}" type="parTrans" cxnId="{20BAA7B4-4000-4EF9-8B75-AF0DA20E2DB8}">
      <dgm:prSet/>
      <dgm:spPr/>
      <dgm:t>
        <a:bodyPr/>
        <a:lstStyle/>
        <a:p>
          <a:endParaRPr lang="es-ES"/>
        </a:p>
      </dgm:t>
    </dgm:pt>
    <dgm:pt modelId="{46490D75-AFAD-4554-89A8-8C5B0BD9133A}" type="sibTrans" cxnId="{20BAA7B4-4000-4EF9-8B75-AF0DA20E2DB8}">
      <dgm:prSet/>
      <dgm:spPr/>
      <dgm:t>
        <a:bodyPr/>
        <a:lstStyle/>
        <a:p>
          <a:endParaRPr lang="es-ES"/>
        </a:p>
      </dgm:t>
    </dgm:pt>
    <dgm:pt modelId="{05A01818-B6CB-4897-920E-D2B65CBB7E1A}">
      <dgm:prSet phldrT="[Texto]"/>
      <dgm:spPr/>
      <dgm:t>
        <a:bodyPr/>
        <a:lstStyle/>
        <a:p>
          <a:r>
            <a:rPr lang="es-ES" u="none" dirty="0" err="1" smtClean="0"/>
            <a:t>Source</a:t>
          </a:r>
          <a:r>
            <a:rPr lang="es-ES" u="none" dirty="0" smtClean="0"/>
            <a:t> </a:t>
          </a:r>
          <a:r>
            <a:rPr lang="es-ES" u="none" dirty="0" err="1" smtClean="0"/>
            <a:t>Code</a:t>
          </a:r>
          <a:endParaRPr lang="es-ES" u="none" dirty="0"/>
        </a:p>
      </dgm:t>
    </dgm:pt>
    <dgm:pt modelId="{DA478461-2B01-4DA5-BA91-0DFC93DC7C94}" type="parTrans" cxnId="{D2DD80E7-215B-437C-86F8-0225B154ACB3}">
      <dgm:prSet/>
      <dgm:spPr/>
      <dgm:t>
        <a:bodyPr/>
        <a:lstStyle/>
        <a:p>
          <a:endParaRPr lang="es-ES"/>
        </a:p>
      </dgm:t>
    </dgm:pt>
    <dgm:pt modelId="{4075DDF1-AB8B-4CF1-A174-6C929EE57FB2}" type="sibTrans" cxnId="{D2DD80E7-215B-437C-86F8-0225B154ACB3}">
      <dgm:prSet/>
      <dgm:spPr/>
      <dgm:t>
        <a:bodyPr/>
        <a:lstStyle/>
        <a:p>
          <a:endParaRPr lang="es-ES"/>
        </a:p>
      </dgm:t>
    </dgm:pt>
    <dgm:pt modelId="{526B0B49-0FEE-4698-8712-7033761D00D2}">
      <dgm:prSet phldrT="[Texto]"/>
      <dgm:spPr/>
      <dgm:t>
        <a:bodyPr/>
        <a:lstStyle/>
        <a:p>
          <a:r>
            <a:rPr lang="es-ES" dirty="0" smtClean="0"/>
            <a:t>C#</a:t>
          </a:r>
          <a:endParaRPr lang="es-ES" dirty="0"/>
        </a:p>
      </dgm:t>
    </dgm:pt>
    <dgm:pt modelId="{06E5F2B4-BFC9-435B-B4BE-B9EAEBCDF001}" type="parTrans" cxnId="{B1D0C21D-16D6-4689-8969-FF12E097A1B7}">
      <dgm:prSet/>
      <dgm:spPr/>
      <dgm:t>
        <a:bodyPr/>
        <a:lstStyle/>
        <a:p>
          <a:endParaRPr lang="es-ES"/>
        </a:p>
      </dgm:t>
    </dgm:pt>
    <dgm:pt modelId="{64BAC1F3-5043-437C-826D-CE64FF875CEA}" type="sibTrans" cxnId="{B1D0C21D-16D6-4689-8969-FF12E097A1B7}">
      <dgm:prSet/>
      <dgm:spPr/>
      <dgm:t>
        <a:bodyPr/>
        <a:lstStyle/>
        <a:p>
          <a:endParaRPr lang="es-ES"/>
        </a:p>
      </dgm:t>
    </dgm:pt>
    <dgm:pt modelId="{1F60CB10-BE0A-45DF-8893-EFC48D38143A}">
      <dgm:prSet phldrT="[Texto]"/>
      <dgm:spPr/>
      <dgm:t>
        <a:bodyPr/>
        <a:lstStyle/>
        <a:p>
          <a:r>
            <a:rPr lang="es-ES" dirty="0" err="1" smtClean="0"/>
            <a:t>Source</a:t>
          </a:r>
          <a:r>
            <a:rPr lang="es-ES" dirty="0" smtClean="0"/>
            <a:t> </a:t>
          </a:r>
          <a:r>
            <a:rPr lang="es-ES" dirty="0" err="1" smtClean="0"/>
            <a:t>Code</a:t>
          </a:r>
          <a:endParaRPr lang="es-ES" dirty="0"/>
        </a:p>
      </dgm:t>
    </dgm:pt>
    <dgm:pt modelId="{4E2F26C1-5E70-4A70-81C0-9D478A3853C7}" type="parTrans" cxnId="{A3EB28BF-0E84-4697-9A8B-EA5126A5330B}">
      <dgm:prSet/>
      <dgm:spPr/>
      <dgm:t>
        <a:bodyPr/>
        <a:lstStyle/>
        <a:p>
          <a:endParaRPr lang="es-ES"/>
        </a:p>
      </dgm:t>
    </dgm:pt>
    <dgm:pt modelId="{1DCFD063-73B8-4252-B34A-B92714A39B3A}" type="sibTrans" cxnId="{A3EB28BF-0E84-4697-9A8B-EA5126A5330B}">
      <dgm:prSet/>
      <dgm:spPr/>
      <dgm:t>
        <a:bodyPr/>
        <a:lstStyle/>
        <a:p>
          <a:endParaRPr lang="es-ES"/>
        </a:p>
      </dgm:t>
    </dgm:pt>
    <dgm:pt modelId="{6B5E71E8-3E83-4835-BE42-B3458DD26CE7}">
      <dgm:prSet phldrT="[Texto]"/>
      <dgm:spPr/>
      <dgm:t>
        <a:bodyPr/>
        <a:lstStyle/>
        <a:p>
          <a:r>
            <a:rPr lang="es-ES" dirty="0" smtClean="0"/>
            <a:t>C++</a:t>
          </a:r>
          <a:endParaRPr lang="es-ES" dirty="0"/>
        </a:p>
      </dgm:t>
    </dgm:pt>
    <dgm:pt modelId="{53107270-088D-4E80-9EE8-8B6FA4B5615C}" type="parTrans" cxnId="{1BF09970-86BA-4F45-BC72-49CD102B757B}">
      <dgm:prSet/>
      <dgm:spPr/>
      <dgm:t>
        <a:bodyPr/>
        <a:lstStyle/>
        <a:p>
          <a:endParaRPr lang="es-ES"/>
        </a:p>
      </dgm:t>
    </dgm:pt>
    <dgm:pt modelId="{00315F7C-3EEF-4344-9A4D-DFCF867FEF95}" type="sibTrans" cxnId="{1BF09970-86BA-4F45-BC72-49CD102B757B}">
      <dgm:prSet/>
      <dgm:spPr/>
      <dgm:t>
        <a:bodyPr/>
        <a:lstStyle/>
        <a:p>
          <a:endParaRPr lang="es-ES"/>
        </a:p>
      </dgm:t>
    </dgm:pt>
    <dgm:pt modelId="{1D35A8E4-8615-4EEA-821D-2712B87F2DB9}">
      <dgm:prSet phldrT="[Texto]"/>
      <dgm:spPr/>
      <dgm:t>
        <a:bodyPr/>
        <a:lstStyle/>
        <a:p>
          <a:r>
            <a:rPr lang="es-ES" dirty="0" err="1" smtClean="0"/>
            <a:t>Assembly</a:t>
          </a:r>
          <a:endParaRPr lang="es-ES" dirty="0"/>
        </a:p>
      </dgm:t>
    </dgm:pt>
    <dgm:pt modelId="{9B7E501B-9261-49AF-957D-0A9C5F5F0A21}" type="parTrans" cxnId="{408C6471-C15C-4F64-ABFE-F59CA8C23D41}">
      <dgm:prSet/>
      <dgm:spPr/>
      <dgm:t>
        <a:bodyPr/>
        <a:lstStyle/>
        <a:p>
          <a:endParaRPr lang="es-ES"/>
        </a:p>
      </dgm:t>
    </dgm:pt>
    <dgm:pt modelId="{38C7789F-EE33-47D6-AB4C-099FE77CF4B8}" type="sibTrans" cxnId="{408C6471-C15C-4F64-ABFE-F59CA8C23D41}">
      <dgm:prSet/>
      <dgm:spPr/>
      <dgm:t>
        <a:bodyPr/>
        <a:lstStyle/>
        <a:p>
          <a:endParaRPr lang="es-ES"/>
        </a:p>
      </dgm:t>
    </dgm:pt>
    <dgm:pt modelId="{AD9D4431-707F-4375-A5D4-141FA51B553A}">
      <dgm:prSet phldrT="[Texto]"/>
      <dgm:spPr/>
      <dgm:t>
        <a:bodyPr/>
        <a:lstStyle/>
        <a:p>
          <a:r>
            <a:rPr lang="es-ES" dirty="0" err="1" smtClean="0"/>
            <a:t>Native</a:t>
          </a:r>
          <a:endParaRPr lang="es-ES" dirty="0"/>
        </a:p>
      </dgm:t>
    </dgm:pt>
    <dgm:pt modelId="{8C3EFCF8-D128-4E40-83AA-99CB1732B3B3}" type="parTrans" cxnId="{6997DC85-223D-429C-ABF6-50F1E2241E14}">
      <dgm:prSet/>
      <dgm:spPr/>
      <dgm:t>
        <a:bodyPr/>
        <a:lstStyle/>
        <a:p>
          <a:endParaRPr lang="es-ES"/>
        </a:p>
      </dgm:t>
    </dgm:pt>
    <dgm:pt modelId="{47503D82-ED48-422E-9018-3BACE6658706}" type="sibTrans" cxnId="{6997DC85-223D-429C-ABF6-50F1E2241E14}">
      <dgm:prSet/>
      <dgm:spPr/>
      <dgm:t>
        <a:bodyPr/>
        <a:lstStyle/>
        <a:p>
          <a:endParaRPr lang="es-ES"/>
        </a:p>
      </dgm:t>
    </dgm:pt>
    <dgm:pt modelId="{7FB87BE2-C2CE-4CC5-B16F-EA0D05B3BF8E}" type="pres">
      <dgm:prSet presAssocID="{3AA8CB28-C700-4E5C-AE48-475513C5C19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B6F063B-B573-4049-89C7-2B0589D150A4}" type="pres">
      <dgm:prSet presAssocID="{DB3E50FB-AA45-4E2C-AE9E-7727B153DEA5}" presName="compNode" presStyleCnt="0"/>
      <dgm:spPr/>
    </dgm:pt>
    <dgm:pt modelId="{9B4A24E8-1739-47DA-B1A0-70A040B61C68}" type="pres">
      <dgm:prSet presAssocID="{DB3E50FB-AA45-4E2C-AE9E-7727B153DEA5}" presName="noGeometry" presStyleCnt="0"/>
      <dgm:spPr/>
    </dgm:pt>
    <dgm:pt modelId="{040FBEBE-21C3-474E-98C0-1B684673F951}" type="pres">
      <dgm:prSet presAssocID="{DB3E50FB-AA45-4E2C-AE9E-7727B153DEA5}" presName="childTextVisible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A59B29-A014-4879-92C9-59F5E7504DA2}" type="pres">
      <dgm:prSet presAssocID="{DB3E50FB-AA45-4E2C-AE9E-7727B153DEA5}" presName="childTextHidden" presStyleLbl="bgAccFollowNode1" presStyleIdx="0" presStyleCnt="4"/>
      <dgm:spPr/>
      <dgm:t>
        <a:bodyPr/>
        <a:lstStyle/>
        <a:p>
          <a:endParaRPr lang="es-ES"/>
        </a:p>
      </dgm:t>
    </dgm:pt>
    <dgm:pt modelId="{5032DA3B-35DA-4D68-8F8A-4D37F7E05D6C}" type="pres">
      <dgm:prSet presAssocID="{DB3E50FB-AA45-4E2C-AE9E-7727B153DEA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4ECC0C-E10E-4520-BA45-73ACA506A8A9}" type="pres">
      <dgm:prSet presAssocID="{DB3E50FB-AA45-4E2C-AE9E-7727B153DEA5}" presName="aSpace" presStyleCnt="0"/>
      <dgm:spPr/>
    </dgm:pt>
    <dgm:pt modelId="{BFF0B46D-8258-4298-9EB1-26C7683513AB}" type="pres">
      <dgm:prSet presAssocID="{05A01818-B6CB-4897-920E-D2B65CBB7E1A}" presName="compNode" presStyleCnt="0"/>
      <dgm:spPr/>
    </dgm:pt>
    <dgm:pt modelId="{693DD2EE-99B7-424C-857C-A0B8AA68A0D8}" type="pres">
      <dgm:prSet presAssocID="{05A01818-B6CB-4897-920E-D2B65CBB7E1A}" presName="noGeometry" presStyleCnt="0"/>
      <dgm:spPr/>
    </dgm:pt>
    <dgm:pt modelId="{B6CAA83C-0770-4D9A-A5CF-95A77AC4880A}" type="pres">
      <dgm:prSet presAssocID="{05A01818-B6CB-4897-920E-D2B65CBB7E1A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9FC829-DA8C-402E-A588-43A64532CE04}" type="pres">
      <dgm:prSet presAssocID="{05A01818-B6CB-4897-920E-D2B65CBB7E1A}" presName="childTextHidden" presStyleLbl="bgAccFollowNode1" presStyleIdx="1" presStyleCnt="4"/>
      <dgm:spPr/>
      <dgm:t>
        <a:bodyPr/>
        <a:lstStyle/>
        <a:p>
          <a:endParaRPr lang="es-ES"/>
        </a:p>
      </dgm:t>
    </dgm:pt>
    <dgm:pt modelId="{597C1850-43DB-4D1A-8EFC-01840A18D274}" type="pres">
      <dgm:prSet presAssocID="{05A01818-B6CB-4897-920E-D2B65CBB7E1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9D3E43B-AA14-40C8-8AC9-17216F44A38E}" type="pres">
      <dgm:prSet presAssocID="{05A01818-B6CB-4897-920E-D2B65CBB7E1A}" presName="aSpace" presStyleCnt="0"/>
      <dgm:spPr/>
    </dgm:pt>
    <dgm:pt modelId="{EB315B6E-BCCE-484A-87F2-B936C5752DB3}" type="pres">
      <dgm:prSet presAssocID="{1F60CB10-BE0A-45DF-8893-EFC48D38143A}" presName="compNode" presStyleCnt="0"/>
      <dgm:spPr/>
    </dgm:pt>
    <dgm:pt modelId="{D49F01B6-F514-4297-A0CA-F88DDBB2F20E}" type="pres">
      <dgm:prSet presAssocID="{1F60CB10-BE0A-45DF-8893-EFC48D38143A}" presName="noGeometry" presStyleCnt="0"/>
      <dgm:spPr/>
    </dgm:pt>
    <dgm:pt modelId="{8A30C0D6-0645-4100-9909-FBD0E0A93961}" type="pres">
      <dgm:prSet presAssocID="{1F60CB10-BE0A-45DF-8893-EFC48D38143A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2FF981-CFEC-4F07-AB96-72D2878F14B0}" type="pres">
      <dgm:prSet presAssocID="{1F60CB10-BE0A-45DF-8893-EFC48D38143A}" presName="childTextHidden" presStyleLbl="bgAccFollowNode1" presStyleIdx="2" presStyleCnt="4"/>
      <dgm:spPr/>
      <dgm:t>
        <a:bodyPr/>
        <a:lstStyle/>
        <a:p>
          <a:endParaRPr lang="es-ES"/>
        </a:p>
      </dgm:t>
    </dgm:pt>
    <dgm:pt modelId="{0F8B5272-C977-4A95-8491-B05DF6D5941D}" type="pres">
      <dgm:prSet presAssocID="{1F60CB10-BE0A-45DF-8893-EFC48D38143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3D0625-CBC9-46E2-96A7-173CF67BF346}" type="pres">
      <dgm:prSet presAssocID="{1F60CB10-BE0A-45DF-8893-EFC48D38143A}" presName="aSpace" presStyleCnt="0"/>
      <dgm:spPr/>
    </dgm:pt>
    <dgm:pt modelId="{328A67AF-BF08-4266-8A7C-1D0815D141E7}" type="pres">
      <dgm:prSet presAssocID="{1D35A8E4-8615-4EEA-821D-2712B87F2DB9}" presName="compNode" presStyleCnt="0"/>
      <dgm:spPr/>
    </dgm:pt>
    <dgm:pt modelId="{9DBB2BD0-C580-48B3-BD03-56C6CBBD2E1B}" type="pres">
      <dgm:prSet presAssocID="{1D35A8E4-8615-4EEA-821D-2712B87F2DB9}" presName="noGeometry" presStyleCnt="0"/>
      <dgm:spPr/>
    </dgm:pt>
    <dgm:pt modelId="{AE11ED0C-C6E4-404D-9199-6CC3287DE23F}" type="pres">
      <dgm:prSet presAssocID="{1D35A8E4-8615-4EEA-821D-2712B87F2DB9}" presName="childTextVisible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A29B196-1B48-4ACD-A02B-8EDAF8F2B519}" type="pres">
      <dgm:prSet presAssocID="{1D35A8E4-8615-4EEA-821D-2712B87F2DB9}" presName="childTextHidden" presStyleLbl="bgAccFollowNode1" presStyleIdx="3" presStyleCnt="4"/>
      <dgm:spPr/>
      <dgm:t>
        <a:bodyPr/>
        <a:lstStyle/>
        <a:p>
          <a:endParaRPr lang="es-ES"/>
        </a:p>
      </dgm:t>
    </dgm:pt>
    <dgm:pt modelId="{67A97BA9-E5E6-4CF5-AEBB-10134920672C}" type="pres">
      <dgm:prSet presAssocID="{1D35A8E4-8615-4EEA-821D-2712B87F2DB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D3C6C21-9A8E-42CE-BBBD-0552F7C38BFC}" type="presOf" srcId="{05A01818-B6CB-4897-920E-D2B65CBB7E1A}" destId="{597C1850-43DB-4D1A-8EFC-01840A18D274}" srcOrd="0" destOrd="0" presId="urn:microsoft.com/office/officeart/2005/8/layout/hProcess6"/>
    <dgm:cxn modelId="{FA97FD16-A4D2-49EF-9DE4-05C7F76A8AC2}" type="presOf" srcId="{D5537873-B4DD-4C49-974D-59B9C3D3F58A}" destId="{040FBEBE-21C3-474E-98C0-1B684673F951}" srcOrd="0" destOrd="0" presId="urn:microsoft.com/office/officeart/2005/8/layout/hProcess6"/>
    <dgm:cxn modelId="{FF5C5763-016B-4FC1-B6BF-50AADBF4805F}" type="presOf" srcId="{526B0B49-0FEE-4698-8712-7033761D00D2}" destId="{B6CAA83C-0770-4D9A-A5CF-95A77AC4880A}" srcOrd="0" destOrd="0" presId="urn:microsoft.com/office/officeart/2005/8/layout/hProcess6"/>
    <dgm:cxn modelId="{4F88EE99-2B92-4940-A02E-DB0CE37C9775}" srcId="{3AA8CB28-C700-4E5C-AE48-475513C5C19D}" destId="{DB3E50FB-AA45-4E2C-AE9E-7727B153DEA5}" srcOrd="0" destOrd="0" parTransId="{3521B13C-D5FE-46F4-8979-0FE568B51EC6}" sibTransId="{280BDEF4-5CA4-4677-9453-CC18E1404269}"/>
    <dgm:cxn modelId="{D2DD80E7-215B-437C-86F8-0225B154ACB3}" srcId="{3AA8CB28-C700-4E5C-AE48-475513C5C19D}" destId="{05A01818-B6CB-4897-920E-D2B65CBB7E1A}" srcOrd="1" destOrd="0" parTransId="{DA478461-2B01-4DA5-BA91-0DFC93DC7C94}" sibTransId="{4075DDF1-AB8B-4CF1-A174-6C929EE57FB2}"/>
    <dgm:cxn modelId="{63FC4439-9C96-40DF-841D-8E5631800342}" type="presOf" srcId="{AD9D4431-707F-4375-A5D4-141FA51B553A}" destId="{5A29B196-1B48-4ACD-A02B-8EDAF8F2B519}" srcOrd="1" destOrd="0" presId="urn:microsoft.com/office/officeart/2005/8/layout/hProcess6"/>
    <dgm:cxn modelId="{8BF1049F-97B8-44D8-A426-A986845A6CDA}" type="presOf" srcId="{6B5E71E8-3E83-4835-BE42-B3458DD26CE7}" destId="{252FF981-CFEC-4F07-AB96-72D2878F14B0}" srcOrd="1" destOrd="0" presId="urn:microsoft.com/office/officeart/2005/8/layout/hProcess6"/>
    <dgm:cxn modelId="{B1D0C21D-16D6-4689-8969-FF12E097A1B7}" srcId="{05A01818-B6CB-4897-920E-D2B65CBB7E1A}" destId="{526B0B49-0FEE-4698-8712-7033761D00D2}" srcOrd="0" destOrd="0" parTransId="{06E5F2B4-BFC9-435B-B4BE-B9EAEBCDF001}" sibTransId="{64BAC1F3-5043-437C-826D-CE64FF875CEA}"/>
    <dgm:cxn modelId="{2FD797E8-E703-4FD3-ADC2-599C448F4BD2}" type="presOf" srcId="{1F60CB10-BE0A-45DF-8893-EFC48D38143A}" destId="{0F8B5272-C977-4A95-8491-B05DF6D5941D}" srcOrd="0" destOrd="0" presId="urn:microsoft.com/office/officeart/2005/8/layout/hProcess6"/>
    <dgm:cxn modelId="{3F89C264-CD76-4296-A14F-74E957055DFB}" type="presOf" srcId="{3AA8CB28-C700-4E5C-AE48-475513C5C19D}" destId="{7FB87BE2-C2CE-4CC5-B16F-EA0D05B3BF8E}" srcOrd="0" destOrd="0" presId="urn:microsoft.com/office/officeart/2005/8/layout/hProcess6"/>
    <dgm:cxn modelId="{AC62440A-CB37-4EB3-8D20-8A2C596DE960}" srcId="{DB3E50FB-AA45-4E2C-AE9E-7727B153DEA5}" destId="{D5537873-B4DD-4C49-974D-59B9C3D3F58A}" srcOrd="0" destOrd="0" parTransId="{38B4D96E-B907-4596-8F6B-94908551A80B}" sibTransId="{B1BB69D3-2F54-411B-9BE6-49DDA7FBFA3C}"/>
    <dgm:cxn modelId="{20BAA7B4-4000-4EF9-8B75-AF0DA20E2DB8}" srcId="{DB3E50FB-AA45-4E2C-AE9E-7727B153DEA5}" destId="{8D9DFFCB-FDBC-428D-9351-5A1B457CEF8B}" srcOrd="1" destOrd="0" parTransId="{6A1DB9C0-F4B1-44CA-A1E9-A4310D939F7F}" sibTransId="{46490D75-AFAD-4554-89A8-8C5B0BD9133A}"/>
    <dgm:cxn modelId="{FAA2BD3A-3BED-4025-B624-1AAD0077C8E8}" type="presOf" srcId="{526B0B49-0FEE-4698-8712-7033761D00D2}" destId="{B89FC829-DA8C-402E-A588-43A64532CE04}" srcOrd="1" destOrd="0" presId="urn:microsoft.com/office/officeart/2005/8/layout/hProcess6"/>
    <dgm:cxn modelId="{A3EB28BF-0E84-4697-9A8B-EA5126A5330B}" srcId="{3AA8CB28-C700-4E5C-AE48-475513C5C19D}" destId="{1F60CB10-BE0A-45DF-8893-EFC48D38143A}" srcOrd="2" destOrd="0" parTransId="{4E2F26C1-5E70-4A70-81C0-9D478A3853C7}" sibTransId="{1DCFD063-73B8-4252-B34A-B92714A39B3A}"/>
    <dgm:cxn modelId="{852AAD56-C0F7-4EC1-8004-715CAD2C1121}" type="presOf" srcId="{6B5E71E8-3E83-4835-BE42-B3458DD26CE7}" destId="{8A30C0D6-0645-4100-9909-FBD0E0A93961}" srcOrd="0" destOrd="0" presId="urn:microsoft.com/office/officeart/2005/8/layout/hProcess6"/>
    <dgm:cxn modelId="{6997DC85-223D-429C-ABF6-50F1E2241E14}" srcId="{1D35A8E4-8615-4EEA-821D-2712B87F2DB9}" destId="{AD9D4431-707F-4375-A5D4-141FA51B553A}" srcOrd="0" destOrd="0" parTransId="{8C3EFCF8-D128-4E40-83AA-99CB1732B3B3}" sibTransId="{47503D82-ED48-422E-9018-3BACE6658706}"/>
    <dgm:cxn modelId="{30C178FA-A98E-4EC0-B14C-7DBC0C017530}" type="presOf" srcId="{8D9DFFCB-FDBC-428D-9351-5A1B457CEF8B}" destId="{E7A59B29-A014-4879-92C9-59F5E7504DA2}" srcOrd="1" destOrd="1" presId="urn:microsoft.com/office/officeart/2005/8/layout/hProcess6"/>
    <dgm:cxn modelId="{1BF09970-86BA-4F45-BC72-49CD102B757B}" srcId="{1F60CB10-BE0A-45DF-8893-EFC48D38143A}" destId="{6B5E71E8-3E83-4835-BE42-B3458DD26CE7}" srcOrd="0" destOrd="0" parTransId="{53107270-088D-4E80-9EE8-8B6FA4B5615C}" sibTransId="{00315F7C-3EEF-4344-9A4D-DFCF867FEF95}"/>
    <dgm:cxn modelId="{4E59DCD9-2D59-4654-8070-D961E2858E58}" type="presOf" srcId="{D5537873-B4DD-4C49-974D-59B9C3D3F58A}" destId="{E7A59B29-A014-4879-92C9-59F5E7504DA2}" srcOrd="1" destOrd="0" presId="urn:microsoft.com/office/officeart/2005/8/layout/hProcess6"/>
    <dgm:cxn modelId="{8546BD52-C3CA-4B6D-AE48-58DDCC8104CC}" type="presOf" srcId="{8D9DFFCB-FDBC-428D-9351-5A1B457CEF8B}" destId="{040FBEBE-21C3-474E-98C0-1B684673F951}" srcOrd="0" destOrd="1" presId="urn:microsoft.com/office/officeart/2005/8/layout/hProcess6"/>
    <dgm:cxn modelId="{408C6471-C15C-4F64-ABFE-F59CA8C23D41}" srcId="{3AA8CB28-C700-4E5C-AE48-475513C5C19D}" destId="{1D35A8E4-8615-4EEA-821D-2712B87F2DB9}" srcOrd="3" destOrd="0" parTransId="{9B7E501B-9261-49AF-957D-0A9C5F5F0A21}" sibTransId="{38C7789F-EE33-47D6-AB4C-099FE77CF4B8}"/>
    <dgm:cxn modelId="{8F466D5E-1C46-4ED9-B381-3FE38C7933FA}" type="presOf" srcId="{DB3E50FB-AA45-4E2C-AE9E-7727B153DEA5}" destId="{5032DA3B-35DA-4D68-8F8A-4D37F7E05D6C}" srcOrd="0" destOrd="0" presId="urn:microsoft.com/office/officeart/2005/8/layout/hProcess6"/>
    <dgm:cxn modelId="{E9EF3F78-A722-4E60-BE28-ABAD851BD1CE}" type="presOf" srcId="{1D35A8E4-8615-4EEA-821D-2712B87F2DB9}" destId="{67A97BA9-E5E6-4CF5-AEBB-10134920672C}" srcOrd="0" destOrd="0" presId="urn:microsoft.com/office/officeart/2005/8/layout/hProcess6"/>
    <dgm:cxn modelId="{E7D1DB67-3704-4F97-B869-0E9094493315}" type="presOf" srcId="{AD9D4431-707F-4375-A5D4-141FA51B553A}" destId="{AE11ED0C-C6E4-404D-9199-6CC3287DE23F}" srcOrd="0" destOrd="0" presId="urn:microsoft.com/office/officeart/2005/8/layout/hProcess6"/>
    <dgm:cxn modelId="{6F6AC672-C772-4EBC-8DB2-70B4B5542AA8}" type="presParOf" srcId="{7FB87BE2-C2CE-4CC5-B16F-EA0D05B3BF8E}" destId="{7B6F063B-B573-4049-89C7-2B0589D150A4}" srcOrd="0" destOrd="0" presId="urn:microsoft.com/office/officeart/2005/8/layout/hProcess6"/>
    <dgm:cxn modelId="{7EB661E1-696F-4655-AB15-2140798AE541}" type="presParOf" srcId="{7B6F063B-B573-4049-89C7-2B0589D150A4}" destId="{9B4A24E8-1739-47DA-B1A0-70A040B61C68}" srcOrd="0" destOrd="0" presId="urn:microsoft.com/office/officeart/2005/8/layout/hProcess6"/>
    <dgm:cxn modelId="{1805CDF0-29E3-40F6-8106-72BD6BCE77D7}" type="presParOf" srcId="{7B6F063B-B573-4049-89C7-2B0589D150A4}" destId="{040FBEBE-21C3-474E-98C0-1B684673F951}" srcOrd="1" destOrd="0" presId="urn:microsoft.com/office/officeart/2005/8/layout/hProcess6"/>
    <dgm:cxn modelId="{AE051BF0-EF2B-44E9-9CA3-5FB2DAC03E3D}" type="presParOf" srcId="{7B6F063B-B573-4049-89C7-2B0589D150A4}" destId="{E7A59B29-A014-4879-92C9-59F5E7504DA2}" srcOrd="2" destOrd="0" presId="urn:microsoft.com/office/officeart/2005/8/layout/hProcess6"/>
    <dgm:cxn modelId="{3A2BCFA2-BC96-454E-9FA5-5374DA680549}" type="presParOf" srcId="{7B6F063B-B573-4049-89C7-2B0589D150A4}" destId="{5032DA3B-35DA-4D68-8F8A-4D37F7E05D6C}" srcOrd="3" destOrd="0" presId="urn:microsoft.com/office/officeart/2005/8/layout/hProcess6"/>
    <dgm:cxn modelId="{D4FA349C-87DB-48C5-959F-E67BFFC4E7F2}" type="presParOf" srcId="{7FB87BE2-C2CE-4CC5-B16F-EA0D05B3BF8E}" destId="{BA4ECC0C-E10E-4520-BA45-73ACA506A8A9}" srcOrd="1" destOrd="0" presId="urn:microsoft.com/office/officeart/2005/8/layout/hProcess6"/>
    <dgm:cxn modelId="{A4F4F3DD-A36D-44D7-83A1-5E592D15C81C}" type="presParOf" srcId="{7FB87BE2-C2CE-4CC5-B16F-EA0D05B3BF8E}" destId="{BFF0B46D-8258-4298-9EB1-26C7683513AB}" srcOrd="2" destOrd="0" presId="urn:microsoft.com/office/officeart/2005/8/layout/hProcess6"/>
    <dgm:cxn modelId="{8C2C263A-2D81-4749-908C-8875AA8352E5}" type="presParOf" srcId="{BFF0B46D-8258-4298-9EB1-26C7683513AB}" destId="{693DD2EE-99B7-424C-857C-A0B8AA68A0D8}" srcOrd="0" destOrd="0" presId="urn:microsoft.com/office/officeart/2005/8/layout/hProcess6"/>
    <dgm:cxn modelId="{DE8A1649-7AE4-45F9-AD84-32FB09ADF9A5}" type="presParOf" srcId="{BFF0B46D-8258-4298-9EB1-26C7683513AB}" destId="{B6CAA83C-0770-4D9A-A5CF-95A77AC4880A}" srcOrd="1" destOrd="0" presId="urn:microsoft.com/office/officeart/2005/8/layout/hProcess6"/>
    <dgm:cxn modelId="{3CB36EF2-0F28-48B6-AD66-0FB6206143FC}" type="presParOf" srcId="{BFF0B46D-8258-4298-9EB1-26C7683513AB}" destId="{B89FC829-DA8C-402E-A588-43A64532CE04}" srcOrd="2" destOrd="0" presId="urn:microsoft.com/office/officeart/2005/8/layout/hProcess6"/>
    <dgm:cxn modelId="{A18D0A2E-B530-4D6A-BD39-1349ECB001E5}" type="presParOf" srcId="{BFF0B46D-8258-4298-9EB1-26C7683513AB}" destId="{597C1850-43DB-4D1A-8EFC-01840A18D274}" srcOrd="3" destOrd="0" presId="urn:microsoft.com/office/officeart/2005/8/layout/hProcess6"/>
    <dgm:cxn modelId="{9D5CB0DF-3A85-4C15-9EA2-927E2F4984AD}" type="presParOf" srcId="{7FB87BE2-C2CE-4CC5-B16F-EA0D05B3BF8E}" destId="{39D3E43B-AA14-40C8-8AC9-17216F44A38E}" srcOrd="3" destOrd="0" presId="urn:microsoft.com/office/officeart/2005/8/layout/hProcess6"/>
    <dgm:cxn modelId="{186611C2-978F-48F9-BDB6-BB442C32AADD}" type="presParOf" srcId="{7FB87BE2-C2CE-4CC5-B16F-EA0D05B3BF8E}" destId="{EB315B6E-BCCE-484A-87F2-B936C5752DB3}" srcOrd="4" destOrd="0" presId="urn:microsoft.com/office/officeart/2005/8/layout/hProcess6"/>
    <dgm:cxn modelId="{F8236681-CABE-4DF3-A96C-23B9B5BB5D40}" type="presParOf" srcId="{EB315B6E-BCCE-484A-87F2-B936C5752DB3}" destId="{D49F01B6-F514-4297-A0CA-F88DDBB2F20E}" srcOrd="0" destOrd="0" presId="urn:microsoft.com/office/officeart/2005/8/layout/hProcess6"/>
    <dgm:cxn modelId="{F3E09A48-6E88-4036-842F-D4D1732FF4C2}" type="presParOf" srcId="{EB315B6E-BCCE-484A-87F2-B936C5752DB3}" destId="{8A30C0D6-0645-4100-9909-FBD0E0A93961}" srcOrd="1" destOrd="0" presId="urn:microsoft.com/office/officeart/2005/8/layout/hProcess6"/>
    <dgm:cxn modelId="{A33E8E1A-2440-4305-9E1A-1F2E9E3B5DCB}" type="presParOf" srcId="{EB315B6E-BCCE-484A-87F2-B936C5752DB3}" destId="{252FF981-CFEC-4F07-AB96-72D2878F14B0}" srcOrd="2" destOrd="0" presId="urn:microsoft.com/office/officeart/2005/8/layout/hProcess6"/>
    <dgm:cxn modelId="{EC02C4D8-AFC8-406D-A4D8-F2DEE9AE120A}" type="presParOf" srcId="{EB315B6E-BCCE-484A-87F2-B936C5752DB3}" destId="{0F8B5272-C977-4A95-8491-B05DF6D5941D}" srcOrd="3" destOrd="0" presId="urn:microsoft.com/office/officeart/2005/8/layout/hProcess6"/>
    <dgm:cxn modelId="{E3078CB4-8014-41DF-99D4-BA0F93152C42}" type="presParOf" srcId="{7FB87BE2-C2CE-4CC5-B16F-EA0D05B3BF8E}" destId="{A23D0625-CBC9-46E2-96A7-173CF67BF346}" srcOrd="5" destOrd="0" presId="urn:microsoft.com/office/officeart/2005/8/layout/hProcess6"/>
    <dgm:cxn modelId="{3B105578-D93B-4744-818D-3E7228F07946}" type="presParOf" srcId="{7FB87BE2-C2CE-4CC5-B16F-EA0D05B3BF8E}" destId="{328A67AF-BF08-4266-8A7C-1D0815D141E7}" srcOrd="6" destOrd="0" presId="urn:microsoft.com/office/officeart/2005/8/layout/hProcess6"/>
    <dgm:cxn modelId="{99E39B61-55F0-4EC9-9367-1523AA0B19A4}" type="presParOf" srcId="{328A67AF-BF08-4266-8A7C-1D0815D141E7}" destId="{9DBB2BD0-C580-48B3-BD03-56C6CBBD2E1B}" srcOrd="0" destOrd="0" presId="urn:microsoft.com/office/officeart/2005/8/layout/hProcess6"/>
    <dgm:cxn modelId="{C958FD33-A331-4097-A467-391F6C8EDD72}" type="presParOf" srcId="{328A67AF-BF08-4266-8A7C-1D0815D141E7}" destId="{AE11ED0C-C6E4-404D-9199-6CC3287DE23F}" srcOrd="1" destOrd="0" presId="urn:microsoft.com/office/officeart/2005/8/layout/hProcess6"/>
    <dgm:cxn modelId="{3B54EAAB-1340-4000-9ADA-73644C9F13FD}" type="presParOf" srcId="{328A67AF-BF08-4266-8A7C-1D0815D141E7}" destId="{5A29B196-1B48-4ACD-A02B-8EDAF8F2B519}" srcOrd="2" destOrd="0" presId="urn:microsoft.com/office/officeart/2005/8/layout/hProcess6"/>
    <dgm:cxn modelId="{FC0504C4-9297-41D9-BC09-3391BA682499}" type="presParOf" srcId="{328A67AF-BF08-4266-8A7C-1D0815D141E7}" destId="{67A97BA9-E5E6-4CF5-AEBB-10134920672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40FBEBE-21C3-474E-98C0-1B684673F951}">
      <dsp:nvSpPr>
        <dsp:cNvPr id="0" name=""/>
        <dsp:cNvSpPr/>
      </dsp:nvSpPr>
      <dsp:spPr>
        <a:xfrm>
          <a:off x="276723" y="1321394"/>
          <a:ext cx="1095506" cy="95761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.EXE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.DLL</a:t>
          </a:r>
          <a:endParaRPr lang="es-ES" sz="1400" kern="1200" dirty="0"/>
        </a:p>
      </dsp:txBody>
      <dsp:txXfrm>
        <a:off x="550600" y="1321394"/>
        <a:ext cx="821629" cy="957610"/>
      </dsp:txXfrm>
    </dsp:sp>
    <dsp:sp modelId="{5032DA3B-35DA-4D68-8F8A-4D37F7E05D6C}">
      <dsp:nvSpPr>
        <dsp:cNvPr id="0" name=""/>
        <dsp:cNvSpPr/>
      </dsp:nvSpPr>
      <dsp:spPr>
        <a:xfrm>
          <a:off x="2847" y="1526323"/>
          <a:ext cx="547753" cy="5477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err="1" smtClean="0"/>
            <a:t>Assembly</a:t>
          </a:r>
          <a:endParaRPr lang="es-ES" sz="700" kern="1200" dirty="0"/>
        </a:p>
      </dsp:txBody>
      <dsp:txXfrm>
        <a:off x="2847" y="1526323"/>
        <a:ext cx="547753" cy="547753"/>
      </dsp:txXfrm>
    </dsp:sp>
    <dsp:sp modelId="{B6CAA83C-0770-4D9A-A5CF-95A77AC4880A}">
      <dsp:nvSpPr>
        <dsp:cNvPr id="0" name=""/>
        <dsp:cNvSpPr/>
      </dsp:nvSpPr>
      <dsp:spPr>
        <a:xfrm>
          <a:off x="1714575" y="1321394"/>
          <a:ext cx="1095506" cy="95761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C#</a:t>
          </a:r>
          <a:endParaRPr lang="es-ES" sz="1400" kern="1200" dirty="0"/>
        </a:p>
      </dsp:txBody>
      <dsp:txXfrm>
        <a:off x="1988451" y="1321394"/>
        <a:ext cx="821629" cy="957610"/>
      </dsp:txXfrm>
    </dsp:sp>
    <dsp:sp modelId="{597C1850-43DB-4D1A-8EFC-01840A18D274}">
      <dsp:nvSpPr>
        <dsp:cNvPr id="0" name=""/>
        <dsp:cNvSpPr/>
      </dsp:nvSpPr>
      <dsp:spPr>
        <a:xfrm>
          <a:off x="1440698" y="1526323"/>
          <a:ext cx="547753" cy="5477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u="none" kern="1200" dirty="0" err="1" smtClean="0"/>
            <a:t>Source</a:t>
          </a:r>
          <a:r>
            <a:rPr lang="es-ES" sz="700" u="none" kern="1200" dirty="0" smtClean="0"/>
            <a:t> </a:t>
          </a:r>
          <a:r>
            <a:rPr lang="es-ES" sz="700" u="none" kern="1200" dirty="0" err="1" smtClean="0"/>
            <a:t>Code</a:t>
          </a:r>
          <a:endParaRPr lang="es-ES" sz="700" u="none" kern="1200" dirty="0"/>
        </a:p>
      </dsp:txBody>
      <dsp:txXfrm>
        <a:off x="1440698" y="1526323"/>
        <a:ext cx="547753" cy="547753"/>
      </dsp:txXfrm>
    </dsp:sp>
    <dsp:sp modelId="{8A30C0D6-0645-4100-9909-FBD0E0A93961}">
      <dsp:nvSpPr>
        <dsp:cNvPr id="0" name=""/>
        <dsp:cNvSpPr/>
      </dsp:nvSpPr>
      <dsp:spPr>
        <a:xfrm>
          <a:off x="3152427" y="1321394"/>
          <a:ext cx="1095506" cy="95761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C++</a:t>
          </a:r>
          <a:endParaRPr lang="es-ES" sz="1400" kern="1200" dirty="0"/>
        </a:p>
      </dsp:txBody>
      <dsp:txXfrm>
        <a:off x="3426303" y="1321394"/>
        <a:ext cx="821629" cy="957610"/>
      </dsp:txXfrm>
    </dsp:sp>
    <dsp:sp modelId="{0F8B5272-C977-4A95-8491-B05DF6D5941D}">
      <dsp:nvSpPr>
        <dsp:cNvPr id="0" name=""/>
        <dsp:cNvSpPr/>
      </dsp:nvSpPr>
      <dsp:spPr>
        <a:xfrm>
          <a:off x="2878550" y="1526323"/>
          <a:ext cx="547753" cy="5477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err="1" smtClean="0"/>
            <a:t>Source</a:t>
          </a:r>
          <a:r>
            <a:rPr lang="es-ES" sz="700" kern="1200" dirty="0" smtClean="0"/>
            <a:t> </a:t>
          </a:r>
          <a:r>
            <a:rPr lang="es-ES" sz="700" kern="1200" dirty="0" err="1" smtClean="0"/>
            <a:t>Code</a:t>
          </a:r>
          <a:endParaRPr lang="es-ES" sz="700" kern="1200" dirty="0"/>
        </a:p>
      </dsp:txBody>
      <dsp:txXfrm>
        <a:off x="2878550" y="1526323"/>
        <a:ext cx="547753" cy="547753"/>
      </dsp:txXfrm>
    </dsp:sp>
    <dsp:sp modelId="{AE11ED0C-C6E4-404D-9199-6CC3287DE23F}">
      <dsp:nvSpPr>
        <dsp:cNvPr id="0" name=""/>
        <dsp:cNvSpPr/>
      </dsp:nvSpPr>
      <dsp:spPr>
        <a:xfrm>
          <a:off x="4590278" y="1321394"/>
          <a:ext cx="1095506" cy="95761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Native</a:t>
          </a:r>
          <a:endParaRPr lang="es-ES" sz="1400" kern="1200" dirty="0"/>
        </a:p>
      </dsp:txBody>
      <dsp:txXfrm>
        <a:off x="4864155" y="1321394"/>
        <a:ext cx="821629" cy="957610"/>
      </dsp:txXfrm>
    </dsp:sp>
    <dsp:sp modelId="{67A97BA9-E5E6-4CF5-AEBB-10134920672C}">
      <dsp:nvSpPr>
        <dsp:cNvPr id="0" name=""/>
        <dsp:cNvSpPr/>
      </dsp:nvSpPr>
      <dsp:spPr>
        <a:xfrm>
          <a:off x="4316402" y="1526323"/>
          <a:ext cx="547753" cy="5477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err="1" smtClean="0"/>
            <a:t>Assembly</a:t>
          </a:r>
          <a:endParaRPr lang="es-ES" sz="700" kern="1200" dirty="0"/>
        </a:p>
      </dsp:txBody>
      <dsp:txXfrm>
        <a:off x="4316402" y="1526323"/>
        <a:ext cx="547753" cy="547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D74-697C-4AC0-AA44-DBF7E7B85913}" type="datetimeFigureOut">
              <a:rPr lang="es-ES" smtClean="0"/>
              <a:t>18/07/2012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E021-BF18-41B2-B66D-482AB8EF148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D74-697C-4AC0-AA44-DBF7E7B85913}" type="datetimeFigureOut">
              <a:rPr lang="es-ES" smtClean="0"/>
              <a:t>18/07/2012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E021-BF18-41B2-B66D-482AB8EF148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D74-697C-4AC0-AA44-DBF7E7B85913}" type="datetimeFigureOut">
              <a:rPr lang="es-ES" smtClean="0"/>
              <a:t>18/07/2012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E021-BF18-41B2-B66D-482AB8EF148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D74-697C-4AC0-AA44-DBF7E7B85913}" type="datetimeFigureOut">
              <a:rPr lang="es-ES" smtClean="0"/>
              <a:t>18/07/2012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E021-BF18-41B2-B66D-482AB8EF148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D74-697C-4AC0-AA44-DBF7E7B85913}" type="datetimeFigureOut">
              <a:rPr lang="es-ES" smtClean="0"/>
              <a:t>18/07/2012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E021-BF18-41B2-B66D-482AB8EF148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D74-697C-4AC0-AA44-DBF7E7B85913}" type="datetimeFigureOut">
              <a:rPr lang="es-ES" smtClean="0"/>
              <a:t>18/07/2012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E021-BF18-41B2-B66D-482AB8EF148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D74-697C-4AC0-AA44-DBF7E7B85913}" type="datetimeFigureOut">
              <a:rPr lang="es-ES" smtClean="0"/>
              <a:t>18/07/2012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E021-BF18-41B2-B66D-482AB8EF148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D74-697C-4AC0-AA44-DBF7E7B85913}" type="datetimeFigureOut">
              <a:rPr lang="es-ES" smtClean="0"/>
              <a:t>18/07/2012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E021-BF18-41B2-B66D-482AB8EF148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D74-697C-4AC0-AA44-DBF7E7B85913}" type="datetimeFigureOut">
              <a:rPr lang="es-ES" smtClean="0"/>
              <a:t>18/07/2012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E021-BF18-41B2-B66D-482AB8EF148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D74-697C-4AC0-AA44-DBF7E7B85913}" type="datetimeFigureOut">
              <a:rPr lang="es-ES" smtClean="0"/>
              <a:t>18/07/2012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E021-BF18-41B2-B66D-482AB8EF148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7D74-697C-4AC0-AA44-DBF7E7B85913}" type="datetimeFigureOut">
              <a:rPr lang="es-ES" smtClean="0"/>
              <a:t>18/07/2012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E021-BF18-41B2-B66D-482AB8EF148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37D74-697C-4AC0-AA44-DBF7E7B85913}" type="datetimeFigureOut">
              <a:rPr lang="es-ES" smtClean="0"/>
              <a:t>18/07/2012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7E021-BF18-41B2-B66D-482AB8EF148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Nube"/>
          <p:cNvSpPr/>
          <p:nvPr/>
        </p:nvSpPr>
        <p:spPr>
          <a:xfrm>
            <a:off x="1907704" y="1628800"/>
            <a:ext cx="5400600" cy="201622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ilindro"/>
          <p:cNvSpPr/>
          <p:nvPr/>
        </p:nvSpPr>
        <p:spPr>
          <a:xfrm>
            <a:off x="2987824" y="2132856"/>
            <a:ext cx="720080" cy="720080"/>
          </a:xfrm>
          <a:prstGeom prst="can">
            <a:avLst>
              <a:gd name="adj" fmla="val 28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.</a:t>
            </a:r>
            <a:r>
              <a:rPr lang="es-ES" dirty="0" err="1" smtClean="0"/>
              <a:t>exe</a:t>
            </a:r>
            <a:endParaRPr lang="es-ES" dirty="0" smtClean="0"/>
          </a:p>
        </p:txBody>
      </p:sp>
      <p:pic>
        <p:nvPicPr>
          <p:cNvPr id="11" name="Picture 2" descr="http://www.brinquedodemulher.net/wp-content/uploads/2010/12/sony-bravia-kdl-40w5500-tv-lc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8898" y="4581128"/>
            <a:ext cx="2290986" cy="1589944"/>
          </a:xfrm>
          <a:prstGeom prst="rect">
            <a:avLst/>
          </a:prstGeom>
          <a:noFill/>
        </p:spPr>
      </p:pic>
      <p:cxnSp>
        <p:nvCxnSpPr>
          <p:cNvPr id="12" name="11 Conector recto de flecha"/>
          <p:cNvCxnSpPr/>
          <p:nvPr/>
        </p:nvCxnSpPr>
        <p:spPr>
          <a:xfrm flipV="1">
            <a:off x="2627784" y="2924944"/>
            <a:ext cx="57606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2771800" y="3092450"/>
            <a:ext cx="517500" cy="1344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3419872" y="2708920"/>
            <a:ext cx="180020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3563888" y="2852936"/>
            <a:ext cx="1728192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15 Diagrama"/>
          <p:cNvGraphicFramePr/>
          <p:nvPr/>
        </p:nvGraphicFramePr>
        <p:xfrm>
          <a:off x="2987824" y="-747464"/>
          <a:ext cx="5688632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16 Rectángulo redondeado"/>
          <p:cNvSpPr/>
          <p:nvPr/>
        </p:nvSpPr>
        <p:spPr>
          <a:xfrm>
            <a:off x="2771800" y="44624"/>
            <a:ext cx="5976664" cy="180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recto"/>
          <p:cNvCxnSpPr/>
          <p:nvPr/>
        </p:nvCxnSpPr>
        <p:spPr>
          <a:xfrm flipH="1">
            <a:off x="6156176" y="1844824"/>
            <a:ext cx="237626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2987824" y="1844824"/>
            <a:ext cx="208823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8" descr="http://www.sunrisetech.gr/images/application.png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3643974" y="2492896"/>
            <a:ext cx="423970" cy="42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21 CuadroTexto"/>
          <p:cNvSpPr txBox="1"/>
          <p:nvPr/>
        </p:nvSpPr>
        <p:spPr>
          <a:xfrm rot="17476174">
            <a:off x="2405395" y="357560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smtClean="0"/>
              <a:t>App1?</a:t>
            </a:r>
            <a:endParaRPr lang="es-ES" b="1" dirty="0"/>
          </a:p>
        </p:txBody>
      </p:sp>
      <p:pic>
        <p:nvPicPr>
          <p:cNvPr id="1027" name="Picture 3" descr="C:\Users\Alex\Downloads\Alter-Native2 (2)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080" y="2348880"/>
            <a:ext cx="884530" cy="443938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26" name="25 CuadroTexto"/>
          <p:cNvSpPr txBox="1"/>
          <p:nvPr/>
        </p:nvSpPr>
        <p:spPr>
          <a:xfrm>
            <a:off x="5353268" y="2780928"/>
            <a:ext cx="874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err="1" smtClean="0"/>
              <a:t>AlterNative</a:t>
            </a:r>
            <a:endParaRPr lang="es-ES" b="1" dirty="0"/>
          </a:p>
        </p:txBody>
      </p:sp>
      <p:sp>
        <p:nvSpPr>
          <p:cNvPr id="27" name="26 CuadroTexto"/>
          <p:cNvSpPr txBox="1"/>
          <p:nvPr/>
        </p:nvSpPr>
        <p:spPr>
          <a:xfrm rot="17438197">
            <a:off x="2675739" y="3717032"/>
            <a:ext cx="874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smtClean="0"/>
              <a:t>App1.exe</a:t>
            </a:r>
            <a:endParaRPr lang="es-ES" b="1" dirty="0"/>
          </a:p>
        </p:txBody>
      </p:sp>
      <p:sp>
        <p:nvSpPr>
          <p:cNvPr id="28" name="27 CuadroTexto"/>
          <p:cNvSpPr txBox="1"/>
          <p:nvPr/>
        </p:nvSpPr>
        <p:spPr>
          <a:xfrm rot="18992308">
            <a:off x="3624358" y="328073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smtClean="0"/>
              <a:t>.NET </a:t>
            </a:r>
            <a:r>
              <a:rPr lang="es-ES" sz="1000" b="1" dirty="0" err="1" smtClean="0"/>
              <a:t>executable</a:t>
            </a:r>
            <a:endParaRPr lang="es-ES" b="1" dirty="0"/>
          </a:p>
        </p:txBody>
      </p:sp>
      <p:sp>
        <p:nvSpPr>
          <p:cNvPr id="29" name="28 CuadroTexto"/>
          <p:cNvSpPr txBox="1"/>
          <p:nvPr/>
        </p:nvSpPr>
        <p:spPr>
          <a:xfrm rot="18973642">
            <a:off x="3842864" y="3449985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err="1" smtClean="0"/>
              <a:t>Native</a:t>
            </a:r>
            <a:r>
              <a:rPr lang="es-ES" sz="1000" b="1" dirty="0" smtClean="0"/>
              <a:t> </a:t>
            </a:r>
            <a:r>
              <a:rPr lang="es-ES" sz="1000" b="1" dirty="0" err="1" smtClean="0"/>
              <a:t>executable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Alex</dc:creator>
  <cp:lastModifiedBy>Alex</cp:lastModifiedBy>
  <cp:revision>1</cp:revision>
  <dcterms:created xsi:type="dcterms:W3CDTF">2012-07-18T10:29:08Z</dcterms:created>
  <dcterms:modified xsi:type="dcterms:W3CDTF">2012-07-18T10:35:55Z</dcterms:modified>
</cp:coreProperties>
</file>