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61" r:id="rId7"/>
    <p:sldId id="268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00" d="100"/>
          <a:sy n="100" d="100"/>
        </p:scale>
        <p:origin x="87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31:22.04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23 24575,'0'4'0,"0"0"0,1 1 0,-1-1 0,1 0 0,0-1 0,0 1 0,0 0 0,0 0 0,1 0 0,0-1 0,0 1 0,0 0 0,0-1 0,0 0 0,1 0 0,5 6 0,-3-4 0,1 0 0,1-1 0,-1 1 0,1-1 0,0-1 0,0 1 0,0-1 0,10 3 0,6 0 0,0-1 0,1 0 0,0-2 0,42 0 0,-15-2 0,-23 1 0,1-2 0,-1-1 0,57-9 0,-81 9 6,-1 0 0,1 0-1,0-1 1,0 1 0,-1-1-1,0 0 1,1 0 0,-1 0 0,0-1-1,0 1 1,0-1 0,0 1-1,0-1 1,-1 0 0,1 0-1,-1-1 1,0 1 0,0 0 0,0-1-1,2-5 1,-2 3-120,0 0 0,0 1-1,-1-1 1,0 0 0,-1 0 0,1 0-1,-1 0 1,0-1 0,0 1 0,-1 0-1,0 0 1,-3-10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31:23.15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93 0 24575,'-5'0'0,"-8"0"0,-7 0 0,-5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31:23.5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31:26.93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31:27.4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31:32.78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31:33.34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7T13:31:34.1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.png"/><Relationship Id="rId10" Type="http://schemas.openxmlformats.org/officeDocument/2006/relationships/customXml" Target="../ink/ink6.xml"/><Relationship Id="rId4" Type="http://schemas.openxmlformats.org/officeDocument/2006/relationships/customXml" Target="../ink/ink2.xml"/><Relationship Id="rId9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27138"/>
            <a:ext cx="9144000" cy="2201862"/>
          </a:xfrm>
        </p:spPr>
        <p:txBody>
          <a:bodyPr/>
          <a:lstStyle/>
          <a:p>
            <a:r>
              <a:rPr lang="en-US" dirty="0"/>
              <a:t>Doomrun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612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ru-RU" sz="1800" dirty="0">
                <a:ea typeface="Calibri"/>
                <a:cs typeface="Calibri"/>
              </a:rPr>
              <a:t>Выполнили:</a:t>
            </a:r>
          </a:p>
          <a:p>
            <a:pPr algn="l"/>
            <a:r>
              <a:rPr lang="ru-RU" sz="1800" dirty="0">
                <a:ea typeface="Calibri"/>
                <a:cs typeface="Calibri"/>
              </a:rPr>
              <a:t>Шкулёв Игорь</a:t>
            </a:r>
            <a:br>
              <a:rPr lang="ru-RU" sz="1800" dirty="0">
                <a:ea typeface="Calibri"/>
                <a:cs typeface="Calibri"/>
              </a:rPr>
            </a:br>
            <a:r>
              <a:rPr lang="ru-RU" sz="1800" dirty="0">
                <a:ea typeface="Calibri"/>
                <a:cs typeface="Calibri"/>
              </a:rPr>
              <a:t>Чухачёв Владимир</a:t>
            </a:r>
          </a:p>
          <a:p>
            <a:pPr algn="l"/>
            <a:r>
              <a:rPr lang="ru-RU" sz="1800" dirty="0">
                <a:ea typeface="Calibri"/>
                <a:cs typeface="Calibri"/>
              </a:rPr>
              <a:t>Руководитель:</a:t>
            </a:r>
          </a:p>
          <a:p>
            <a:pPr algn="l"/>
            <a:r>
              <a:rPr lang="ru-RU" sz="1800" dirty="0">
                <a:ea typeface="Calibri"/>
                <a:cs typeface="Calibri"/>
              </a:rPr>
              <a:t>Шунаев Никита Александрович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949D8E-3037-9766-FDBB-1889C354DEF2}"/>
              </a:ext>
            </a:extLst>
          </p:cNvPr>
          <p:cNvSpPr txBox="1"/>
          <p:nvPr/>
        </p:nvSpPr>
        <p:spPr>
          <a:xfrm>
            <a:off x="1157111" y="319028"/>
            <a:ext cx="98777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ea typeface="Calibri"/>
                <a:cs typeface="Calibri"/>
              </a:rPr>
              <a:t>Проект по теме </a:t>
            </a:r>
            <a:r>
              <a:rPr lang="ru-RU" dirty="0" err="1">
                <a:ea typeface="+mn-lt"/>
                <a:cs typeface="+mn-lt"/>
              </a:rPr>
              <a:t>Py</a:t>
            </a:r>
            <a:r>
              <a:rPr lang="en-US" dirty="0">
                <a:ea typeface="+mn-lt"/>
                <a:cs typeface="+mn-lt"/>
              </a:rPr>
              <a:t>Game</a:t>
            </a:r>
            <a:endParaRPr lang="ru-RU" sz="1400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C8E71-8B09-286E-B167-4A65543319CB}"/>
              </a:ext>
            </a:extLst>
          </p:cNvPr>
          <p:cNvSpPr txBox="1"/>
          <p:nvPr/>
        </p:nvSpPr>
        <p:spPr>
          <a:xfrm>
            <a:off x="3198518" y="5835415"/>
            <a:ext cx="57949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ea typeface="Calibri"/>
                <a:cs typeface="Calibri"/>
              </a:rPr>
              <a:t>Новый Уренгой, 2024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9BE21-DF5D-C502-8A6B-56CAE4BC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Используемые библиотеки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36B8F9-4A53-4F53-B2E6-D463AB81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5181"/>
            <a:ext cx="10515600" cy="466178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 err="1"/>
              <a:t>Pygame</a:t>
            </a:r>
            <a:endParaRPr lang="en-US" sz="2000" dirty="0"/>
          </a:p>
          <a:p>
            <a:r>
              <a:rPr lang="en-US" sz="2000" dirty="0"/>
              <a:t>PyQt5</a:t>
            </a:r>
          </a:p>
          <a:p>
            <a:r>
              <a:rPr lang="en-US" sz="2000" dirty="0"/>
              <a:t>Sys</a:t>
            </a:r>
          </a:p>
          <a:p>
            <a:pPr>
              <a:buNone/>
            </a:pPr>
            <a:endParaRPr lang="ru-RU" sz="14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ru-RU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5202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7F71C-E814-D6CA-DA3E-456EFA9C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Реализуемые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C60ED-2CAB-71E3-C35A-DDAF4E57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000" b="1" dirty="0">
                <a:ea typeface="Calibri" panose="020F0502020204030204"/>
                <a:cs typeface="Calibri" panose="020F0502020204030204"/>
              </a:rPr>
              <a:t>Используемые виджеты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: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Q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Label,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Q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PushButton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QComboBox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. 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ru-RU" sz="2000" b="1" dirty="0">
                <a:ea typeface="Calibri" panose="020F0502020204030204"/>
                <a:cs typeface="Calibri" panose="020F0502020204030204"/>
              </a:rPr>
              <a:t>Картинки</a:t>
            </a:r>
            <a:r>
              <a:rPr lang="en-US" sz="2000" b="1" dirty="0">
                <a:ea typeface="Calibri" panose="020F0502020204030204"/>
                <a:cs typeface="Calibri" panose="020F0502020204030204"/>
              </a:rPr>
              <a:t>: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hero_animation_left_1.png, hero_animation_left_2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.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png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, hero_animation_left_3.png, hero_animation_right_1.png, hero_animation_right_2.png, hero_animation_right_3.png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–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спрайты для анимации передвижения героя;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hero_atack_left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_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1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hero_atack_left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_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2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hero_atack_left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_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2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.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hero_atack_right_1.png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hero_atack_right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_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2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hero_atack_right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_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3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.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– спрайты для анимации атаки героя;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boss_first.png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boss_second.png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–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спайты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боссов;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enemy_first.png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enemy_second.png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enemy_third.png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-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</a:t>
            </a:r>
            <a:r>
              <a:rPr lang="ru-RU" sz="2000" dirty="0" err="1">
                <a:ea typeface="Calibri" panose="020F0502020204030204"/>
                <a:cs typeface="Calibri" panose="020F0502020204030204"/>
              </a:rPr>
              <a:t>спайты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противников;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portal.png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– спрайт портала;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background_11.png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background_1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2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background_1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3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.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– спрайты фона для 1 уровня;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background_21.png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background_2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2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.png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,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background_2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3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.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png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 – спрайты фона для 2 уровня.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ru-RU" sz="2000" b="1" dirty="0">
                <a:ea typeface="Calibri" panose="020F0502020204030204"/>
                <a:cs typeface="Calibri" panose="020F0502020204030204"/>
              </a:rPr>
              <a:t>Звук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: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Doom</a:t>
            </a:r>
            <a:r>
              <a:rPr lang="ru-RU" sz="2000" dirty="0">
                <a:ea typeface="Calibri" panose="020F0502020204030204"/>
                <a:cs typeface="Calibri" panose="020F0502020204030204"/>
              </a:rPr>
              <a:t>.mp3</a:t>
            </a:r>
          </a:p>
          <a:p>
            <a:pPr marL="0" indent="0">
              <a:buNone/>
            </a:pPr>
            <a:endParaRPr lang="ru-RU" sz="20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8875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1E318-C004-9BCF-9605-AAEA7019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Цели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6F4CC9-26E1-5601-4042-7396DBB90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000" b="1" dirty="0">
                <a:ea typeface="Calibri"/>
                <a:cs typeface="Calibri"/>
              </a:rPr>
              <a:t>Назначение проекта:</a:t>
            </a:r>
            <a:endParaRPr lang="ru-RU" b="1" dirty="0"/>
          </a:p>
          <a:p>
            <a:pPr>
              <a:buNone/>
            </a:pPr>
            <a:r>
              <a:rPr lang="ru-RU" sz="2000" dirty="0">
                <a:ea typeface="Calibri"/>
                <a:cs typeface="Calibri"/>
              </a:rPr>
              <a:t>Создать игру с использованием технологий </a:t>
            </a:r>
            <a:r>
              <a:rPr lang="ru-RU" sz="2000" dirty="0" err="1">
                <a:ea typeface="Calibri"/>
                <a:cs typeface="Calibri"/>
              </a:rPr>
              <a:t>Py</a:t>
            </a:r>
            <a:r>
              <a:rPr lang="en-US" sz="2000" dirty="0">
                <a:ea typeface="Calibri"/>
                <a:cs typeface="Calibri"/>
              </a:rPr>
              <a:t>Game</a:t>
            </a:r>
            <a:r>
              <a:rPr lang="ru-RU" sz="2000" dirty="0">
                <a:ea typeface="Calibri"/>
                <a:cs typeface="Calibri"/>
              </a:rPr>
              <a:t>.</a:t>
            </a:r>
            <a:endParaRPr lang="ru-RU" dirty="0"/>
          </a:p>
          <a:p>
            <a:pPr algn="just">
              <a:buNone/>
            </a:pPr>
            <a:r>
              <a:rPr lang="ru-RU" sz="2000" b="1" i="1" dirty="0">
                <a:ea typeface="+mn-lt"/>
                <a:cs typeface="+mn-lt"/>
              </a:rPr>
              <a:t>Задачи:</a:t>
            </a:r>
            <a:endParaRPr lang="ru-RU" sz="20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Составить техническое задание по теме.</a:t>
            </a:r>
          </a:p>
          <a:p>
            <a:pPr algn="just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Изучить технологию </a:t>
            </a:r>
            <a:r>
              <a:rPr lang="ru-RU" sz="2000" dirty="0" err="1">
                <a:ea typeface="+mn-lt"/>
                <a:cs typeface="+mn-lt"/>
              </a:rPr>
              <a:t>Py</a:t>
            </a:r>
            <a:r>
              <a:rPr lang="en-US" sz="2000" dirty="0">
                <a:ea typeface="+mn-lt"/>
                <a:cs typeface="+mn-lt"/>
              </a:rPr>
              <a:t>Game</a:t>
            </a:r>
            <a:r>
              <a:rPr lang="ru-RU" sz="2000" dirty="0">
                <a:ea typeface="+mn-lt"/>
                <a:cs typeface="+mn-lt"/>
              </a:rPr>
              <a:t> и необходимые инструменты.</a:t>
            </a:r>
          </a:p>
          <a:p>
            <a:pPr algn="just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Научиться работать с текстовыми файлами для хранения данных.</a:t>
            </a:r>
          </a:p>
          <a:p>
            <a:pPr algn="just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Протестировать работу приложения.</a:t>
            </a:r>
          </a:p>
          <a:p>
            <a:pPr algn="just">
              <a:buFont typeface="Arial"/>
              <a:buChar char="•"/>
            </a:pPr>
            <a:r>
              <a:rPr lang="ru-RU" sz="2000" dirty="0">
                <a:ea typeface="+mn-lt"/>
                <a:cs typeface="+mn-lt"/>
              </a:rPr>
              <a:t>Собрать в исполняемый файл.</a:t>
            </a:r>
          </a:p>
          <a:p>
            <a:pPr>
              <a:buNone/>
            </a:pPr>
            <a:endParaRPr lang="ru-RU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610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A57609-6007-4A20-826D-BC8E4456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a typeface="Calibri Light"/>
                <a:cs typeface="Calibri Light"/>
              </a:rPr>
              <a:t>Техническое задание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DA502D-A129-F733-E92D-FF70C0C94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80" y="1690687"/>
            <a:ext cx="10613020" cy="48021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dirty="0"/>
              <a:t>Объём кода (500 и выше - 1)</a:t>
            </a:r>
          </a:p>
          <a:p>
            <a:r>
              <a:rPr lang="ru-RU" sz="2000" dirty="0"/>
              <a:t>Чистота кода</a:t>
            </a:r>
          </a:p>
          <a:p>
            <a:r>
              <a:rPr lang="ru-RU" sz="2000" dirty="0"/>
              <a:t>Качество проектирования</a:t>
            </a:r>
          </a:p>
          <a:p>
            <a:r>
              <a:rPr lang="en-US" sz="2000" dirty="0"/>
              <a:t>requirements.txt</a:t>
            </a:r>
          </a:p>
          <a:p>
            <a:r>
              <a:rPr lang="ru-RU" sz="2000" dirty="0"/>
              <a:t>Стартовое окно</a:t>
            </a:r>
          </a:p>
          <a:p>
            <a:r>
              <a:rPr lang="ru-RU" sz="2000" dirty="0"/>
              <a:t>Финальное окно</a:t>
            </a:r>
            <a:endParaRPr lang="en-US" sz="2000" dirty="0"/>
          </a:p>
          <a:p>
            <a:r>
              <a:rPr lang="ru-RU" sz="2000" dirty="0"/>
              <a:t>Подсчёт результатов</a:t>
            </a:r>
          </a:p>
          <a:p>
            <a:r>
              <a:rPr lang="ru-RU" sz="2000" dirty="0"/>
              <a:t>Спрайты</a:t>
            </a:r>
          </a:p>
          <a:p>
            <a:r>
              <a:rPr lang="en-US" sz="2000" dirty="0"/>
              <a:t>collide?</a:t>
            </a:r>
            <a:endParaRPr lang="ru-RU" sz="2000" dirty="0"/>
          </a:p>
          <a:p>
            <a:r>
              <a:rPr lang="ru-RU" sz="2000" dirty="0"/>
              <a:t>Анимация</a:t>
            </a:r>
          </a:p>
          <a:p>
            <a:r>
              <a:rPr lang="ru-RU" sz="2000" dirty="0"/>
              <a:t>Несколько уровней</a:t>
            </a:r>
          </a:p>
          <a:p>
            <a:r>
              <a:rPr lang="ru-RU" sz="2000" dirty="0"/>
              <a:t>Хранение данных (</a:t>
            </a:r>
            <a:r>
              <a:rPr lang="en-US" sz="2000" dirty="0"/>
              <a:t>txt, csv</a:t>
            </a:r>
            <a:r>
              <a:rPr lang="ru-RU" sz="2000" dirty="0"/>
              <a:t> или БД)</a:t>
            </a:r>
          </a:p>
        </p:txBody>
      </p:sp>
    </p:spTree>
    <p:extLst>
      <p:ext uri="{BB962C8B-B14F-4D97-AF65-F5344CB8AC3E}">
        <p14:creationId xmlns:p14="http://schemas.microsoft.com/office/powerpoint/2010/main" val="975668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CA8127C3-E9D4-7C48-23CB-8F26B7AE3164}"/>
                  </a:ext>
                </a:extLst>
              </p14:cNvPr>
              <p14:cNvContentPartPr/>
              <p14:nvPr/>
            </p14:nvContentPartPr>
            <p14:xfrm>
              <a:off x="4698574" y="4054274"/>
              <a:ext cx="199080" cy="5652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CA8127C3-E9D4-7C48-23CB-8F26B7AE31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934" y="4018634"/>
                <a:ext cx="2707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D312645-CA2B-4E5F-8090-B81F4115AB25}"/>
              </a:ext>
            </a:extLst>
          </p:cNvPr>
          <p:cNvGrpSpPr/>
          <p:nvPr/>
        </p:nvGrpSpPr>
        <p:grpSpPr>
          <a:xfrm>
            <a:off x="5242894" y="4213034"/>
            <a:ext cx="57960" cy="360"/>
            <a:chOff x="5242894" y="4213034"/>
            <a:chExt cx="579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79696E07-9C86-E517-1F58-E4B99C8B8770}"/>
                    </a:ext>
                  </a:extLst>
                </p14:cNvPr>
                <p14:cNvContentPartPr/>
                <p14:nvPr/>
              </p14:nvContentPartPr>
              <p14:xfrm>
                <a:off x="5267374" y="4213034"/>
                <a:ext cx="33480" cy="360"/>
              </p14:xfrm>
            </p:contentPart>
          </mc:Choice>
          <mc:Fallback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79696E07-9C86-E517-1F58-E4B99C8B87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1734" y="4177034"/>
                  <a:ext cx="105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56C0EC13-D0AA-6878-0CE3-8A9179A8D3A6}"/>
                    </a:ext>
                  </a:extLst>
                </p14:cNvPr>
                <p14:cNvContentPartPr/>
                <p14:nvPr/>
              </p14:nvContentPartPr>
              <p14:xfrm>
                <a:off x="5242894" y="4213034"/>
                <a:ext cx="360" cy="360"/>
              </p14:xfrm>
            </p:contentPart>
          </mc:Choice>
          <mc:Fallback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56C0EC13-D0AA-6878-0CE3-8A9179A8D3A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07254" y="417703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C9C58E0-3979-A744-8D64-DFD90FB1056E}"/>
              </a:ext>
            </a:extLst>
          </p:cNvPr>
          <p:cNvGrpSpPr/>
          <p:nvPr/>
        </p:nvGrpSpPr>
        <p:grpSpPr>
          <a:xfrm>
            <a:off x="4444054" y="3981194"/>
            <a:ext cx="12240" cy="360"/>
            <a:chOff x="4444054" y="3981194"/>
            <a:chExt cx="1224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90F988A6-7B77-3CC7-D59F-E31944E64A67}"/>
                    </a:ext>
                  </a:extLst>
                </p14:cNvPr>
                <p14:cNvContentPartPr/>
                <p14:nvPr/>
              </p14:nvContentPartPr>
              <p14:xfrm>
                <a:off x="4455934" y="3981194"/>
                <a:ext cx="360" cy="3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90F988A6-7B77-3CC7-D59F-E31944E64A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19934" y="3945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B5C151E9-61F0-38D5-4728-9EF0C4470663}"/>
                    </a:ext>
                  </a:extLst>
                </p14:cNvPr>
                <p14:cNvContentPartPr/>
                <p14:nvPr/>
              </p14:nvContentPartPr>
              <p14:xfrm>
                <a:off x="4444054" y="3981194"/>
                <a:ext cx="360" cy="360"/>
              </p14:xfrm>
            </p:contentPart>
          </mc:Choice>
          <mc:Fallback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B5C151E9-61F0-38D5-4728-9EF0C447066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08414" y="394519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A97EEDE-857A-80C9-41D4-CAD5A6A81249}"/>
              </a:ext>
            </a:extLst>
          </p:cNvPr>
          <p:cNvGrpSpPr/>
          <p:nvPr/>
        </p:nvGrpSpPr>
        <p:grpSpPr>
          <a:xfrm>
            <a:off x="2036734" y="659474"/>
            <a:ext cx="360" cy="360"/>
            <a:chOff x="2036734" y="659474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9915F09B-6BA4-CC9E-24CA-35601BC51099}"/>
                    </a:ext>
                  </a:extLst>
                </p14:cNvPr>
                <p14:cNvContentPartPr/>
                <p14:nvPr/>
              </p14:nvContentPartPr>
              <p14:xfrm>
                <a:off x="2036734" y="659474"/>
                <a:ext cx="360" cy="36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9915F09B-6BA4-CC9E-24CA-35601BC5109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0734" y="6234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AEEE0217-CF47-D7E1-77BB-4ED2F0BE8D1A}"/>
                    </a:ext>
                  </a:extLst>
                </p14:cNvPr>
                <p14:cNvContentPartPr/>
                <p14:nvPr/>
              </p14:nvContentPartPr>
              <p14:xfrm>
                <a:off x="2036734" y="659474"/>
                <a:ext cx="360" cy="360"/>
              </p14:xfrm>
            </p:contentPart>
          </mc:Choice>
          <mc:Fallback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AEEE0217-CF47-D7E1-77BB-4ED2F0BE8D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00734" y="62347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73DDE2A8-6F3C-B2D1-E2B7-0CF4E87A09BF}"/>
                  </a:ext>
                </a:extLst>
              </p14:cNvPr>
              <p14:cNvContentPartPr/>
              <p14:nvPr/>
            </p14:nvContentPartPr>
            <p14:xfrm>
              <a:off x="2013694" y="832994"/>
              <a:ext cx="360" cy="360"/>
            </p14:xfrm>
          </p:contentPart>
        </mc:Choice>
        <mc:Fallback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73DDE2A8-6F3C-B2D1-E2B7-0CF4E87A09B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7694" y="797354"/>
                <a:ext cx="72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FD97F863-1E7F-A95E-8A1E-E347CD66E6A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549" y="1065503"/>
            <a:ext cx="10366901" cy="58313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9BE2EC9-CE83-552C-BB0A-B8305A524DF3}"/>
              </a:ext>
            </a:extLst>
          </p:cNvPr>
          <p:cNvSpPr txBox="1"/>
          <p:nvPr/>
        </p:nvSpPr>
        <p:spPr>
          <a:xfrm>
            <a:off x="3795711" y="245993"/>
            <a:ext cx="46005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/>
              <a:t>Начальное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107874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Объект 28">
            <a:extLst>
              <a:ext uri="{FF2B5EF4-FFF2-40B4-BE49-F238E27FC236}">
                <a16:creationId xmlns:a16="http://schemas.microsoft.com/office/drawing/2014/main" id="{B36DE08B-502A-505B-3DD6-4BF542DB4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78" y="516115"/>
            <a:ext cx="7738044" cy="5825769"/>
          </a:xfrm>
        </p:spPr>
      </p:pic>
    </p:spTree>
    <p:extLst>
      <p:ext uri="{BB962C8B-B14F-4D97-AF65-F5344CB8AC3E}">
        <p14:creationId xmlns:p14="http://schemas.microsoft.com/office/powerpoint/2010/main" val="1744913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39C3B6B-5042-B40B-E7AC-3F90FF40C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55054"/>
            <a:ext cx="10849681" cy="61029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923F75-1C50-4DA4-90C6-202B6FD74BF8}"/>
              </a:ext>
            </a:extLst>
          </p:cNvPr>
          <p:cNvSpPr txBox="1"/>
          <p:nvPr/>
        </p:nvSpPr>
        <p:spPr>
          <a:xfrm>
            <a:off x="5205588" y="293389"/>
            <a:ext cx="1780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/>
              <a:t>Игра</a:t>
            </a:r>
          </a:p>
        </p:txBody>
      </p:sp>
    </p:spTree>
    <p:extLst>
      <p:ext uri="{BB962C8B-B14F-4D97-AF65-F5344CB8AC3E}">
        <p14:creationId xmlns:p14="http://schemas.microsoft.com/office/powerpoint/2010/main" val="283771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D7AB44-B81C-8A67-2BF7-EE8A0EBC8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448" y="439504"/>
            <a:ext cx="10197103" cy="5978992"/>
          </a:xfrm>
        </p:spPr>
      </p:pic>
    </p:spTree>
    <p:extLst>
      <p:ext uri="{BB962C8B-B14F-4D97-AF65-F5344CB8AC3E}">
        <p14:creationId xmlns:p14="http://schemas.microsoft.com/office/powerpoint/2010/main" val="139914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5FF3C46E-352B-7E4B-C121-E3CB32A99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5" y="1323975"/>
            <a:ext cx="9838265" cy="553402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AB5A1F-0C40-8C6B-8E85-33857F397AF7}"/>
              </a:ext>
            </a:extLst>
          </p:cNvPr>
          <p:cNvSpPr txBox="1"/>
          <p:nvPr/>
        </p:nvSpPr>
        <p:spPr>
          <a:xfrm>
            <a:off x="4024311" y="554534"/>
            <a:ext cx="4143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Конечное окно</a:t>
            </a:r>
          </a:p>
        </p:txBody>
      </p:sp>
    </p:spTree>
    <p:extLst>
      <p:ext uri="{BB962C8B-B14F-4D97-AF65-F5344CB8AC3E}">
        <p14:creationId xmlns:p14="http://schemas.microsoft.com/office/powerpoint/2010/main" val="122153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686087-1BF4-4C3A-D49A-AA13DA848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065" y="513722"/>
            <a:ext cx="7703870" cy="5830555"/>
          </a:xfrm>
        </p:spPr>
      </p:pic>
    </p:spTree>
    <p:extLst>
      <p:ext uri="{BB962C8B-B14F-4D97-AF65-F5344CB8AC3E}">
        <p14:creationId xmlns:p14="http://schemas.microsoft.com/office/powerpoint/2010/main" val="69583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366</Words>
  <Application>Microsoft Office PowerPoint</Application>
  <PresentationFormat>Широкоэкранный</PresentationFormat>
  <Paragraphs>40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Doomrun</vt:lpstr>
      <vt:lpstr>Цели и задачи</vt:lpstr>
      <vt:lpstr>Техническое задание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библиотеки</vt:lpstr>
      <vt:lpstr>Реализуемые технологии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Шкулёв Игорь</dc:creator>
  <cp:lastModifiedBy>Шкулёв Игорь</cp:lastModifiedBy>
  <cp:revision>147</cp:revision>
  <dcterms:created xsi:type="dcterms:W3CDTF">2023-11-09T17:23:26Z</dcterms:created>
  <dcterms:modified xsi:type="dcterms:W3CDTF">2024-01-17T14:40:25Z</dcterms:modified>
</cp:coreProperties>
</file>