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C9030-5F82-ACBC-2636-0DF8FCF93182}" v="581" dt="2024-11-06T18:40:52.403"/>
    <p1510:client id="{8F9496F6-6B87-0540-BE75-B6FE14744934}" v="19" dt="2024-11-06T18:42:23.874"/>
    <p1510:client id="{CF67A743-EAE7-D54A-A519-B082BF0D6083}" v="559" dt="2024-11-06T18:42:28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678C-5906-5C53-C4E6-749B22F2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371EC-B6B1-90CC-B559-2EB814384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8C4C-3AB7-02BC-B17F-F6AA500D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D1D8-FAA4-6FC0-AAF7-30FD2B66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3565A-C9C9-1682-581F-AE4930F0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23D4-72B8-3BFF-461F-1086FA1B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C999-3930-676D-2B9A-9E848A87B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6EA7-0D05-D808-4E2F-7C013C76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DBCA-B8AB-6D0B-F051-1EC763B0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C288-6381-29C2-698F-7430EA09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79CDB-3E7C-B190-3023-B684744D4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53E4D-E253-05C4-A02E-BFFB74E17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82DD8-78E0-C2CE-54CC-FF058BA7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C7675-A22C-6A98-83DD-4760A2B6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13E5B-FE4A-BE8F-DD4C-8348DD42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7661-EC68-E19C-F150-C557F1F5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EE4E-A0F3-0214-BE1B-3DAC58AF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018D-57EA-3E92-5E3C-C38B9F2B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AAEB1-9CD6-C7BB-2B73-DC2E6999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8CF2-B910-2408-1071-8F3A04A9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722D-7A5B-9A9E-5841-00F6B9A7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B56E1-9C22-6CF5-41FF-1277412CA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3A51-BE06-2DE4-7982-F4638182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D091-1E48-8F92-C975-B1F59718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0211-4F07-18A2-BBF2-B347523E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7C7A-8DEF-271A-E59E-92FF5C03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D9C1-F024-E35C-DFD6-01CC91035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F9A01-86F3-A784-23C3-F18E8A33D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F74C2-96F1-AA62-8181-4FCE2869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C57C4-D3AA-83F9-77D0-E08E474F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509E-323F-B967-A8A5-8636D8D4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E98-C53D-14AD-959C-570C0CC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56AA-284E-873B-7954-7DC59422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42C18-6897-8CAB-E27A-16E9CAF3C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74D2F-2F39-0397-F3D6-D0D85A440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1B69A-0B9B-5905-A9DC-FCFC2EF87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2761C-51DA-1434-41CB-750948FE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A4262-97F8-1C3A-4884-10FE78E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DB0CC-DE75-9EAF-BAD9-728484CC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1176-EFC7-BD84-D21B-CBE6AF20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6024-4426-3ACE-AA9E-687665B8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EE0F5-AE87-3915-EE98-2BF46EDD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F1E92-D8E7-021D-5542-7453FFC6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46B3F-38BC-7287-4C0F-6D591777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A1C0C-99CF-7A3B-359D-0051639A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86A3E-B760-1712-D0BF-196029AA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0DC6-6214-47B5-4D17-98C5B01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5506-DDD5-44BE-9521-AECD6655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1A968-7C87-E4F8-DC3D-F89F6011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9D1F9-82CE-832F-5E68-8EBAA59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65DEE-2C67-1FB0-105A-EB9A4D04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E366A-F9BD-6099-4D18-933DFF18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D039-E3FF-6598-2AED-BB785618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B11E6-06FE-3A70-ACC8-F9C932CCA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226D6-C5B6-5851-B4FF-21F24EB4A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FFE7-64B3-AA3B-CAE3-6F03B3AE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5177-F0F5-9CC8-BAEA-B6E7A953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59087-B166-22E6-5684-BA833C5F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6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96E6F-D6C4-D05F-351E-0D7EDCA4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BCD4-1105-8381-8F88-80070DB41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03C2-E04A-815D-88CE-79AA5E15C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305D83-2060-3144-968F-15A48214E966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30DD-AB19-1A2F-195A-6E19DBB9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3DCF-E3ED-BAEC-A74D-6E0643244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9ADEC-0522-A440-988C-8832B731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9B829A-96AA-03AB-1F09-3EACB6003FD6}"/>
              </a:ext>
            </a:extLst>
          </p:cNvPr>
          <p:cNvSpPr/>
          <p:nvPr/>
        </p:nvSpPr>
        <p:spPr>
          <a:xfrm>
            <a:off x="842209" y="1006643"/>
            <a:ext cx="1888958" cy="445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Customers</a:t>
            </a:r>
          </a:p>
        </p:txBody>
      </p:sp>
      <p:sp>
        <p:nvSpPr>
          <p:cNvPr id="2" name="Connector 1">
            <a:extLst>
              <a:ext uri="{FF2B5EF4-FFF2-40B4-BE49-F238E27FC236}">
                <a16:creationId xmlns:a16="http://schemas.microsoft.com/office/drawing/2014/main" id="{ADC9AA30-3E35-A134-2510-44A9646F798D}"/>
              </a:ext>
            </a:extLst>
          </p:cNvPr>
          <p:cNvSpPr/>
          <p:nvPr/>
        </p:nvSpPr>
        <p:spPr>
          <a:xfrm>
            <a:off x="824160" y="1786618"/>
            <a:ext cx="1299410" cy="44516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Name</a:t>
            </a:r>
          </a:p>
        </p:txBody>
      </p:sp>
      <p:sp>
        <p:nvSpPr>
          <p:cNvPr id="3" name="Connector 2">
            <a:extLst>
              <a:ext uri="{FF2B5EF4-FFF2-40B4-BE49-F238E27FC236}">
                <a16:creationId xmlns:a16="http://schemas.microsoft.com/office/drawing/2014/main" id="{C0B1873F-D5B8-D528-7B93-6DDC48FBEC34}"/>
              </a:ext>
            </a:extLst>
          </p:cNvPr>
          <p:cNvSpPr/>
          <p:nvPr/>
        </p:nvSpPr>
        <p:spPr>
          <a:xfrm>
            <a:off x="-87938" y="2250794"/>
            <a:ext cx="1299410" cy="44516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FName</a:t>
            </a:r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F7640ED2-4EA2-FD00-49AA-939BEEB9158E}"/>
              </a:ext>
            </a:extLst>
          </p:cNvPr>
          <p:cNvSpPr/>
          <p:nvPr/>
        </p:nvSpPr>
        <p:spPr>
          <a:xfrm>
            <a:off x="953123" y="2576191"/>
            <a:ext cx="1299410" cy="44516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LName</a:t>
            </a:r>
          </a:p>
        </p:txBody>
      </p:sp>
      <p:sp>
        <p:nvSpPr>
          <p:cNvPr id="24" name="Connector 23">
            <a:extLst>
              <a:ext uri="{FF2B5EF4-FFF2-40B4-BE49-F238E27FC236}">
                <a16:creationId xmlns:a16="http://schemas.microsoft.com/office/drawing/2014/main" id="{BA2D7F4C-96F4-5378-4B26-6D6C2B78A596}"/>
              </a:ext>
            </a:extLst>
          </p:cNvPr>
          <p:cNvSpPr/>
          <p:nvPr/>
        </p:nvSpPr>
        <p:spPr>
          <a:xfrm>
            <a:off x="192504" y="299922"/>
            <a:ext cx="1299410" cy="44516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CustomerID</a:t>
            </a: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29EE4EA0-FE88-003D-36DD-264509F0D17A}"/>
              </a:ext>
            </a:extLst>
          </p:cNvPr>
          <p:cNvSpPr/>
          <p:nvPr/>
        </p:nvSpPr>
        <p:spPr>
          <a:xfrm>
            <a:off x="2879927" y="616222"/>
            <a:ext cx="1175099" cy="41909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DOB</a:t>
            </a: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2046B1B7-79D1-EBA2-8B97-BC7CE25D635C}"/>
              </a:ext>
            </a:extLst>
          </p:cNvPr>
          <p:cNvSpPr/>
          <p:nvPr/>
        </p:nvSpPr>
        <p:spPr>
          <a:xfrm>
            <a:off x="4321520" y="1028416"/>
            <a:ext cx="944483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year</a:t>
            </a: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AB269385-91C0-D638-7707-179C8F809459}"/>
              </a:ext>
            </a:extLst>
          </p:cNvPr>
          <p:cNvSpPr/>
          <p:nvPr/>
        </p:nvSpPr>
        <p:spPr>
          <a:xfrm>
            <a:off x="4296641" y="700490"/>
            <a:ext cx="944487" cy="32334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Day</a:t>
            </a:r>
          </a:p>
        </p:txBody>
      </p:sp>
      <p:sp>
        <p:nvSpPr>
          <p:cNvPr id="30" name="Connector 29">
            <a:extLst>
              <a:ext uri="{FF2B5EF4-FFF2-40B4-BE49-F238E27FC236}">
                <a16:creationId xmlns:a16="http://schemas.microsoft.com/office/drawing/2014/main" id="{EA35766F-87B3-055C-0156-1649F399CF17}"/>
              </a:ext>
            </a:extLst>
          </p:cNvPr>
          <p:cNvSpPr/>
          <p:nvPr/>
        </p:nvSpPr>
        <p:spPr>
          <a:xfrm>
            <a:off x="4114488" y="172224"/>
            <a:ext cx="944487" cy="33714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Month</a:t>
            </a:r>
          </a:p>
        </p:txBody>
      </p:sp>
      <p:sp>
        <p:nvSpPr>
          <p:cNvPr id="38" name="Connector 37">
            <a:extLst>
              <a:ext uri="{FF2B5EF4-FFF2-40B4-BE49-F238E27FC236}">
                <a16:creationId xmlns:a16="http://schemas.microsoft.com/office/drawing/2014/main" id="{A8DDCDAD-10F4-A570-0E74-E0A5356DC94B}"/>
              </a:ext>
            </a:extLst>
          </p:cNvPr>
          <p:cNvSpPr/>
          <p:nvPr/>
        </p:nvSpPr>
        <p:spPr>
          <a:xfrm>
            <a:off x="1810751" y="309821"/>
            <a:ext cx="1175099" cy="41909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SSN</a:t>
            </a:r>
          </a:p>
        </p:txBody>
      </p:sp>
      <p:sp>
        <p:nvSpPr>
          <p:cNvPr id="39" name="Connector 38">
            <a:extLst>
              <a:ext uri="{FF2B5EF4-FFF2-40B4-BE49-F238E27FC236}">
                <a16:creationId xmlns:a16="http://schemas.microsoft.com/office/drawing/2014/main" id="{36E272EF-B49A-39A0-25C9-F0A75D317030}"/>
              </a:ext>
            </a:extLst>
          </p:cNvPr>
          <p:cNvSpPr/>
          <p:nvPr/>
        </p:nvSpPr>
        <p:spPr>
          <a:xfrm>
            <a:off x="2579752" y="1531886"/>
            <a:ext cx="1175099" cy="41909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Address</a:t>
            </a:r>
          </a:p>
        </p:txBody>
      </p:sp>
      <p:sp>
        <p:nvSpPr>
          <p:cNvPr id="40" name="Connector 39">
            <a:extLst>
              <a:ext uri="{FF2B5EF4-FFF2-40B4-BE49-F238E27FC236}">
                <a16:creationId xmlns:a16="http://schemas.microsoft.com/office/drawing/2014/main" id="{FBEA2B24-6140-637A-5962-B7E0A4DA0D9D}"/>
              </a:ext>
            </a:extLst>
          </p:cNvPr>
          <p:cNvSpPr/>
          <p:nvPr/>
        </p:nvSpPr>
        <p:spPr>
          <a:xfrm>
            <a:off x="3881547" y="1901888"/>
            <a:ext cx="944483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State</a:t>
            </a:r>
          </a:p>
        </p:txBody>
      </p:sp>
      <p:sp>
        <p:nvSpPr>
          <p:cNvPr id="41" name="Connector 40">
            <a:extLst>
              <a:ext uri="{FF2B5EF4-FFF2-40B4-BE49-F238E27FC236}">
                <a16:creationId xmlns:a16="http://schemas.microsoft.com/office/drawing/2014/main" id="{2EC16FA8-1D06-496D-22E7-8004DE8D5A5E}"/>
              </a:ext>
            </a:extLst>
          </p:cNvPr>
          <p:cNvSpPr/>
          <p:nvPr/>
        </p:nvSpPr>
        <p:spPr>
          <a:xfrm>
            <a:off x="3325709" y="2299684"/>
            <a:ext cx="944483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City</a:t>
            </a:r>
          </a:p>
        </p:txBody>
      </p:sp>
      <p:sp>
        <p:nvSpPr>
          <p:cNvPr id="42" name="Connector 41">
            <a:extLst>
              <a:ext uri="{FF2B5EF4-FFF2-40B4-BE49-F238E27FC236}">
                <a16:creationId xmlns:a16="http://schemas.microsoft.com/office/drawing/2014/main" id="{BDFA5583-E829-57BB-33AA-DC34376A053B}"/>
              </a:ext>
            </a:extLst>
          </p:cNvPr>
          <p:cNvSpPr/>
          <p:nvPr/>
        </p:nvSpPr>
        <p:spPr>
          <a:xfrm>
            <a:off x="2440151" y="2205404"/>
            <a:ext cx="879552" cy="37591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Zip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4B9AD5-0776-C0A2-BF4D-4EA4460999FC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2879927" y="1950976"/>
            <a:ext cx="287375" cy="254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94FD47-EE7B-E62B-DF74-ED3B43D3EC0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506934" y="1923770"/>
            <a:ext cx="291017" cy="375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AF827-62D2-E2BC-9D27-CE734D5E3EAE}"/>
              </a:ext>
            </a:extLst>
          </p:cNvPr>
          <p:cNvCxnSpPr>
            <a:cxnSpLocks/>
          </p:cNvCxnSpPr>
          <p:nvPr/>
        </p:nvCxnSpPr>
        <p:spPr>
          <a:xfrm flipH="1" flipV="1">
            <a:off x="3640180" y="1759701"/>
            <a:ext cx="387258" cy="190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C0FBB3-A6E3-FDE0-033B-F6B9880F1B7D}"/>
              </a:ext>
            </a:extLst>
          </p:cNvPr>
          <p:cNvCxnSpPr>
            <a:cxnSpLocks/>
          </p:cNvCxnSpPr>
          <p:nvPr/>
        </p:nvCxnSpPr>
        <p:spPr>
          <a:xfrm>
            <a:off x="2747190" y="1267537"/>
            <a:ext cx="250959" cy="286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313F31-4AC1-7EA3-D111-CA63D75AE22B}"/>
              </a:ext>
            </a:extLst>
          </p:cNvPr>
          <p:cNvCxnSpPr>
            <a:cxnSpLocks/>
            <a:stCxn id="7" idx="3"/>
            <a:endCxn id="27" idx="2"/>
          </p:cNvCxnSpPr>
          <p:nvPr/>
        </p:nvCxnSpPr>
        <p:spPr>
          <a:xfrm flipV="1">
            <a:off x="2731167" y="825767"/>
            <a:ext cx="148760" cy="403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929F5A-EEAB-695E-ACDB-E9F729F4DA39}"/>
              </a:ext>
            </a:extLst>
          </p:cNvPr>
          <p:cNvCxnSpPr>
            <a:cxnSpLocks/>
          </p:cNvCxnSpPr>
          <p:nvPr/>
        </p:nvCxnSpPr>
        <p:spPr>
          <a:xfrm flipH="1">
            <a:off x="2019303" y="642941"/>
            <a:ext cx="206045" cy="36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A8AF6E-2206-25AB-19F3-60294D9224D1}"/>
              </a:ext>
            </a:extLst>
          </p:cNvPr>
          <p:cNvCxnSpPr>
            <a:cxnSpLocks/>
          </p:cNvCxnSpPr>
          <p:nvPr/>
        </p:nvCxnSpPr>
        <p:spPr>
          <a:xfrm>
            <a:off x="640611" y="670835"/>
            <a:ext cx="291017" cy="375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C7C987-F027-40ED-C99D-8A579A6D9B2F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473865" y="1459978"/>
            <a:ext cx="299751" cy="326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59FDDA-39D6-1D43-D218-E4E76EA65DC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3583" y="2226659"/>
            <a:ext cx="109245" cy="349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84D8F5-A124-0B9B-6176-DCFFDA1677B4}"/>
              </a:ext>
            </a:extLst>
          </p:cNvPr>
          <p:cNvCxnSpPr>
            <a:cxnSpLocks/>
          </p:cNvCxnSpPr>
          <p:nvPr/>
        </p:nvCxnSpPr>
        <p:spPr>
          <a:xfrm flipH="1">
            <a:off x="494729" y="1934290"/>
            <a:ext cx="403127" cy="335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97039E-9504-6AFB-BCBE-C4E3D4C7ADDE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4055026" y="825767"/>
            <a:ext cx="266494" cy="377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D2DC3E8-64D2-9AB8-5EFA-114214A21F2E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4055026" y="825767"/>
            <a:ext cx="241615" cy="36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740DE0E-67A8-4CFC-0E1F-CB204C73CA2A}"/>
              </a:ext>
            </a:extLst>
          </p:cNvPr>
          <p:cNvCxnSpPr>
            <a:cxnSpLocks/>
            <a:stCxn id="30" idx="3"/>
            <a:endCxn id="27" idx="6"/>
          </p:cNvCxnSpPr>
          <p:nvPr/>
        </p:nvCxnSpPr>
        <p:spPr>
          <a:xfrm flipH="1">
            <a:off x="4055026" y="459992"/>
            <a:ext cx="197779" cy="365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Decision 73">
            <a:extLst>
              <a:ext uri="{FF2B5EF4-FFF2-40B4-BE49-F238E27FC236}">
                <a16:creationId xmlns:a16="http://schemas.microsoft.com/office/drawing/2014/main" id="{062725DE-4C39-C29E-9EA3-E6A48FF79725}"/>
              </a:ext>
            </a:extLst>
          </p:cNvPr>
          <p:cNvSpPr/>
          <p:nvPr/>
        </p:nvSpPr>
        <p:spPr>
          <a:xfrm>
            <a:off x="1608834" y="3135514"/>
            <a:ext cx="2017659" cy="83017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Plays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A634CA-F2D9-CE8B-5990-BD395A9FADBB}"/>
              </a:ext>
            </a:extLst>
          </p:cNvPr>
          <p:cNvCxnSpPr>
            <a:endCxn id="74" idx="0"/>
          </p:cNvCxnSpPr>
          <p:nvPr/>
        </p:nvCxnSpPr>
        <p:spPr>
          <a:xfrm>
            <a:off x="2053891" y="1459697"/>
            <a:ext cx="563773" cy="1675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9979E9A-CA6D-2733-7097-5E9808A8E9B2}"/>
              </a:ext>
            </a:extLst>
          </p:cNvPr>
          <p:cNvCxnSpPr>
            <a:cxnSpLocks/>
          </p:cNvCxnSpPr>
          <p:nvPr/>
        </p:nvCxnSpPr>
        <p:spPr>
          <a:xfrm flipH="1">
            <a:off x="2579752" y="3907580"/>
            <a:ext cx="11030" cy="903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D047AEEC-95D1-91BE-5566-17EB64731993}"/>
              </a:ext>
            </a:extLst>
          </p:cNvPr>
          <p:cNvSpPr/>
          <p:nvPr/>
        </p:nvSpPr>
        <p:spPr>
          <a:xfrm>
            <a:off x="1623740" y="4811331"/>
            <a:ext cx="1948623" cy="51478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Games</a:t>
            </a:r>
          </a:p>
        </p:txBody>
      </p:sp>
      <p:sp>
        <p:nvSpPr>
          <p:cNvPr id="80" name="Connector 79">
            <a:extLst>
              <a:ext uri="{FF2B5EF4-FFF2-40B4-BE49-F238E27FC236}">
                <a16:creationId xmlns:a16="http://schemas.microsoft.com/office/drawing/2014/main" id="{E52EAF39-4677-57D9-4E0D-C13FE0CF5B3B}"/>
              </a:ext>
            </a:extLst>
          </p:cNvPr>
          <p:cNvSpPr/>
          <p:nvPr/>
        </p:nvSpPr>
        <p:spPr>
          <a:xfrm>
            <a:off x="303547" y="4887800"/>
            <a:ext cx="1077324" cy="46580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GameID</a:t>
            </a:r>
          </a:p>
        </p:txBody>
      </p:sp>
      <p:sp>
        <p:nvSpPr>
          <p:cNvPr id="81" name="Connector 80">
            <a:extLst>
              <a:ext uri="{FF2B5EF4-FFF2-40B4-BE49-F238E27FC236}">
                <a16:creationId xmlns:a16="http://schemas.microsoft.com/office/drawing/2014/main" id="{5F29F8F4-93FB-ED20-090B-5C2891BA47D3}"/>
              </a:ext>
            </a:extLst>
          </p:cNvPr>
          <p:cNvSpPr/>
          <p:nvPr/>
        </p:nvSpPr>
        <p:spPr>
          <a:xfrm>
            <a:off x="373344" y="5454025"/>
            <a:ext cx="1281361" cy="46580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GameType</a:t>
            </a:r>
          </a:p>
        </p:txBody>
      </p:sp>
      <p:sp>
        <p:nvSpPr>
          <p:cNvPr id="82" name="Connector 81">
            <a:extLst>
              <a:ext uri="{FF2B5EF4-FFF2-40B4-BE49-F238E27FC236}">
                <a16:creationId xmlns:a16="http://schemas.microsoft.com/office/drawing/2014/main" id="{2942010C-D112-62ED-3E8E-6663D9D07BDD}"/>
              </a:ext>
            </a:extLst>
          </p:cNvPr>
          <p:cNvSpPr/>
          <p:nvPr/>
        </p:nvSpPr>
        <p:spPr>
          <a:xfrm>
            <a:off x="2053891" y="5525326"/>
            <a:ext cx="1077324" cy="46580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Bet</a:t>
            </a:r>
          </a:p>
        </p:txBody>
      </p:sp>
      <p:sp>
        <p:nvSpPr>
          <p:cNvPr id="83" name="Connector 82">
            <a:extLst>
              <a:ext uri="{FF2B5EF4-FFF2-40B4-BE49-F238E27FC236}">
                <a16:creationId xmlns:a16="http://schemas.microsoft.com/office/drawing/2014/main" id="{D09AD55E-A3D7-1B34-FA0F-98669FDE108D}"/>
              </a:ext>
            </a:extLst>
          </p:cNvPr>
          <p:cNvSpPr/>
          <p:nvPr/>
        </p:nvSpPr>
        <p:spPr>
          <a:xfrm>
            <a:off x="3238516" y="5408607"/>
            <a:ext cx="1077324" cy="46580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Cashout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CE11F2-AC18-AC55-7289-E712A97A0F78}"/>
              </a:ext>
            </a:extLst>
          </p:cNvPr>
          <p:cNvCxnSpPr>
            <a:stCxn id="79" idx="1"/>
            <a:endCxn id="80" idx="6"/>
          </p:cNvCxnSpPr>
          <p:nvPr/>
        </p:nvCxnSpPr>
        <p:spPr>
          <a:xfrm flipH="1">
            <a:off x="1380871" y="5068723"/>
            <a:ext cx="242869" cy="51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6E38D6-BB14-D75F-516A-95F377212D0D}"/>
              </a:ext>
            </a:extLst>
          </p:cNvPr>
          <p:cNvCxnSpPr>
            <a:cxnSpLocks/>
            <a:endCxn id="81" idx="7"/>
          </p:cNvCxnSpPr>
          <p:nvPr/>
        </p:nvCxnSpPr>
        <p:spPr>
          <a:xfrm flipH="1">
            <a:off x="1467054" y="5327614"/>
            <a:ext cx="249680" cy="194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985F75-13A7-FD49-CD7A-54E73BEF12DF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284890" y="5313194"/>
            <a:ext cx="307663" cy="212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C3044C4-9366-DDEF-1321-277DEAB9DDAB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3506329" y="5339183"/>
            <a:ext cx="270849" cy="69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onnector 93">
            <a:extLst>
              <a:ext uri="{FF2B5EF4-FFF2-40B4-BE49-F238E27FC236}">
                <a16:creationId xmlns:a16="http://schemas.microsoft.com/office/drawing/2014/main" id="{B5B7171D-722D-EC06-E176-7A36AA535BF7}"/>
              </a:ext>
            </a:extLst>
          </p:cNvPr>
          <p:cNvSpPr/>
          <p:nvPr/>
        </p:nvSpPr>
        <p:spPr>
          <a:xfrm>
            <a:off x="3684170" y="4732644"/>
            <a:ext cx="1077324" cy="46580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Date</a:t>
            </a:r>
          </a:p>
        </p:txBody>
      </p:sp>
      <p:sp>
        <p:nvSpPr>
          <p:cNvPr id="95" name="Connector 94">
            <a:extLst>
              <a:ext uri="{FF2B5EF4-FFF2-40B4-BE49-F238E27FC236}">
                <a16:creationId xmlns:a16="http://schemas.microsoft.com/office/drawing/2014/main" id="{2435788D-4C53-CA2B-EC9B-D0EEA263356B}"/>
              </a:ext>
            </a:extLst>
          </p:cNvPr>
          <p:cNvSpPr/>
          <p:nvPr/>
        </p:nvSpPr>
        <p:spPr>
          <a:xfrm>
            <a:off x="4222832" y="4225594"/>
            <a:ext cx="771275" cy="3816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Day</a:t>
            </a:r>
          </a:p>
        </p:txBody>
      </p:sp>
      <p:sp>
        <p:nvSpPr>
          <p:cNvPr id="96" name="Connector 95">
            <a:extLst>
              <a:ext uri="{FF2B5EF4-FFF2-40B4-BE49-F238E27FC236}">
                <a16:creationId xmlns:a16="http://schemas.microsoft.com/office/drawing/2014/main" id="{20B74976-C126-DC76-0614-4870C3522265}"/>
              </a:ext>
            </a:extLst>
          </p:cNvPr>
          <p:cNvSpPr/>
          <p:nvPr/>
        </p:nvSpPr>
        <p:spPr>
          <a:xfrm>
            <a:off x="4772921" y="4671340"/>
            <a:ext cx="933457" cy="32334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Month</a:t>
            </a:r>
          </a:p>
        </p:txBody>
      </p:sp>
      <p:sp>
        <p:nvSpPr>
          <p:cNvPr id="97" name="Connector 96">
            <a:extLst>
              <a:ext uri="{FF2B5EF4-FFF2-40B4-BE49-F238E27FC236}">
                <a16:creationId xmlns:a16="http://schemas.microsoft.com/office/drawing/2014/main" id="{34974BEB-09E6-4176-CD8C-09FC60225BFB}"/>
              </a:ext>
            </a:extLst>
          </p:cNvPr>
          <p:cNvSpPr/>
          <p:nvPr/>
        </p:nvSpPr>
        <p:spPr>
          <a:xfrm>
            <a:off x="4744047" y="5162210"/>
            <a:ext cx="863639" cy="32334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Year</a:t>
            </a:r>
          </a:p>
        </p:txBody>
      </p:sp>
      <p:sp>
        <p:nvSpPr>
          <p:cNvPr id="98" name="Connector 97">
            <a:extLst>
              <a:ext uri="{FF2B5EF4-FFF2-40B4-BE49-F238E27FC236}">
                <a16:creationId xmlns:a16="http://schemas.microsoft.com/office/drawing/2014/main" id="{741BAB56-78C7-720F-04F8-86688806F1A9}"/>
              </a:ext>
            </a:extLst>
          </p:cNvPr>
          <p:cNvSpPr/>
          <p:nvPr/>
        </p:nvSpPr>
        <p:spPr>
          <a:xfrm>
            <a:off x="4399651" y="5563728"/>
            <a:ext cx="1077324" cy="24639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Hour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3B8D3EF-F485-FEC0-5E1D-8E987C6767FE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4222832" y="4586913"/>
            <a:ext cx="233442" cy="145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71D158-A7BC-B2C5-936A-20F7C3A75117}"/>
              </a:ext>
            </a:extLst>
          </p:cNvPr>
          <p:cNvCxnSpPr>
            <a:cxnSpLocks/>
            <a:endCxn id="94" idx="6"/>
          </p:cNvCxnSpPr>
          <p:nvPr/>
        </p:nvCxnSpPr>
        <p:spPr>
          <a:xfrm flipH="1">
            <a:off x="4761494" y="4846460"/>
            <a:ext cx="64536" cy="119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AE1DD56-FB7B-BB1E-1C46-205FF689EC9E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405972" y="5160391"/>
            <a:ext cx="151449" cy="439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4282F5-7681-41E2-A428-AE7B448DF096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4596979" y="5113405"/>
            <a:ext cx="273545" cy="96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F676E8-123C-7D0B-3A4C-3983CE286B6A}"/>
              </a:ext>
            </a:extLst>
          </p:cNvPr>
          <p:cNvCxnSpPr>
            <a:cxnSpLocks/>
          </p:cNvCxnSpPr>
          <p:nvPr/>
        </p:nvCxnSpPr>
        <p:spPr>
          <a:xfrm flipH="1">
            <a:off x="3543736" y="5014660"/>
            <a:ext cx="233442" cy="145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Process 109">
            <a:extLst>
              <a:ext uri="{FF2B5EF4-FFF2-40B4-BE49-F238E27FC236}">
                <a16:creationId xmlns:a16="http://schemas.microsoft.com/office/drawing/2014/main" id="{35151809-F783-1C04-B4ED-553B2F31F30B}"/>
              </a:ext>
            </a:extLst>
          </p:cNvPr>
          <p:cNvSpPr/>
          <p:nvPr/>
        </p:nvSpPr>
        <p:spPr>
          <a:xfrm>
            <a:off x="6858000" y="5019636"/>
            <a:ext cx="1949116" cy="50260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Servers</a:t>
            </a:r>
          </a:p>
        </p:txBody>
      </p:sp>
      <p:sp>
        <p:nvSpPr>
          <p:cNvPr id="111" name="Connector 110">
            <a:extLst>
              <a:ext uri="{FF2B5EF4-FFF2-40B4-BE49-F238E27FC236}">
                <a16:creationId xmlns:a16="http://schemas.microsoft.com/office/drawing/2014/main" id="{BBBB792A-2A8C-6DBA-E82F-E00717328353}"/>
              </a:ext>
            </a:extLst>
          </p:cNvPr>
          <p:cNvSpPr/>
          <p:nvPr/>
        </p:nvSpPr>
        <p:spPr>
          <a:xfrm>
            <a:off x="6176365" y="5649620"/>
            <a:ext cx="1077324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ServerID</a:t>
            </a:r>
          </a:p>
        </p:txBody>
      </p:sp>
      <p:sp>
        <p:nvSpPr>
          <p:cNvPr id="112" name="Decision 111">
            <a:extLst>
              <a:ext uri="{FF2B5EF4-FFF2-40B4-BE49-F238E27FC236}">
                <a16:creationId xmlns:a16="http://schemas.microsoft.com/office/drawing/2014/main" id="{975CE7C3-9987-6CAE-B0F2-75EA466E63FA}"/>
              </a:ext>
            </a:extLst>
          </p:cNvPr>
          <p:cNvSpPr/>
          <p:nvPr/>
        </p:nvSpPr>
        <p:spPr>
          <a:xfrm>
            <a:off x="5476975" y="3713172"/>
            <a:ext cx="2017659" cy="83017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Hosted ON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9E70603-7E2C-C740-0E14-51446B3F156C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3567732" y="4552475"/>
            <a:ext cx="2922635" cy="254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9E8AFA-4863-4768-0537-8D3E207016F1}"/>
              </a:ext>
            </a:extLst>
          </p:cNvPr>
          <p:cNvCxnSpPr>
            <a:cxnSpLocks/>
            <a:stCxn id="110" idx="0"/>
          </p:cNvCxnSpPr>
          <p:nvPr/>
        </p:nvCxnSpPr>
        <p:spPr>
          <a:xfrm flipH="1" flipV="1">
            <a:off x="6437233" y="4543350"/>
            <a:ext cx="1395325" cy="476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onnector 116">
            <a:extLst>
              <a:ext uri="{FF2B5EF4-FFF2-40B4-BE49-F238E27FC236}">
                <a16:creationId xmlns:a16="http://schemas.microsoft.com/office/drawing/2014/main" id="{37189487-B52F-03A7-8403-80640FD22561}"/>
              </a:ext>
            </a:extLst>
          </p:cNvPr>
          <p:cNvSpPr/>
          <p:nvPr/>
        </p:nvSpPr>
        <p:spPr>
          <a:xfrm>
            <a:off x="7337500" y="5699958"/>
            <a:ext cx="1077324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Capacity</a:t>
            </a:r>
          </a:p>
        </p:txBody>
      </p:sp>
      <p:sp>
        <p:nvSpPr>
          <p:cNvPr id="118" name="Connector 117">
            <a:extLst>
              <a:ext uri="{FF2B5EF4-FFF2-40B4-BE49-F238E27FC236}">
                <a16:creationId xmlns:a16="http://schemas.microsoft.com/office/drawing/2014/main" id="{8A9C9A7F-F4C9-A059-2542-AE217B88868A}"/>
              </a:ext>
            </a:extLst>
          </p:cNvPr>
          <p:cNvSpPr/>
          <p:nvPr/>
        </p:nvSpPr>
        <p:spPr>
          <a:xfrm>
            <a:off x="8498635" y="5691488"/>
            <a:ext cx="1268964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PricePerDay</a:t>
            </a:r>
          </a:p>
        </p:txBody>
      </p:sp>
      <p:sp>
        <p:nvSpPr>
          <p:cNvPr id="119" name="Connector 118">
            <a:extLst>
              <a:ext uri="{FF2B5EF4-FFF2-40B4-BE49-F238E27FC236}">
                <a16:creationId xmlns:a16="http://schemas.microsoft.com/office/drawing/2014/main" id="{9DD82C0D-DB39-4BA7-3847-9ED08394F16B}"/>
              </a:ext>
            </a:extLst>
          </p:cNvPr>
          <p:cNvSpPr/>
          <p:nvPr/>
        </p:nvSpPr>
        <p:spPr>
          <a:xfrm>
            <a:off x="8843473" y="5190734"/>
            <a:ext cx="1154894" cy="34434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GameType</a:t>
            </a:r>
          </a:p>
        </p:txBody>
      </p:sp>
      <p:sp>
        <p:nvSpPr>
          <p:cNvPr id="4" name="Connector 94">
            <a:extLst>
              <a:ext uri="{FF2B5EF4-FFF2-40B4-BE49-F238E27FC236}">
                <a16:creationId xmlns:a16="http://schemas.microsoft.com/office/drawing/2014/main" id="{41F5BB02-19D8-91CC-9F4F-6703EDCCC9FA}"/>
              </a:ext>
            </a:extLst>
          </p:cNvPr>
          <p:cNvSpPr/>
          <p:nvPr/>
        </p:nvSpPr>
        <p:spPr>
          <a:xfrm>
            <a:off x="3428891" y="4129773"/>
            <a:ext cx="771275" cy="3816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Time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06800-14AA-9BE9-B1C3-6E8C9A993611}"/>
              </a:ext>
            </a:extLst>
          </p:cNvPr>
          <p:cNvCxnSpPr>
            <a:cxnSpLocks/>
          </p:cNvCxnSpPr>
          <p:nvPr/>
        </p:nvCxnSpPr>
        <p:spPr>
          <a:xfrm flipH="1">
            <a:off x="3552090" y="4500217"/>
            <a:ext cx="279072" cy="647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Decision 119">
            <a:extLst>
              <a:ext uri="{FF2B5EF4-FFF2-40B4-BE49-F238E27FC236}">
                <a16:creationId xmlns:a16="http://schemas.microsoft.com/office/drawing/2014/main" id="{1FF6536D-4D50-432C-08F8-426BF0EC8C56}"/>
              </a:ext>
            </a:extLst>
          </p:cNvPr>
          <p:cNvSpPr/>
          <p:nvPr/>
        </p:nvSpPr>
        <p:spPr>
          <a:xfrm>
            <a:off x="4950889" y="1079048"/>
            <a:ext cx="2318768" cy="106842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Withdraw/Deposit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F65991E-3830-4987-C8FB-6A01839238A8}"/>
              </a:ext>
            </a:extLst>
          </p:cNvPr>
          <p:cNvCxnSpPr>
            <a:cxnSpLocks/>
            <a:stCxn id="7" idx="3"/>
            <a:endCxn id="120" idx="2"/>
          </p:cNvCxnSpPr>
          <p:nvPr/>
        </p:nvCxnSpPr>
        <p:spPr>
          <a:xfrm>
            <a:off x="2731167" y="1229227"/>
            <a:ext cx="4048650" cy="121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Process 123">
            <a:extLst>
              <a:ext uri="{FF2B5EF4-FFF2-40B4-BE49-F238E27FC236}">
                <a16:creationId xmlns:a16="http://schemas.microsoft.com/office/drawing/2014/main" id="{9A59097C-8492-7594-74D1-448B614D3D9F}"/>
              </a:ext>
            </a:extLst>
          </p:cNvPr>
          <p:cNvSpPr/>
          <p:nvPr/>
        </p:nvSpPr>
        <p:spPr>
          <a:xfrm>
            <a:off x="8502975" y="379216"/>
            <a:ext cx="1949116" cy="50260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Transaction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E846017-637E-4574-549F-3C03E64C2107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6627893" y="881820"/>
            <a:ext cx="2849640" cy="371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onnector 126">
            <a:extLst>
              <a:ext uri="{FF2B5EF4-FFF2-40B4-BE49-F238E27FC236}">
                <a16:creationId xmlns:a16="http://schemas.microsoft.com/office/drawing/2014/main" id="{0D4B2BE2-22C6-3FF3-0728-151433CE393B}"/>
              </a:ext>
            </a:extLst>
          </p:cNvPr>
          <p:cNvSpPr/>
          <p:nvPr/>
        </p:nvSpPr>
        <p:spPr>
          <a:xfrm>
            <a:off x="8341915" y="1067552"/>
            <a:ext cx="1403664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CreditCard Info</a:t>
            </a:r>
          </a:p>
        </p:txBody>
      </p:sp>
      <p:sp>
        <p:nvSpPr>
          <p:cNvPr id="128" name="Connector 127">
            <a:extLst>
              <a:ext uri="{FF2B5EF4-FFF2-40B4-BE49-F238E27FC236}">
                <a16:creationId xmlns:a16="http://schemas.microsoft.com/office/drawing/2014/main" id="{E4B64417-FE5C-5AA6-4259-A9625FAC84FA}"/>
              </a:ext>
            </a:extLst>
          </p:cNvPr>
          <p:cNvSpPr/>
          <p:nvPr/>
        </p:nvSpPr>
        <p:spPr>
          <a:xfrm>
            <a:off x="7433278" y="1339636"/>
            <a:ext cx="1077324" cy="42109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CC Number</a:t>
            </a:r>
          </a:p>
        </p:txBody>
      </p:sp>
      <p:sp>
        <p:nvSpPr>
          <p:cNvPr id="129" name="Connector 128">
            <a:extLst>
              <a:ext uri="{FF2B5EF4-FFF2-40B4-BE49-F238E27FC236}">
                <a16:creationId xmlns:a16="http://schemas.microsoft.com/office/drawing/2014/main" id="{D84BB498-7B6E-83C0-32D2-5D7D27FC1413}"/>
              </a:ext>
            </a:extLst>
          </p:cNvPr>
          <p:cNvSpPr/>
          <p:nvPr/>
        </p:nvSpPr>
        <p:spPr>
          <a:xfrm>
            <a:off x="8521456" y="1542940"/>
            <a:ext cx="1077324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CVS</a:t>
            </a:r>
          </a:p>
        </p:txBody>
      </p:sp>
      <p:sp>
        <p:nvSpPr>
          <p:cNvPr id="130" name="Connector 129">
            <a:extLst>
              <a:ext uri="{FF2B5EF4-FFF2-40B4-BE49-F238E27FC236}">
                <a16:creationId xmlns:a16="http://schemas.microsoft.com/office/drawing/2014/main" id="{3777B90B-7455-3F01-E554-BE8B0ED0E6C6}"/>
              </a:ext>
            </a:extLst>
          </p:cNvPr>
          <p:cNvSpPr/>
          <p:nvPr/>
        </p:nvSpPr>
        <p:spPr>
          <a:xfrm>
            <a:off x="9598780" y="1427737"/>
            <a:ext cx="1077324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Billing Address</a:t>
            </a:r>
          </a:p>
        </p:txBody>
      </p:sp>
      <p:sp>
        <p:nvSpPr>
          <p:cNvPr id="131" name="Connector 130">
            <a:extLst>
              <a:ext uri="{FF2B5EF4-FFF2-40B4-BE49-F238E27FC236}">
                <a16:creationId xmlns:a16="http://schemas.microsoft.com/office/drawing/2014/main" id="{2A406C4C-8E7C-F50B-86F8-5C547F89F2E4}"/>
              </a:ext>
            </a:extLst>
          </p:cNvPr>
          <p:cNvSpPr/>
          <p:nvPr/>
        </p:nvSpPr>
        <p:spPr>
          <a:xfrm>
            <a:off x="9745579" y="-34264"/>
            <a:ext cx="1403664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Withdraw Amount</a:t>
            </a:r>
          </a:p>
        </p:txBody>
      </p:sp>
      <p:sp>
        <p:nvSpPr>
          <p:cNvPr id="132" name="Connector 131">
            <a:extLst>
              <a:ext uri="{FF2B5EF4-FFF2-40B4-BE49-F238E27FC236}">
                <a16:creationId xmlns:a16="http://schemas.microsoft.com/office/drawing/2014/main" id="{556E771C-9DDB-6893-6F3C-260FA8312547}"/>
              </a:ext>
            </a:extLst>
          </p:cNvPr>
          <p:cNvSpPr/>
          <p:nvPr/>
        </p:nvSpPr>
        <p:spPr>
          <a:xfrm>
            <a:off x="8300402" y="-45614"/>
            <a:ext cx="1403664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Deposit Amount</a:t>
            </a:r>
          </a:p>
        </p:txBody>
      </p:sp>
      <p:sp>
        <p:nvSpPr>
          <p:cNvPr id="133" name="Connector 132">
            <a:extLst>
              <a:ext uri="{FF2B5EF4-FFF2-40B4-BE49-F238E27FC236}">
                <a16:creationId xmlns:a16="http://schemas.microsoft.com/office/drawing/2014/main" id="{781E5D7A-72D3-785C-1A0D-8CF0BE1BD568}"/>
              </a:ext>
            </a:extLst>
          </p:cNvPr>
          <p:cNvSpPr/>
          <p:nvPr/>
        </p:nvSpPr>
        <p:spPr>
          <a:xfrm>
            <a:off x="10548290" y="396184"/>
            <a:ext cx="797489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Date</a:t>
            </a:r>
          </a:p>
        </p:txBody>
      </p:sp>
      <p:sp>
        <p:nvSpPr>
          <p:cNvPr id="134" name="Connector 133">
            <a:extLst>
              <a:ext uri="{FF2B5EF4-FFF2-40B4-BE49-F238E27FC236}">
                <a16:creationId xmlns:a16="http://schemas.microsoft.com/office/drawing/2014/main" id="{F3C0B16B-F6B3-DE33-BFD2-41A6835CB843}"/>
              </a:ext>
            </a:extLst>
          </p:cNvPr>
          <p:cNvSpPr/>
          <p:nvPr/>
        </p:nvSpPr>
        <p:spPr>
          <a:xfrm>
            <a:off x="11345779" y="221731"/>
            <a:ext cx="797489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Day</a:t>
            </a:r>
          </a:p>
        </p:txBody>
      </p:sp>
      <p:sp>
        <p:nvSpPr>
          <p:cNvPr id="135" name="Connector 134">
            <a:extLst>
              <a:ext uri="{FF2B5EF4-FFF2-40B4-BE49-F238E27FC236}">
                <a16:creationId xmlns:a16="http://schemas.microsoft.com/office/drawing/2014/main" id="{1107E1AA-453A-1DFF-35D5-DA196B924628}"/>
              </a:ext>
            </a:extLst>
          </p:cNvPr>
          <p:cNvSpPr/>
          <p:nvPr/>
        </p:nvSpPr>
        <p:spPr>
          <a:xfrm>
            <a:off x="11244737" y="632526"/>
            <a:ext cx="797489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Month</a:t>
            </a:r>
          </a:p>
        </p:txBody>
      </p:sp>
      <p:sp>
        <p:nvSpPr>
          <p:cNvPr id="136" name="Connector 135">
            <a:extLst>
              <a:ext uri="{FF2B5EF4-FFF2-40B4-BE49-F238E27FC236}">
                <a16:creationId xmlns:a16="http://schemas.microsoft.com/office/drawing/2014/main" id="{1D8AA667-A99A-26CA-1282-8D7D228991BF}"/>
              </a:ext>
            </a:extLst>
          </p:cNvPr>
          <p:cNvSpPr/>
          <p:nvPr/>
        </p:nvSpPr>
        <p:spPr>
          <a:xfrm>
            <a:off x="10512773" y="881820"/>
            <a:ext cx="797489" cy="34890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Year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BFF687-8BFF-2AEF-8066-28B15B746EC7}"/>
              </a:ext>
            </a:extLst>
          </p:cNvPr>
          <p:cNvCxnSpPr>
            <a:cxnSpLocks/>
          </p:cNvCxnSpPr>
          <p:nvPr/>
        </p:nvCxnSpPr>
        <p:spPr>
          <a:xfrm flipH="1">
            <a:off x="7977543" y="573160"/>
            <a:ext cx="525737" cy="731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Connector 136">
            <a:extLst>
              <a:ext uri="{FF2B5EF4-FFF2-40B4-BE49-F238E27FC236}">
                <a16:creationId xmlns:a16="http://schemas.microsoft.com/office/drawing/2014/main" id="{4FC44A79-1962-4342-B5C6-5E45C1AF7816}"/>
              </a:ext>
            </a:extLst>
          </p:cNvPr>
          <p:cNvSpPr/>
          <p:nvPr/>
        </p:nvSpPr>
        <p:spPr>
          <a:xfrm>
            <a:off x="10169572" y="2673835"/>
            <a:ext cx="806614" cy="39453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Date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05E5B4C-97F2-00A2-3538-C7437892E4DD}"/>
              </a:ext>
            </a:extLst>
          </p:cNvPr>
          <p:cNvSpPr/>
          <p:nvPr/>
        </p:nvSpPr>
        <p:spPr>
          <a:xfrm>
            <a:off x="9283100" y="3086430"/>
            <a:ext cx="1907209" cy="495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Support Tickets</a:t>
            </a:r>
          </a:p>
        </p:txBody>
      </p:sp>
      <p:sp>
        <p:nvSpPr>
          <p:cNvPr id="11" name="Connector 40">
            <a:extLst>
              <a:ext uri="{FF2B5EF4-FFF2-40B4-BE49-F238E27FC236}">
                <a16:creationId xmlns:a16="http://schemas.microsoft.com/office/drawing/2014/main" id="{4170C0F6-C2E2-1105-9EE1-ADFB825697CF}"/>
              </a:ext>
            </a:extLst>
          </p:cNvPr>
          <p:cNvSpPr/>
          <p:nvPr/>
        </p:nvSpPr>
        <p:spPr>
          <a:xfrm>
            <a:off x="58595" y="1556972"/>
            <a:ext cx="894528" cy="23098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Banned</a:t>
            </a:r>
          </a:p>
        </p:txBody>
      </p:sp>
      <p:sp>
        <p:nvSpPr>
          <p:cNvPr id="139" name="Connector 138">
            <a:extLst>
              <a:ext uri="{FF2B5EF4-FFF2-40B4-BE49-F238E27FC236}">
                <a16:creationId xmlns:a16="http://schemas.microsoft.com/office/drawing/2014/main" id="{17D83757-C247-538D-710B-2345955367B5}"/>
              </a:ext>
            </a:extLst>
          </p:cNvPr>
          <p:cNvSpPr/>
          <p:nvPr/>
        </p:nvSpPr>
        <p:spPr>
          <a:xfrm>
            <a:off x="8848039" y="3682596"/>
            <a:ext cx="1081886" cy="35533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TicketID</a:t>
            </a:r>
          </a:p>
        </p:txBody>
      </p:sp>
      <p:sp>
        <p:nvSpPr>
          <p:cNvPr id="140" name="Connector 139">
            <a:extLst>
              <a:ext uri="{FF2B5EF4-FFF2-40B4-BE49-F238E27FC236}">
                <a16:creationId xmlns:a16="http://schemas.microsoft.com/office/drawing/2014/main" id="{23E81A64-2BD0-6BF7-73CC-BBEAAD7E2505}"/>
              </a:ext>
            </a:extLst>
          </p:cNvPr>
          <p:cNvSpPr/>
          <p:nvPr/>
        </p:nvSpPr>
        <p:spPr>
          <a:xfrm>
            <a:off x="10103849" y="3663730"/>
            <a:ext cx="961888" cy="39321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Problem</a:t>
            </a:r>
          </a:p>
        </p:txBody>
      </p:sp>
      <p:sp>
        <p:nvSpPr>
          <p:cNvPr id="143" name="Connector 142">
            <a:extLst>
              <a:ext uri="{FF2B5EF4-FFF2-40B4-BE49-F238E27FC236}">
                <a16:creationId xmlns:a16="http://schemas.microsoft.com/office/drawing/2014/main" id="{0A13CF59-2F15-04BA-D3C7-86B9998AF2AE}"/>
              </a:ext>
            </a:extLst>
          </p:cNvPr>
          <p:cNvSpPr/>
          <p:nvPr/>
        </p:nvSpPr>
        <p:spPr>
          <a:xfrm>
            <a:off x="9368692" y="2255410"/>
            <a:ext cx="806614" cy="38997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Day</a:t>
            </a:r>
          </a:p>
        </p:txBody>
      </p:sp>
      <p:sp>
        <p:nvSpPr>
          <p:cNvPr id="144" name="Connector 143">
            <a:extLst>
              <a:ext uri="{FF2B5EF4-FFF2-40B4-BE49-F238E27FC236}">
                <a16:creationId xmlns:a16="http://schemas.microsoft.com/office/drawing/2014/main" id="{8E892923-C2F5-AA29-9508-4D5EDAA8F302}"/>
              </a:ext>
            </a:extLst>
          </p:cNvPr>
          <p:cNvSpPr/>
          <p:nvPr/>
        </p:nvSpPr>
        <p:spPr>
          <a:xfrm>
            <a:off x="10234895" y="2107456"/>
            <a:ext cx="806614" cy="39453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Month</a:t>
            </a:r>
          </a:p>
        </p:txBody>
      </p:sp>
      <p:sp>
        <p:nvSpPr>
          <p:cNvPr id="145" name="Connector 144">
            <a:extLst>
              <a:ext uri="{FF2B5EF4-FFF2-40B4-BE49-F238E27FC236}">
                <a16:creationId xmlns:a16="http://schemas.microsoft.com/office/drawing/2014/main" id="{7EF79019-472C-F8AA-18DC-DE048937E7D3}"/>
              </a:ext>
            </a:extLst>
          </p:cNvPr>
          <p:cNvSpPr/>
          <p:nvPr/>
        </p:nvSpPr>
        <p:spPr>
          <a:xfrm>
            <a:off x="10966746" y="2361421"/>
            <a:ext cx="806614" cy="394535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Year</a:t>
            </a:r>
          </a:p>
        </p:txBody>
      </p:sp>
      <p:sp>
        <p:nvSpPr>
          <p:cNvPr id="146" name="Connector 145">
            <a:extLst>
              <a:ext uri="{FF2B5EF4-FFF2-40B4-BE49-F238E27FC236}">
                <a16:creationId xmlns:a16="http://schemas.microsoft.com/office/drawing/2014/main" id="{E92726B3-AB4A-5659-8C15-1D459A437513}"/>
              </a:ext>
            </a:extLst>
          </p:cNvPr>
          <p:cNvSpPr/>
          <p:nvPr/>
        </p:nvSpPr>
        <p:spPr>
          <a:xfrm>
            <a:off x="8273531" y="2553143"/>
            <a:ext cx="1049881" cy="35496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Resolved</a:t>
            </a:r>
          </a:p>
        </p:txBody>
      </p:sp>
      <p:sp>
        <p:nvSpPr>
          <p:cNvPr id="13" name="Process 109">
            <a:extLst>
              <a:ext uri="{FF2B5EF4-FFF2-40B4-BE49-F238E27FC236}">
                <a16:creationId xmlns:a16="http://schemas.microsoft.com/office/drawing/2014/main" id="{4E973AEE-3111-3860-53B5-E35D036CCA78}"/>
              </a:ext>
            </a:extLst>
          </p:cNvPr>
          <p:cNvSpPr/>
          <p:nvPr/>
        </p:nvSpPr>
        <p:spPr>
          <a:xfrm>
            <a:off x="9477090" y="4586162"/>
            <a:ext cx="1816793" cy="43416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90122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 Alonso</dc:creator>
  <cp:lastModifiedBy>Alexandro Alonso</cp:lastModifiedBy>
  <cp:revision>3</cp:revision>
  <dcterms:created xsi:type="dcterms:W3CDTF">2024-10-30T16:17:21Z</dcterms:created>
  <dcterms:modified xsi:type="dcterms:W3CDTF">2024-11-06T18:42:28Z</dcterms:modified>
</cp:coreProperties>
</file>