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2" r:id="rId4"/>
    <p:sldId id="258" r:id="rId5"/>
    <p:sldId id="260" r:id="rId6"/>
    <p:sldId id="263"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Young" initials="CY" lastIdx="1" clrIdx="0">
    <p:extLst>
      <p:ext uri="{19B8F6BF-5375-455C-9EA6-DF929625EA0E}">
        <p15:presenceInfo xmlns:p15="http://schemas.microsoft.com/office/powerpoint/2012/main" userId="69e432d2e023bc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7DAC82-68D2-B946-AE85-24B84B0C911A}" v="40" dt="2020-08-27T21:43:35.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33"/>
    <p:restoredTop sz="94621"/>
  </p:normalViewPr>
  <p:slideViewPr>
    <p:cSldViewPr snapToGrid="0" snapToObjects="1">
      <p:cViewPr varScale="1">
        <p:scale>
          <a:sx n="70" d="100"/>
          <a:sy n="70" d="100"/>
        </p:scale>
        <p:origin x="20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Alvarez" userId="7b1e6a48e35a8f69" providerId="LiveId" clId="{1C7DAC82-68D2-B946-AE85-24B84B0C911A}"/>
    <pc:docChg chg="undo custSel mod modSld">
      <pc:chgData name="Alex Alvarez" userId="7b1e6a48e35a8f69" providerId="LiveId" clId="{1C7DAC82-68D2-B946-AE85-24B84B0C911A}" dt="2020-08-27T21:43:35.848" v="428" actId="20577"/>
      <pc:docMkLst>
        <pc:docMk/>
      </pc:docMkLst>
      <pc:sldChg chg="addSp delSp modSp">
        <pc:chgData name="Alex Alvarez" userId="7b1e6a48e35a8f69" providerId="LiveId" clId="{1C7DAC82-68D2-B946-AE85-24B84B0C911A}" dt="2020-08-06T20:13:43.216" v="64" actId="1076"/>
        <pc:sldMkLst>
          <pc:docMk/>
          <pc:sldMk cId="312589406" sldId="256"/>
        </pc:sldMkLst>
        <pc:spChg chg="add del mod">
          <ac:chgData name="Alex Alvarez" userId="7b1e6a48e35a8f69" providerId="LiveId" clId="{1C7DAC82-68D2-B946-AE85-24B84B0C911A}" dt="2020-08-06T20:13:04.458" v="33" actId="478"/>
          <ac:spMkLst>
            <pc:docMk/>
            <pc:sldMk cId="312589406" sldId="256"/>
            <ac:spMk id="4" creationId="{5D09DFCE-4D5A-2E41-A185-E6DD7A80089E}"/>
          </ac:spMkLst>
        </pc:spChg>
        <pc:spChg chg="add mod">
          <ac:chgData name="Alex Alvarez" userId="7b1e6a48e35a8f69" providerId="LiveId" clId="{1C7DAC82-68D2-B946-AE85-24B84B0C911A}" dt="2020-08-06T20:13:43.216" v="64" actId="1076"/>
          <ac:spMkLst>
            <pc:docMk/>
            <pc:sldMk cId="312589406" sldId="256"/>
            <ac:spMk id="5" creationId="{3E47A174-CF91-E54A-9316-FE2E1E2B9251}"/>
          </ac:spMkLst>
        </pc:spChg>
      </pc:sldChg>
      <pc:sldChg chg="modSp">
        <pc:chgData name="Alex Alvarez" userId="7b1e6a48e35a8f69" providerId="LiveId" clId="{1C7DAC82-68D2-B946-AE85-24B84B0C911A}" dt="2020-08-27T21:43:35.848" v="428" actId="20577"/>
        <pc:sldMkLst>
          <pc:docMk/>
          <pc:sldMk cId="3301054712" sldId="257"/>
        </pc:sldMkLst>
        <pc:graphicFrameChg chg="mod">
          <ac:chgData name="Alex Alvarez" userId="7b1e6a48e35a8f69" providerId="LiveId" clId="{1C7DAC82-68D2-B946-AE85-24B84B0C911A}" dt="2020-08-27T21:43:35.848" v="428" actId="20577"/>
          <ac:graphicFrameMkLst>
            <pc:docMk/>
            <pc:sldMk cId="3301054712" sldId="257"/>
            <ac:graphicFrameMk id="5" creationId="{36D276BD-DF5E-46E2-9BDE-AD14A33AB65A}"/>
          </ac:graphicFrameMkLst>
        </pc:graphicFrameChg>
      </pc:sldChg>
      <pc:sldChg chg="addSp delSp modSp mod">
        <pc:chgData name="Alex Alvarez" userId="7b1e6a48e35a8f69" providerId="LiveId" clId="{1C7DAC82-68D2-B946-AE85-24B84B0C911A}" dt="2020-08-27T21:41:55.363" v="313" actId="20577"/>
        <pc:sldMkLst>
          <pc:docMk/>
          <pc:sldMk cId="1440558244" sldId="260"/>
        </pc:sldMkLst>
        <pc:spChg chg="mod">
          <ac:chgData name="Alex Alvarez" userId="7b1e6a48e35a8f69" providerId="LiveId" clId="{1C7DAC82-68D2-B946-AE85-24B84B0C911A}" dt="2020-08-27T21:41:55.363" v="313" actId="20577"/>
          <ac:spMkLst>
            <pc:docMk/>
            <pc:sldMk cId="1440558244" sldId="260"/>
            <ac:spMk id="2" creationId="{83A75A22-B101-A041-B28D-E7396C4A98CB}"/>
          </ac:spMkLst>
        </pc:spChg>
        <pc:spChg chg="add del">
          <ac:chgData name="Alex Alvarez" userId="7b1e6a48e35a8f69" providerId="LiveId" clId="{1C7DAC82-68D2-B946-AE85-24B84B0C911A}" dt="2020-08-27T21:41:47.220" v="304" actId="26606"/>
          <ac:spMkLst>
            <pc:docMk/>
            <pc:sldMk cId="1440558244" sldId="260"/>
            <ac:spMk id="9" creationId="{A4AC5506-6312-4701-8D3C-40187889A947}"/>
          </ac:spMkLst>
        </pc:spChg>
        <pc:spChg chg="add del">
          <ac:chgData name="Alex Alvarez" userId="7b1e6a48e35a8f69" providerId="LiveId" clId="{1C7DAC82-68D2-B946-AE85-24B84B0C911A}" dt="2020-08-27T21:41:44.661" v="301" actId="26606"/>
          <ac:spMkLst>
            <pc:docMk/>
            <pc:sldMk cId="1440558244" sldId="260"/>
            <ac:spMk id="14" creationId="{A4AC5506-6312-4701-8D3C-40187889A947}"/>
          </ac:spMkLst>
        </pc:spChg>
        <pc:spChg chg="add del">
          <ac:chgData name="Alex Alvarez" userId="7b1e6a48e35a8f69" providerId="LiveId" clId="{1C7DAC82-68D2-B946-AE85-24B84B0C911A}" dt="2020-08-27T21:41:47.206" v="303" actId="26606"/>
          <ac:spMkLst>
            <pc:docMk/>
            <pc:sldMk cId="1440558244" sldId="260"/>
            <ac:spMk id="16" creationId="{7F57BEA8-497D-4AA8-8A18-BDCD696B25FE}"/>
          </ac:spMkLst>
        </pc:spChg>
        <pc:spChg chg="add">
          <ac:chgData name="Alex Alvarez" userId="7b1e6a48e35a8f69" providerId="LiveId" clId="{1C7DAC82-68D2-B946-AE85-24B84B0C911A}" dt="2020-08-27T21:41:47.220" v="304" actId="26606"/>
          <ac:spMkLst>
            <pc:docMk/>
            <pc:sldMk cId="1440558244" sldId="260"/>
            <ac:spMk id="22" creationId="{A4AC5506-6312-4701-8D3C-40187889A947}"/>
          </ac:spMkLst>
        </pc:spChg>
        <pc:picChg chg="del">
          <ac:chgData name="Alex Alvarez" userId="7b1e6a48e35a8f69" providerId="LiveId" clId="{1C7DAC82-68D2-B946-AE85-24B84B0C911A}" dt="2020-08-27T21:41:23.405" v="298" actId="478"/>
          <ac:picMkLst>
            <pc:docMk/>
            <pc:sldMk cId="1440558244" sldId="260"/>
            <ac:picMk id="4" creationId="{D589B4B4-B693-9944-AB70-E94331B73C6E}"/>
          </ac:picMkLst>
        </pc:picChg>
        <pc:picChg chg="add mod">
          <ac:chgData name="Alex Alvarez" userId="7b1e6a48e35a8f69" providerId="LiveId" clId="{1C7DAC82-68D2-B946-AE85-24B84B0C911A}" dt="2020-08-27T21:41:47.220" v="304" actId="26606"/>
          <ac:picMkLst>
            <pc:docMk/>
            <pc:sldMk cId="1440558244" sldId="260"/>
            <ac:picMk id="5" creationId="{8AC41DEC-F279-0746-A1F6-AA26E22BBEDA}"/>
          </ac:picMkLst>
        </pc:picChg>
        <pc:cxnChg chg="add del">
          <ac:chgData name="Alex Alvarez" userId="7b1e6a48e35a8f69" providerId="LiveId" clId="{1C7DAC82-68D2-B946-AE85-24B84B0C911A}" dt="2020-08-27T21:41:47.206" v="303" actId="26606"/>
          <ac:cxnSpMkLst>
            <pc:docMk/>
            <pc:sldMk cId="1440558244" sldId="260"/>
            <ac:cxnSpMk id="17" creationId="{D2E961F1-4A28-4A5F-BBD4-6E400E5E6C75}"/>
          </ac:cxnSpMkLst>
        </pc:cxnChg>
        <pc:cxnChg chg="add del">
          <ac:chgData name="Alex Alvarez" userId="7b1e6a48e35a8f69" providerId="LiveId" clId="{1C7DAC82-68D2-B946-AE85-24B84B0C911A}" dt="2020-08-27T21:41:47.206" v="303" actId="26606"/>
          <ac:cxnSpMkLst>
            <pc:docMk/>
            <pc:sldMk cId="1440558244" sldId="260"/>
            <ac:cxnSpMk id="18" creationId="{A82415D3-DDE5-4D63-8CB3-23A5EC581B27}"/>
          </ac:cxnSpMkLst>
        </pc:cxnChg>
        <pc:cxnChg chg="add del">
          <ac:chgData name="Alex Alvarez" userId="7b1e6a48e35a8f69" providerId="LiveId" clId="{1C7DAC82-68D2-B946-AE85-24B84B0C911A}" dt="2020-08-27T21:41:47.206" v="303" actId="26606"/>
          <ac:cxnSpMkLst>
            <pc:docMk/>
            <pc:sldMk cId="1440558244" sldId="260"/>
            <ac:cxnSpMk id="20" creationId="{AD7193FB-6AE6-4B3B-8F89-56B55DD63B4D}"/>
          </ac:cxnSpMkLst>
        </pc:cxnChg>
      </pc:sldChg>
      <pc:sldChg chg="addSp delSp modSp mod">
        <pc:chgData name="Alex Alvarez" userId="7b1e6a48e35a8f69" providerId="LiveId" clId="{1C7DAC82-68D2-B946-AE85-24B84B0C911A}" dt="2020-08-27T21:42:19.417" v="393" actId="20577"/>
        <pc:sldMkLst>
          <pc:docMk/>
          <pc:sldMk cId="2175961933" sldId="263"/>
        </pc:sldMkLst>
        <pc:spChg chg="mod">
          <ac:chgData name="Alex Alvarez" userId="7b1e6a48e35a8f69" providerId="LiveId" clId="{1C7DAC82-68D2-B946-AE85-24B84B0C911A}" dt="2020-08-27T21:41:17.432" v="297" actId="1076"/>
          <ac:spMkLst>
            <pc:docMk/>
            <pc:sldMk cId="2175961933" sldId="263"/>
            <ac:spMk id="2" creationId="{E56866AC-FE33-A34A-84A3-1CDFAEF60B0B}"/>
          </ac:spMkLst>
        </pc:spChg>
        <pc:spChg chg="mod">
          <ac:chgData name="Alex Alvarez" userId="7b1e6a48e35a8f69" providerId="LiveId" clId="{1C7DAC82-68D2-B946-AE85-24B84B0C911A}" dt="2020-08-27T21:42:19.417" v="393" actId="20577"/>
          <ac:spMkLst>
            <pc:docMk/>
            <pc:sldMk cId="2175961933" sldId="263"/>
            <ac:spMk id="5" creationId="{DB7B9815-00B6-1B42-A67B-8ACDEADB2358}"/>
          </ac:spMkLst>
        </pc:spChg>
        <pc:spChg chg="del">
          <ac:chgData name="Alex Alvarez" userId="7b1e6a48e35a8f69" providerId="LiveId" clId="{1C7DAC82-68D2-B946-AE85-24B84B0C911A}" dt="2020-08-27T21:38:26.400" v="67" actId="26606"/>
          <ac:spMkLst>
            <pc:docMk/>
            <pc:sldMk cId="2175961933" sldId="263"/>
            <ac:spMk id="9" creationId="{D4771268-CB57-404A-9271-370EB28F6090}"/>
          </ac:spMkLst>
        </pc:spChg>
        <pc:spChg chg="add del">
          <ac:chgData name="Alex Alvarez" userId="7b1e6a48e35a8f69" providerId="LiveId" clId="{1C7DAC82-68D2-B946-AE85-24B84B0C911A}" dt="2020-08-27T21:38:55.151" v="71" actId="26606"/>
          <ac:spMkLst>
            <pc:docMk/>
            <pc:sldMk cId="2175961933" sldId="263"/>
            <ac:spMk id="14" creationId="{73DE2CFE-42F2-48F0-8706-5264E012B10C}"/>
          </ac:spMkLst>
        </pc:spChg>
        <pc:spChg chg="add">
          <ac:chgData name="Alex Alvarez" userId="7b1e6a48e35a8f69" providerId="LiveId" clId="{1C7DAC82-68D2-B946-AE85-24B84B0C911A}" dt="2020-08-27T21:38:55.151" v="71" actId="26606"/>
          <ac:spMkLst>
            <pc:docMk/>
            <pc:sldMk cId="2175961933" sldId="263"/>
            <ac:spMk id="19" creationId="{2B566528-1B12-4246-9431-5C2D7D081168}"/>
          </ac:spMkLst>
        </pc:spChg>
        <pc:grpChg chg="add">
          <ac:chgData name="Alex Alvarez" userId="7b1e6a48e35a8f69" providerId="LiveId" clId="{1C7DAC82-68D2-B946-AE85-24B84B0C911A}" dt="2020-08-27T21:38:55.151" v="71" actId="26606"/>
          <ac:grpSpMkLst>
            <pc:docMk/>
            <pc:sldMk cId="2175961933" sldId="263"/>
            <ac:grpSpMk id="21" creationId="{828A5161-06F1-46CF-8AD7-844680A59E13}"/>
          </ac:grpSpMkLst>
        </pc:grpChg>
        <pc:grpChg chg="add">
          <ac:chgData name="Alex Alvarez" userId="7b1e6a48e35a8f69" providerId="LiveId" clId="{1C7DAC82-68D2-B946-AE85-24B84B0C911A}" dt="2020-08-27T21:38:55.151" v="71" actId="26606"/>
          <ac:grpSpMkLst>
            <pc:docMk/>
            <pc:sldMk cId="2175961933" sldId="263"/>
            <ac:grpSpMk id="25" creationId="{5995D10D-E9C9-47DB-AE7E-801FEF38F5C9}"/>
          </ac:grpSpMkLst>
        </pc:grpChg>
        <pc:picChg chg="del">
          <ac:chgData name="Alex Alvarez" userId="7b1e6a48e35a8f69" providerId="LiveId" clId="{1C7DAC82-68D2-B946-AE85-24B84B0C911A}" dt="2020-08-27T21:37:49.473" v="65" actId="478"/>
          <ac:picMkLst>
            <pc:docMk/>
            <pc:sldMk cId="2175961933" sldId="263"/>
            <ac:picMk id="4" creationId="{3470B729-FC62-6D47-A246-753ADED762F1}"/>
          </ac:picMkLst>
        </pc:picChg>
        <pc:picChg chg="add mod">
          <ac:chgData name="Alex Alvarez" userId="7b1e6a48e35a8f69" providerId="LiveId" clId="{1C7DAC82-68D2-B946-AE85-24B84B0C911A}" dt="2020-08-27T21:38:55.151" v="71" actId="26606"/>
          <ac:picMkLst>
            <pc:docMk/>
            <pc:sldMk cId="2175961933" sldId="263"/>
            <ac:picMk id="6" creationId="{F370B7D8-47C7-D34E-B5A9-194C8F6F465B}"/>
          </ac:picMkLst>
        </pc:picChg>
      </pc:sldChg>
    </pc:docChg>
  </pc:docChgLst>
  <pc:docChgLst>
    <pc:chgData name="Chris Young" userId="69e432d2e023bcf4" providerId="Windows Live" clId="Web-{8C274C54-3AB1-4728-9385-0730CFACA036}"/>
    <pc:docChg chg="">
      <pc:chgData name="Chris Young" userId="69e432d2e023bcf4" providerId="Windows Live" clId="Web-{8C274C54-3AB1-4728-9385-0730CFACA036}" dt="2020-08-16T16:23:28.492" v="0"/>
      <pc:docMkLst>
        <pc:docMk/>
      </pc:docMkLst>
      <pc:sldChg chg="addCm">
        <pc:chgData name="Chris Young" userId="69e432d2e023bcf4" providerId="Windows Live" clId="Web-{8C274C54-3AB1-4728-9385-0730CFACA036}" dt="2020-08-16T16:23:28.492" v="0"/>
        <pc:sldMkLst>
          <pc:docMk/>
          <pc:sldMk cId="1440558244" sldId="26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8-16T09:23:28.492" idx="1">
    <p:pos x="10" y="10"/>
    <p:text>From slides 5 to the end the analysis really should be focusing only on Approved and Forced outages since Forced is the only outage the participant is penalized for.  When you filter for Forced you get a different conclusion on the worst participants.  For example, ENRG is no long the worst for duration in days.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9C9A5-081B-464E-ADC2-AA7FDA1FEC12}"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B7A0DAB7-E54F-473E-831C-B95B8128D5E3}">
      <dgm:prSet/>
      <dgm:spPr/>
      <dgm:t>
        <a:bodyPr/>
        <a:lstStyle/>
        <a:p>
          <a:pPr>
            <a:lnSpc>
              <a:spcPct val="100000"/>
            </a:lnSpc>
          </a:pPr>
          <a:r>
            <a:rPr lang="en-US" b="1" dirty="0"/>
            <a:t>Energy Stability and Market Outages </a:t>
          </a:r>
          <a:endParaRPr lang="en-US" dirty="0"/>
        </a:p>
      </dgm:t>
    </dgm:pt>
    <dgm:pt modelId="{4315A508-9906-446F-81EB-6F5FE209EB84}" type="parTrans" cxnId="{437452FA-C593-4464-B48E-D4620BA1EF75}">
      <dgm:prSet/>
      <dgm:spPr/>
      <dgm:t>
        <a:bodyPr/>
        <a:lstStyle/>
        <a:p>
          <a:endParaRPr lang="en-US"/>
        </a:p>
      </dgm:t>
    </dgm:pt>
    <dgm:pt modelId="{CDC03D15-96C5-4D32-977C-AADA33E20731}" type="sibTrans" cxnId="{437452FA-C593-4464-B48E-D4620BA1EF75}">
      <dgm:prSet/>
      <dgm:spPr/>
      <dgm:t>
        <a:bodyPr/>
        <a:lstStyle/>
        <a:p>
          <a:endParaRPr lang="en-US"/>
        </a:p>
      </dgm:t>
    </dgm:pt>
    <dgm:pt modelId="{51A7870F-5BAA-4813-BE05-83B02E9AAA02}">
      <dgm:prSet/>
      <dgm:spPr/>
      <dgm:t>
        <a:bodyPr/>
        <a:lstStyle/>
        <a:p>
          <a:pPr>
            <a:lnSpc>
              <a:spcPct val="100000"/>
            </a:lnSpc>
          </a:pPr>
          <a:r>
            <a:rPr lang="en-US" b="1" dirty="0"/>
            <a:t>Energy Losses and Market Reliability </a:t>
          </a:r>
          <a:endParaRPr lang="en-US" dirty="0"/>
        </a:p>
      </dgm:t>
    </dgm:pt>
    <dgm:pt modelId="{285E99DD-0209-47CB-9492-84BD40AECA03}" type="parTrans" cxnId="{B1C657B3-9EC3-4BD4-A3F0-66A7E60FF330}">
      <dgm:prSet/>
      <dgm:spPr/>
      <dgm:t>
        <a:bodyPr/>
        <a:lstStyle/>
        <a:p>
          <a:endParaRPr lang="en-US"/>
        </a:p>
      </dgm:t>
    </dgm:pt>
    <dgm:pt modelId="{6F8DAF01-CAA2-4F44-B96F-9BF3450AA13F}" type="sibTrans" cxnId="{B1C657B3-9EC3-4BD4-A3F0-66A7E60FF330}">
      <dgm:prSet/>
      <dgm:spPr/>
      <dgm:t>
        <a:bodyPr/>
        <a:lstStyle/>
        <a:p>
          <a:endParaRPr lang="en-US"/>
        </a:p>
      </dgm:t>
    </dgm:pt>
    <dgm:pt modelId="{AFAFFBC8-1155-8445-9090-0D2008C709D2}">
      <dgm:prSet/>
      <dgm:spPr/>
      <dgm:t>
        <a:bodyPr/>
        <a:lstStyle/>
        <a:p>
          <a:pPr>
            <a:lnSpc>
              <a:spcPct val="100000"/>
            </a:lnSpc>
          </a:pPr>
          <a:r>
            <a:rPr lang="en-US" dirty="0"/>
            <a:t>Monthly Outage Fluctuations – Focus on </a:t>
          </a:r>
          <a:r>
            <a:rPr lang="en-US" b="1" dirty="0"/>
            <a:t>FEB, AUG, NOV</a:t>
          </a:r>
        </a:p>
      </dgm:t>
    </dgm:pt>
    <dgm:pt modelId="{B20167D7-EA10-4249-B564-E6AAC57C10C7}" type="parTrans" cxnId="{12FF844F-E75A-994D-87B7-776946720C01}">
      <dgm:prSet/>
      <dgm:spPr/>
      <dgm:t>
        <a:bodyPr/>
        <a:lstStyle/>
        <a:p>
          <a:endParaRPr lang="en-US"/>
        </a:p>
      </dgm:t>
    </dgm:pt>
    <dgm:pt modelId="{91292295-822C-B244-AC8A-AA33B7A849CB}" type="sibTrans" cxnId="{12FF844F-E75A-994D-87B7-776946720C01}">
      <dgm:prSet/>
      <dgm:spPr/>
    </dgm:pt>
    <dgm:pt modelId="{9610321B-8DF9-B94E-923F-9C310D095C30}">
      <dgm:prSet/>
      <dgm:spPr/>
      <dgm:t>
        <a:bodyPr/>
        <a:lstStyle/>
        <a:p>
          <a:pPr>
            <a:lnSpc>
              <a:spcPct val="100000"/>
            </a:lnSpc>
          </a:pPr>
          <a:r>
            <a:rPr lang="en-US" dirty="0"/>
            <a:t>Total Outage Events – 75% are </a:t>
          </a:r>
          <a:r>
            <a:rPr lang="en-US" b="1" dirty="0"/>
            <a:t>Forced</a:t>
          </a:r>
          <a:endParaRPr lang="en-US" dirty="0"/>
        </a:p>
      </dgm:t>
    </dgm:pt>
    <dgm:pt modelId="{01E88552-3767-2E42-B591-5C4A7061DC24}" type="parTrans" cxnId="{6151AFC9-6AD5-F74D-9D3E-DA151AD2E5FC}">
      <dgm:prSet/>
      <dgm:spPr/>
      <dgm:t>
        <a:bodyPr/>
        <a:lstStyle/>
        <a:p>
          <a:endParaRPr lang="en-US"/>
        </a:p>
      </dgm:t>
    </dgm:pt>
    <dgm:pt modelId="{5A2C47CF-E01F-2F45-A2B9-6BE24B389B7F}" type="sibTrans" cxnId="{6151AFC9-6AD5-F74D-9D3E-DA151AD2E5FC}">
      <dgm:prSet/>
      <dgm:spPr/>
    </dgm:pt>
    <dgm:pt modelId="{2F6676FE-9657-7B44-9294-6FE1C844DAE3}">
      <dgm:prSet/>
      <dgm:spPr/>
      <dgm:t>
        <a:bodyPr/>
        <a:lstStyle/>
        <a:p>
          <a:pPr>
            <a:lnSpc>
              <a:spcPct val="100000"/>
            </a:lnSpc>
          </a:pPr>
          <a:r>
            <a:rPr lang="en-US" dirty="0"/>
            <a:t>Top Unreliable Market Participants </a:t>
          </a:r>
        </a:p>
      </dgm:t>
    </dgm:pt>
    <dgm:pt modelId="{F43D0D52-CCB9-0141-A7AF-5BE90051084D}" type="parTrans" cxnId="{3458B83B-0DDD-0947-A89E-DBA95C0B1565}">
      <dgm:prSet/>
      <dgm:spPr/>
      <dgm:t>
        <a:bodyPr/>
        <a:lstStyle/>
        <a:p>
          <a:endParaRPr lang="en-US"/>
        </a:p>
      </dgm:t>
    </dgm:pt>
    <dgm:pt modelId="{F5E276F3-E4A6-6943-A3D9-6EE0EE9AD742}" type="sibTrans" cxnId="{3458B83B-0DDD-0947-A89E-DBA95C0B1565}">
      <dgm:prSet/>
      <dgm:spPr/>
    </dgm:pt>
    <dgm:pt modelId="{0FF27A09-C35B-2242-8585-10F02FFB6681}">
      <dgm:prSet/>
      <dgm:spPr/>
      <dgm:t>
        <a:bodyPr/>
        <a:lstStyle/>
        <a:p>
          <a:pPr>
            <a:lnSpc>
              <a:spcPct val="100000"/>
            </a:lnSpc>
          </a:pPr>
          <a:r>
            <a:rPr lang="en-US" dirty="0"/>
            <a:t>Outage Duration – </a:t>
          </a:r>
          <a:r>
            <a:rPr lang="en-US" b="1" dirty="0"/>
            <a:t>MELK, </a:t>
          </a:r>
          <a:r>
            <a:rPr lang="en-US" dirty="0"/>
            <a:t>GW, COLLGAR, WGUTD</a:t>
          </a:r>
          <a:endParaRPr lang="en-US" b="1" dirty="0"/>
        </a:p>
      </dgm:t>
    </dgm:pt>
    <dgm:pt modelId="{7BF36DE8-01D0-994C-81C3-8BB7033A795E}" type="parTrans" cxnId="{ED1A5B0E-CB25-2A47-9212-4EC919E45938}">
      <dgm:prSet/>
      <dgm:spPr/>
      <dgm:t>
        <a:bodyPr/>
        <a:lstStyle/>
        <a:p>
          <a:endParaRPr lang="en-US"/>
        </a:p>
      </dgm:t>
    </dgm:pt>
    <dgm:pt modelId="{875DD0F0-D6CA-5848-878C-6BC436FCB546}" type="sibTrans" cxnId="{ED1A5B0E-CB25-2A47-9212-4EC919E45938}">
      <dgm:prSet/>
      <dgm:spPr/>
      <dgm:t>
        <a:bodyPr/>
        <a:lstStyle/>
        <a:p>
          <a:endParaRPr lang="en-US"/>
        </a:p>
      </dgm:t>
    </dgm:pt>
    <dgm:pt modelId="{F8E33AED-CF21-7C45-8BAE-2C4DF36CAE83}">
      <dgm:prSet/>
      <dgm:spPr/>
      <dgm:t>
        <a:bodyPr/>
        <a:lstStyle/>
        <a:p>
          <a:pPr>
            <a:lnSpc>
              <a:spcPct val="100000"/>
            </a:lnSpc>
          </a:pPr>
          <a:r>
            <a:rPr lang="en-US" dirty="0"/>
            <a:t>Energy Loss – GW, </a:t>
          </a:r>
          <a:r>
            <a:rPr lang="en-US" b="1" dirty="0"/>
            <a:t>MELK</a:t>
          </a:r>
          <a:r>
            <a:rPr lang="en-US" dirty="0"/>
            <a:t>, AURICON</a:t>
          </a:r>
          <a:endParaRPr lang="en-US" b="1" dirty="0"/>
        </a:p>
      </dgm:t>
    </dgm:pt>
    <dgm:pt modelId="{28129338-1CAE-2D43-BF95-A10EC9538B90}" type="parTrans" cxnId="{3901B56C-AC51-8849-9FBD-C9C4D42BC917}">
      <dgm:prSet/>
      <dgm:spPr/>
    </dgm:pt>
    <dgm:pt modelId="{50A50F60-8E68-A240-AE3E-5E498098F74B}" type="sibTrans" cxnId="{3901B56C-AC51-8849-9FBD-C9C4D42BC917}">
      <dgm:prSet/>
      <dgm:spPr/>
    </dgm:pt>
    <dgm:pt modelId="{628ABD32-A59B-CD4D-9FD0-C77641E2A46D}" type="pres">
      <dgm:prSet presAssocID="{3599C9A5-081B-464E-ADC2-AA7FDA1FEC12}" presName="linear" presStyleCnt="0">
        <dgm:presLayoutVars>
          <dgm:animLvl val="lvl"/>
          <dgm:resizeHandles val="exact"/>
        </dgm:presLayoutVars>
      </dgm:prSet>
      <dgm:spPr/>
    </dgm:pt>
    <dgm:pt modelId="{23CD3998-2DE1-0447-9B01-3E792C978C61}" type="pres">
      <dgm:prSet presAssocID="{B7A0DAB7-E54F-473E-831C-B95B8128D5E3}" presName="parentText" presStyleLbl="node1" presStyleIdx="0" presStyleCnt="2">
        <dgm:presLayoutVars>
          <dgm:chMax val="0"/>
          <dgm:bulletEnabled val="1"/>
        </dgm:presLayoutVars>
      </dgm:prSet>
      <dgm:spPr/>
    </dgm:pt>
    <dgm:pt modelId="{BB7AD297-9C22-CD4F-AC7D-2D59DB5D4D3A}" type="pres">
      <dgm:prSet presAssocID="{B7A0DAB7-E54F-473E-831C-B95B8128D5E3}" presName="childText" presStyleLbl="revTx" presStyleIdx="0" presStyleCnt="2">
        <dgm:presLayoutVars>
          <dgm:bulletEnabled val="1"/>
        </dgm:presLayoutVars>
      </dgm:prSet>
      <dgm:spPr/>
    </dgm:pt>
    <dgm:pt modelId="{9D546D54-926B-2D46-BE59-697166E23414}" type="pres">
      <dgm:prSet presAssocID="{51A7870F-5BAA-4813-BE05-83B02E9AAA02}" presName="parentText" presStyleLbl="node1" presStyleIdx="1" presStyleCnt="2">
        <dgm:presLayoutVars>
          <dgm:chMax val="0"/>
          <dgm:bulletEnabled val="1"/>
        </dgm:presLayoutVars>
      </dgm:prSet>
      <dgm:spPr/>
    </dgm:pt>
    <dgm:pt modelId="{D5F2CB91-8D45-D545-B28A-AFC7F25522AD}" type="pres">
      <dgm:prSet presAssocID="{51A7870F-5BAA-4813-BE05-83B02E9AAA02}" presName="childText" presStyleLbl="revTx" presStyleIdx="1" presStyleCnt="2">
        <dgm:presLayoutVars>
          <dgm:bulletEnabled val="1"/>
        </dgm:presLayoutVars>
      </dgm:prSet>
      <dgm:spPr/>
    </dgm:pt>
  </dgm:ptLst>
  <dgm:cxnLst>
    <dgm:cxn modelId="{ED1A5B0E-CB25-2A47-9212-4EC919E45938}" srcId="{2F6676FE-9657-7B44-9294-6FE1C844DAE3}" destId="{0FF27A09-C35B-2242-8585-10F02FFB6681}" srcOrd="0" destOrd="0" parTransId="{7BF36DE8-01D0-994C-81C3-8BB7033A795E}" sibTransId="{875DD0F0-D6CA-5848-878C-6BC436FCB546}"/>
    <dgm:cxn modelId="{29CAB534-C2CD-BF4B-98C6-B632A85F4204}" type="presOf" srcId="{F8E33AED-CF21-7C45-8BAE-2C4DF36CAE83}" destId="{D5F2CB91-8D45-D545-B28A-AFC7F25522AD}" srcOrd="0" destOrd="2" presId="urn:microsoft.com/office/officeart/2005/8/layout/vList2"/>
    <dgm:cxn modelId="{B5A11C3A-0CA5-2A40-8BE2-1BC34D4B5162}" type="presOf" srcId="{AFAFFBC8-1155-8445-9090-0D2008C709D2}" destId="{BB7AD297-9C22-CD4F-AC7D-2D59DB5D4D3A}" srcOrd="0" destOrd="0" presId="urn:microsoft.com/office/officeart/2005/8/layout/vList2"/>
    <dgm:cxn modelId="{3458B83B-0DDD-0947-A89E-DBA95C0B1565}" srcId="{51A7870F-5BAA-4813-BE05-83B02E9AAA02}" destId="{2F6676FE-9657-7B44-9294-6FE1C844DAE3}" srcOrd="0" destOrd="0" parTransId="{F43D0D52-CCB9-0141-A7AF-5BE90051084D}" sibTransId="{F5E276F3-E4A6-6943-A3D9-6EE0EE9AD742}"/>
    <dgm:cxn modelId="{95474E40-737E-A840-A4A4-AD9B1D13AE0C}" type="presOf" srcId="{3599C9A5-081B-464E-ADC2-AA7FDA1FEC12}" destId="{628ABD32-A59B-CD4D-9FD0-C77641E2A46D}" srcOrd="0" destOrd="0" presId="urn:microsoft.com/office/officeart/2005/8/layout/vList2"/>
    <dgm:cxn modelId="{519CD24E-7DA0-BC4A-9847-915EB2C749BB}" type="presOf" srcId="{2F6676FE-9657-7B44-9294-6FE1C844DAE3}" destId="{D5F2CB91-8D45-D545-B28A-AFC7F25522AD}" srcOrd="0" destOrd="0" presId="urn:microsoft.com/office/officeart/2005/8/layout/vList2"/>
    <dgm:cxn modelId="{12FF844F-E75A-994D-87B7-776946720C01}" srcId="{B7A0DAB7-E54F-473E-831C-B95B8128D5E3}" destId="{AFAFFBC8-1155-8445-9090-0D2008C709D2}" srcOrd="0" destOrd="0" parTransId="{B20167D7-EA10-4249-B564-E6AAC57C10C7}" sibTransId="{91292295-822C-B244-AC8A-AA33B7A849CB}"/>
    <dgm:cxn modelId="{2D3DEF56-9B06-B44A-80EE-2DD76DC0FC92}" type="presOf" srcId="{0FF27A09-C35B-2242-8585-10F02FFB6681}" destId="{D5F2CB91-8D45-D545-B28A-AFC7F25522AD}" srcOrd="0" destOrd="1" presId="urn:microsoft.com/office/officeart/2005/8/layout/vList2"/>
    <dgm:cxn modelId="{89CABD57-9B46-CD4A-9A43-C705A6292AA2}" type="presOf" srcId="{51A7870F-5BAA-4813-BE05-83B02E9AAA02}" destId="{9D546D54-926B-2D46-BE59-697166E23414}" srcOrd="0" destOrd="0" presId="urn:microsoft.com/office/officeart/2005/8/layout/vList2"/>
    <dgm:cxn modelId="{3901B56C-AC51-8849-9FBD-C9C4D42BC917}" srcId="{2F6676FE-9657-7B44-9294-6FE1C844DAE3}" destId="{F8E33AED-CF21-7C45-8BAE-2C4DF36CAE83}" srcOrd="1" destOrd="0" parTransId="{28129338-1CAE-2D43-BF95-A10EC9538B90}" sibTransId="{50A50F60-8E68-A240-AE3E-5E498098F74B}"/>
    <dgm:cxn modelId="{B1C657B3-9EC3-4BD4-A3F0-66A7E60FF330}" srcId="{3599C9A5-081B-464E-ADC2-AA7FDA1FEC12}" destId="{51A7870F-5BAA-4813-BE05-83B02E9AAA02}" srcOrd="1" destOrd="0" parTransId="{285E99DD-0209-47CB-9492-84BD40AECA03}" sibTransId="{6F8DAF01-CAA2-4F44-B96F-9BF3450AA13F}"/>
    <dgm:cxn modelId="{6151AFC9-6AD5-F74D-9D3E-DA151AD2E5FC}" srcId="{B7A0DAB7-E54F-473E-831C-B95B8128D5E3}" destId="{9610321B-8DF9-B94E-923F-9C310D095C30}" srcOrd="1" destOrd="0" parTransId="{01E88552-3767-2E42-B591-5C4A7061DC24}" sibTransId="{5A2C47CF-E01F-2F45-A2B9-6BE24B389B7F}"/>
    <dgm:cxn modelId="{BC6358E5-FE28-BC4A-BACB-9ACB77C302D8}" type="presOf" srcId="{9610321B-8DF9-B94E-923F-9C310D095C30}" destId="{BB7AD297-9C22-CD4F-AC7D-2D59DB5D4D3A}" srcOrd="0" destOrd="1" presId="urn:microsoft.com/office/officeart/2005/8/layout/vList2"/>
    <dgm:cxn modelId="{5552DDEB-038E-B548-A88D-EA19DE7F456D}" type="presOf" srcId="{B7A0DAB7-E54F-473E-831C-B95B8128D5E3}" destId="{23CD3998-2DE1-0447-9B01-3E792C978C61}" srcOrd="0" destOrd="0" presId="urn:microsoft.com/office/officeart/2005/8/layout/vList2"/>
    <dgm:cxn modelId="{437452FA-C593-4464-B48E-D4620BA1EF75}" srcId="{3599C9A5-081B-464E-ADC2-AA7FDA1FEC12}" destId="{B7A0DAB7-E54F-473E-831C-B95B8128D5E3}" srcOrd="0" destOrd="0" parTransId="{4315A508-9906-446F-81EB-6F5FE209EB84}" sibTransId="{CDC03D15-96C5-4D32-977C-AADA33E20731}"/>
    <dgm:cxn modelId="{E90625F3-AFA2-054A-8B84-A47384D99D9F}" type="presParOf" srcId="{628ABD32-A59B-CD4D-9FD0-C77641E2A46D}" destId="{23CD3998-2DE1-0447-9B01-3E792C978C61}" srcOrd="0" destOrd="0" presId="urn:microsoft.com/office/officeart/2005/8/layout/vList2"/>
    <dgm:cxn modelId="{8B4E53BB-79B4-0F4C-AC7A-F8C45494E965}" type="presParOf" srcId="{628ABD32-A59B-CD4D-9FD0-C77641E2A46D}" destId="{BB7AD297-9C22-CD4F-AC7D-2D59DB5D4D3A}" srcOrd="1" destOrd="0" presId="urn:microsoft.com/office/officeart/2005/8/layout/vList2"/>
    <dgm:cxn modelId="{6D44341B-DC17-4847-AB55-3FF2E8557F16}" type="presParOf" srcId="{628ABD32-A59B-CD4D-9FD0-C77641E2A46D}" destId="{9D546D54-926B-2D46-BE59-697166E23414}" srcOrd="2" destOrd="0" presId="urn:microsoft.com/office/officeart/2005/8/layout/vList2"/>
    <dgm:cxn modelId="{433331DC-E42C-5949-8371-F3E18B03892C}" type="presParOf" srcId="{628ABD32-A59B-CD4D-9FD0-C77641E2A46D}" destId="{D5F2CB91-8D45-D545-B28A-AFC7F25522A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D3998-2DE1-0447-9B01-3E792C978C61}">
      <dsp:nvSpPr>
        <dsp:cNvPr id="0" name=""/>
        <dsp:cNvSpPr/>
      </dsp:nvSpPr>
      <dsp:spPr>
        <a:xfrm>
          <a:off x="0" y="7497"/>
          <a:ext cx="10515600" cy="9008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100000"/>
            </a:lnSpc>
            <a:spcBef>
              <a:spcPct val="0"/>
            </a:spcBef>
            <a:spcAft>
              <a:spcPct val="35000"/>
            </a:spcAft>
            <a:buNone/>
          </a:pPr>
          <a:r>
            <a:rPr lang="en-US" sz="3500" b="1" kern="1200" dirty="0"/>
            <a:t>Energy Stability and Market Outages </a:t>
          </a:r>
          <a:endParaRPr lang="en-US" sz="3500" kern="1200" dirty="0"/>
        </a:p>
      </dsp:txBody>
      <dsp:txXfrm>
        <a:off x="43978" y="51475"/>
        <a:ext cx="10427644" cy="812943"/>
      </dsp:txXfrm>
    </dsp:sp>
    <dsp:sp modelId="{BB7AD297-9C22-CD4F-AC7D-2D59DB5D4D3A}">
      <dsp:nvSpPr>
        <dsp:cNvPr id="0" name=""/>
        <dsp:cNvSpPr/>
      </dsp:nvSpPr>
      <dsp:spPr>
        <a:xfrm>
          <a:off x="0" y="908397"/>
          <a:ext cx="10515600"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4450" rIns="248920" bIns="44450" numCol="1" spcCol="1270" anchor="t" anchorCtr="0">
          <a:noAutofit/>
        </a:bodyPr>
        <a:lstStyle/>
        <a:p>
          <a:pPr marL="228600" lvl="1" indent="-228600" algn="l" defTabSz="1200150">
            <a:lnSpc>
              <a:spcPct val="100000"/>
            </a:lnSpc>
            <a:spcBef>
              <a:spcPct val="0"/>
            </a:spcBef>
            <a:spcAft>
              <a:spcPct val="20000"/>
            </a:spcAft>
            <a:buChar char="•"/>
          </a:pPr>
          <a:r>
            <a:rPr lang="en-US" sz="2700" kern="1200" dirty="0"/>
            <a:t>Monthly Outage Fluctuations – Focus on </a:t>
          </a:r>
          <a:r>
            <a:rPr lang="en-US" sz="2700" b="1" kern="1200" dirty="0"/>
            <a:t>FEB, AUG, NOV</a:t>
          </a:r>
        </a:p>
        <a:p>
          <a:pPr marL="228600" lvl="1" indent="-228600" algn="l" defTabSz="1200150">
            <a:lnSpc>
              <a:spcPct val="100000"/>
            </a:lnSpc>
            <a:spcBef>
              <a:spcPct val="0"/>
            </a:spcBef>
            <a:spcAft>
              <a:spcPct val="20000"/>
            </a:spcAft>
            <a:buChar char="•"/>
          </a:pPr>
          <a:r>
            <a:rPr lang="en-US" sz="2700" kern="1200" dirty="0"/>
            <a:t>Total Outage Events – 75% are </a:t>
          </a:r>
          <a:r>
            <a:rPr lang="en-US" sz="2700" b="1" kern="1200" dirty="0"/>
            <a:t>Forced</a:t>
          </a:r>
          <a:endParaRPr lang="en-US" sz="2700" kern="1200" dirty="0"/>
        </a:p>
      </dsp:txBody>
      <dsp:txXfrm>
        <a:off x="0" y="908397"/>
        <a:ext cx="10515600" cy="1014300"/>
      </dsp:txXfrm>
    </dsp:sp>
    <dsp:sp modelId="{9D546D54-926B-2D46-BE59-697166E23414}">
      <dsp:nvSpPr>
        <dsp:cNvPr id="0" name=""/>
        <dsp:cNvSpPr/>
      </dsp:nvSpPr>
      <dsp:spPr>
        <a:xfrm>
          <a:off x="0" y="1922697"/>
          <a:ext cx="10515600" cy="9008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100000"/>
            </a:lnSpc>
            <a:spcBef>
              <a:spcPct val="0"/>
            </a:spcBef>
            <a:spcAft>
              <a:spcPct val="35000"/>
            </a:spcAft>
            <a:buNone/>
          </a:pPr>
          <a:r>
            <a:rPr lang="en-US" sz="3500" b="1" kern="1200" dirty="0"/>
            <a:t>Energy Losses and Market Reliability </a:t>
          </a:r>
          <a:endParaRPr lang="en-US" sz="3500" kern="1200" dirty="0"/>
        </a:p>
      </dsp:txBody>
      <dsp:txXfrm>
        <a:off x="43978" y="1966675"/>
        <a:ext cx="10427644" cy="812943"/>
      </dsp:txXfrm>
    </dsp:sp>
    <dsp:sp modelId="{D5F2CB91-8D45-D545-B28A-AFC7F25522AD}">
      <dsp:nvSpPr>
        <dsp:cNvPr id="0" name=""/>
        <dsp:cNvSpPr/>
      </dsp:nvSpPr>
      <dsp:spPr>
        <a:xfrm>
          <a:off x="0" y="2823597"/>
          <a:ext cx="10515600" cy="1521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4450" rIns="248920" bIns="44450" numCol="1" spcCol="1270" anchor="t" anchorCtr="0">
          <a:noAutofit/>
        </a:bodyPr>
        <a:lstStyle/>
        <a:p>
          <a:pPr marL="228600" lvl="1" indent="-228600" algn="l" defTabSz="1200150">
            <a:lnSpc>
              <a:spcPct val="100000"/>
            </a:lnSpc>
            <a:spcBef>
              <a:spcPct val="0"/>
            </a:spcBef>
            <a:spcAft>
              <a:spcPct val="20000"/>
            </a:spcAft>
            <a:buChar char="•"/>
          </a:pPr>
          <a:r>
            <a:rPr lang="en-US" sz="2700" kern="1200" dirty="0"/>
            <a:t>Top Unreliable Market Participants </a:t>
          </a:r>
        </a:p>
        <a:p>
          <a:pPr marL="457200" lvl="2" indent="-228600" algn="l" defTabSz="1200150">
            <a:lnSpc>
              <a:spcPct val="100000"/>
            </a:lnSpc>
            <a:spcBef>
              <a:spcPct val="0"/>
            </a:spcBef>
            <a:spcAft>
              <a:spcPct val="20000"/>
            </a:spcAft>
            <a:buChar char="•"/>
          </a:pPr>
          <a:r>
            <a:rPr lang="en-US" sz="2700" kern="1200" dirty="0"/>
            <a:t>Outage Duration – </a:t>
          </a:r>
          <a:r>
            <a:rPr lang="en-US" sz="2700" b="1" kern="1200" dirty="0"/>
            <a:t>MELK, </a:t>
          </a:r>
          <a:r>
            <a:rPr lang="en-US" sz="2700" kern="1200" dirty="0"/>
            <a:t>GW, COLLGAR, WGUTD</a:t>
          </a:r>
          <a:endParaRPr lang="en-US" sz="2700" b="1" kern="1200" dirty="0"/>
        </a:p>
        <a:p>
          <a:pPr marL="457200" lvl="2" indent="-228600" algn="l" defTabSz="1200150">
            <a:lnSpc>
              <a:spcPct val="100000"/>
            </a:lnSpc>
            <a:spcBef>
              <a:spcPct val="0"/>
            </a:spcBef>
            <a:spcAft>
              <a:spcPct val="20000"/>
            </a:spcAft>
            <a:buChar char="•"/>
          </a:pPr>
          <a:r>
            <a:rPr lang="en-US" sz="2700" kern="1200" dirty="0"/>
            <a:t>Energy Loss – GW, </a:t>
          </a:r>
          <a:r>
            <a:rPr lang="en-US" sz="2700" b="1" kern="1200" dirty="0"/>
            <a:t>MELK</a:t>
          </a:r>
          <a:r>
            <a:rPr lang="en-US" sz="2700" kern="1200" dirty="0"/>
            <a:t>, AURICON</a:t>
          </a:r>
          <a:endParaRPr lang="en-US" sz="2700" b="1" kern="1200" dirty="0"/>
        </a:p>
      </dsp:txBody>
      <dsp:txXfrm>
        <a:off x="0" y="2823597"/>
        <a:ext cx="10515600" cy="15214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8DFD5-DA43-8947-97B9-361BBC8FFA8E}" type="datetimeFigureOut">
              <a:rPr lang="en-US" smtClean="0"/>
              <a:t>8/27/20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A1B2F-7573-434B-BA86-D71686313F5B}" type="slidenum">
              <a:rPr lang="en-US" smtClean="0"/>
              <a:t>‹#›</a:t>
            </a:fld>
            <a:endParaRPr lang="en-US"/>
          </a:p>
        </p:txBody>
      </p:sp>
    </p:spTree>
    <p:extLst>
      <p:ext uri="{BB962C8B-B14F-4D97-AF65-F5344CB8AC3E}">
        <p14:creationId xmlns:p14="http://schemas.microsoft.com/office/powerpoint/2010/main" val="184580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95AE-BB24-C34B-A581-36B28607F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C924AC-7E0A-2D43-9613-FB5D1B9E64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02F0B7-7BAA-E94F-8D2D-CF2B4AF5DFAB}"/>
              </a:ext>
            </a:extLst>
          </p:cNvPr>
          <p:cNvSpPr>
            <a:spLocks noGrp="1"/>
          </p:cNvSpPr>
          <p:nvPr>
            <p:ph type="dt" sz="half" idx="10"/>
          </p:nvPr>
        </p:nvSpPr>
        <p:spPr/>
        <p:txBody>
          <a:bodyPr/>
          <a:lstStyle/>
          <a:p>
            <a:fld id="{746D0CB5-EE89-0145-9425-4B44031C2B01}" type="datetimeFigureOut">
              <a:rPr lang="en-US" smtClean="0"/>
              <a:t>8/27/20</a:t>
            </a:fld>
            <a:endParaRPr lang="en-US"/>
          </a:p>
        </p:txBody>
      </p:sp>
      <p:sp>
        <p:nvSpPr>
          <p:cNvPr id="5" name="Footer Placeholder 4">
            <a:extLst>
              <a:ext uri="{FF2B5EF4-FFF2-40B4-BE49-F238E27FC236}">
                <a16:creationId xmlns:a16="http://schemas.microsoft.com/office/drawing/2014/main" id="{EC970A06-F3A1-3D49-9BA3-9B1781EA6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84EEC-FDAC-9B44-80F7-90D3D2CBD0A1}"/>
              </a:ext>
            </a:extLst>
          </p:cNvPr>
          <p:cNvSpPr>
            <a:spLocks noGrp="1"/>
          </p:cNvSpPr>
          <p:nvPr>
            <p:ph type="sldNum" sz="quarter" idx="12"/>
          </p:nvPr>
        </p:nvSpPr>
        <p:spPr/>
        <p:txBody>
          <a:bodyPr/>
          <a:lstStyle/>
          <a:p>
            <a:fld id="{769F501D-CA33-DB4C-AA9A-CFD6CFBDFAC9}" type="slidenum">
              <a:rPr lang="en-US" smtClean="0"/>
              <a:t>‹#›</a:t>
            </a:fld>
            <a:endParaRPr lang="en-US"/>
          </a:p>
        </p:txBody>
      </p:sp>
    </p:spTree>
    <p:extLst>
      <p:ext uri="{BB962C8B-B14F-4D97-AF65-F5344CB8AC3E}">
        <p14:creationId xmlns:p14="http://schemas.microsoft.com/office/powerpoint/2010/main" val="149511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F566-68F6-1943-8A2D-FFC9DA8418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36E2C5-10BB-9643-95F1-E890C6601E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738C9-23C1-8441-9892-5136CF06E912}"/>
              </a:ext>
            </a:extLst>
          </p:cNvPr>
          <p:cNvSpPr>
            <a:spLocks noGrp="1"/>
          </p:cNvSpPr>
          <p:nvPr>
            <p:ph type="dt" sz="half" idx="10"/>
          </p:nvPr>
        </p:nvSpPr>
        <p:spPr/>
        <p:txBody>
          <a:bodyPr/>
          <a:lstStyle/>
          <a:p>
            <a:fld id="{746D0CB5-EE89-0145-9425-4B44031C2B01}" type="datetimeFigureOut">
              <a:rPr lang="en-US" smtClean="0"/>
              <a:t>8/27/20</a:t>
            </a:fld>
            <a:endParaRPr lang="en-US"/>
          </a:p>
        </p:txBody>
      </p:sp>
      <p:sp>
        <p:nvSpPr>
          <p:cNvPr id="5" name="Footer Placeholder 4">
            <a:extLst>
              <a:ext uri="{FF2B5EF4-FFF2-40B4-BE49-F238E27FC236}">
                <a16:creationId xmlns:a16="http://schemas.microsoft.com/office/drawing/2014/main" id="{EA58C0A0-B3E5-E64B-B941-0D47A5130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5F06B-D03B-B04C-BDC9-C0018C9B68D2}"/>
              </a:ext>
            </a:extLst>
          </p:cNvPr>
          <p:cNvSpPr>
            <a:spLocks noGrp="1"/>
          </p:cNvSpPr>
          <p:nvPr>
            <p:ph type="sldNum" sz="quarter" idx="12"/>
          </p:nvPr>
        </p:nvSpPr>
        <p:spPr/>
        <p:txBody>
          <a:bodyPr/>
          <a:lstStyle/>
          <a:p>
            <a:fld id="{769F501D-CA33-DB4C-AA9A-CFD6CFBDFAC9}" type="slidenum">
              <a:rPr lang="en-US" smtClean="0"/>
              <a:t>‹#›</a:t>
            </a:fld>
            <a:endParaRPr lang="en-US"/>
          </a:p>
        </p:txBody>
      </p:sp>
    </p:spTree>
    <p:extLst>
      <p:ext uri="{BB962C8B-B14F-4D97-AF65-F5344CB8AC3E}">
        <p14:creationId xmlns:p14="http://schemas.microsoft.com/office/powerpoint/2010/main" val="249079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28A5FC-BB2A-EF43-BCF8-4CDE7A143B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7638D9-73D6-E347-9BE4-F751F3537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94FCE-492B-7F47-9097-0BA421B5261D}"/>
              </a:ext>
            </a:extLst>
          </p:cNvPr>
          <p:cNvSpPr>
            <a:spLocks noGrp="1"/>
          </p:cNvSpPr>
          <p:nvPr>
            <p:ph type="dt" sz="half" idx="10"/>
          </p:nvPr>
        </p:nvSpPr>
        <p:spPr/>
        <p:txBody>
          <a:bodyPr/>
          <a:lstStyle/>
          <a:p>
            <a:fld id="{746D0CB5-EE89-0145-9425-4B44031C2B01}" type="datetimeFigureOut">
              <a:rPr lang="en-US" smtClean="0"/>
              <a:t>8/27/20</a:t>
            </a:fld>
            <a:endParaRPr lang="en-US"/>
          </a:p>
        </p:txBody>
      </p:sp>
      <p:sp>
        <p:nvSpPr>
          <p:cNvPr id="5" name="Footer Placeholder 4">
            <a:extLst>
              <a:ext uri="{FF2B5EF4-FFF2-40B4-BE49-F238E27FC236}">
                <a16:creationId xmlns:a16="http://schemas.microsoft.com/office/drawing/2014/main" id="{21983F4F-EF73-7442-8E0A-9FE02E9D2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59902-FCA1-744C-9471-998715DB6A52}"/>
              </a:ext>
            </a:extLst>
          </p:cNvPr>
          <p:cNvSpPr>
            <a:spLocks noGrp="1"/>
          </p:cNvSpPr>
          <p:nvPr>
            <p:ph type="sldNum" sz="quarter" idx="12"/>
          </p:nvPr>
        </p:nvSpPr>
        <p:spPr/>
        <p:txBody>
          <a:bodyPr/>
          <a:lstStyle/>
          <a:p>
            <a:fld id="{769F501D-CA33-DB4C-AA9A-CFD6CFBDFAC9}" type="slidenum">
              <a:rPr lang="en-US" smtClean="0"/>
              <a:t>‹#›</a:t>
            </a:fld>
            <a:endParaRPr lang="en-US"/>
          </a:p>
        </p:txBody>
      </p:sp>
    </p:spTree>
    <p:extLst>
      <p:ext uri="{BB962C8B-B14F-4D97-AF65-F5344CB8AC3E}">
        <p14:creationId xmlns:p14="http://schemas.microsoft.com/office/powerpoint/2010/main" val="312308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D22F-9B29-5A46-839C-B05E82E522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630A0F-2890-394E-9CA9-BFB1954B58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7C5EA-5F3A-B544-8D89-281D26618D09}"/>
              </a:ext>
            </a:extLst>
          </p:cNvPr>
          <p:cNvSpPr>
            <a:spLocks noGrp="1"/>
          </p:cNvSpPr>
          <p:nvPr>
            <p:ph type="dt" sz="half" idx="10"/>
          </p:nvPr>
        </p:nvSpPr>
        <p:spPr/>
        <p:txBody>
          <a:bodyPr/>
          <a:lstStyle/>
          <a:p>
            <a:fld id="{746D0CB5-EE89-0145-9425-4B44031C2B01}" type="datetimeFigureOut">
              <a:rPr lang="en-US" smtClean="0"/>
              <a:t>8/27/20</a:t>
            </a:fld>
            <a:endParaRPr lang="en-US"/>
          </a:p>
        </p:txBody>
      </p:sp>
      <p:sp>
        <p:nvSpPr>
          <p:cNvPr id="5" name="Footer Placeholder 4">
            <a:extLst>
              <a:ext uri="{FF2B5EF4-FFF2-40B4-BE49-F238E27FC236}">
                <a16:creationId xmlns:a16="http://schemas.microsoft.com/office/drawing/2014/main" id="{4EA10F67-21FA-9649-873E-700276239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C680D4-D667-0643-8EC8-AD14067B3C49}"/>
              </a:ext>
            </a:extLst>
          </p:cNvPr>
          <p:cNvSpPr>
            <a:spLocks noGrp="1"/>
          </p:cNvSpPr>
          <p:nvPr>
            <p:ph type="sldNum" sz="quarter" idx="12"/>
          </p:nvPr>
        </p:nvSpPr>
        <p:spPr/>
        <p:txBody>
          <a:bodyPr/>
          <a:lstStyle/>
          <a:p>
            <a:fld id="{769F501D-CA33-DB4C-AA9A-CFD6CFBDFAC9}" type="slidenum">
              <a:rPr lang="en-US" smtClean="0"/>
              <a:t>‹#›</a:t>
            </a:fld>
            <a:endParaRPr lang="en-US"/>
          </a:p>
        </p:txBody>
      </p:sp>
    </p:spTree>
    <p:extLst>
      <p:ext uri="{BB962C8B-B14F-4D97-AF65-F5344CB8AC3E}">
        <p14:creationId xmlns:p14="http://schemas.microsoft.com/office/powerpoint/2010/main" val="370633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76120-17E9-8E41-B00A-64187A7189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38B9F6-497E-324A-85B9-E6A62E168E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9447F-4553-DB4C-81D5-8A9C3674CBA9}"/>
              </a:ext>
            </a:extLst>
          </p:cNvPr>
          <p:cNvSpPr>
            <a:spLocks noGrp="1"/>
          </p:cNvSpPr>
          <p:nvPr>
            <p:ph type="dt" sz="half" idx="10"/>
          </p:nvPr>
        </p:nvSpPr>
        <p:spPr/>
        <p:txBody>
          <a:bodyPr/>
          <a:lstStyle/>
          <a:p>
            <a:fld id="{746D0CB5-EE89-0145-9425-4B44031C2B01}" type="datetimeFigureOut">
              <a:rPr lang="en-US" smtClean="0"/>
              <a:t>8/27/20</a:t>
            </a:fld>
            <a:endParaRPr lang="en-US"/>
          </a:p>
        </p:txBody>
      </p:sp>
      <p:sp>
        <p:nvSpPr>
          <p:cNvPr id="5" name="Footer Placeholder 4">
            <a:extLst>
              <a:ext uri="{FF2B5EF4-FFF2-40B4-BE49-F238E27FC236}">
                <a16:creationId xmlns:a16="http://schemas.microsoft.com/office/drawing/2014/main" id="{35AA1354-E13B-DC4C-B365-2995D7FEB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B0459-48B8-3947-A088-BB0ADE6FA9A6}"/>
              </a:ext>
            </a:extLst>
          </p:cNvPr>
          <p:cNvSpPr>
            <a:spLocks noGrp="1"/>
          </p:cNvSpPr>
          <p:nvPr>
            <p:ph type="sldNum" sz="quarter" idx="12"/>
          </p:nvPr>
        </p:nvSpPr>
        <p:spPr/>
        <p:txBody>
          <a:bodyPr/>
          <a:lstStyle/>
          <a:p>
            <a:fld id="{769F501D-CA33-DB4C-AA9A-CFD6CFBDFAC9}" type="slidenum">
              <a:rPr lang="en-US" smtClean="0"/>
              <a:t>‹#›</a:t>
            </a:fld>
            <a:endParaRPr lang="en-US"/>
          </a:p>
        </p:txBody>
      </p:sp>
    </p:spTree>
    <p:extLst>
      <p:ext uri="{BB962C8B-B14F-4D97-AF65-F5344CB8AC3E}">
        <p14:creationId xmlns:p14="http://schemas.microsoft.com/office/powerpoint/2010/main" val="391093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391C-9162-2F45-80D3-D844BB7C6C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D069F7-305A-4847-A982-F5FCCD2440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191C61-DB1F-5B42-AF88-E2EEECE49C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D2708A-42DF-7F47-B780-3923BD80E4E7}"/>
              </a:ext>
            </a:extLst>
          </p:cNvPr>
          <p:cNvSpPr>
            <a:spLocks noGrp="1"/>
          </p:cNvSpPr>
          <p:nvPr>
            <p:ph type="dt" sz="half" idx="10"/>
          </p:nvPr>
        </p:nvSpPr>
        <p:spPr/>
        <p:txBody>
          <a:bodyPr/>
          <a:lstStyle/>
          <a:p>
            <a:fld id="{746D0CB5-EE89-0145-9425-4B44031C2B01}" type="datetimeFigureOut">
              <a:rPr lang="en-US" smtClean="0"/>
              <a:t>8/27/20</a:t>
            </a:fld>
            <a:endParaRPr lang="en-US"/>
          </a:p>
        </p:txBody>
      </p:sp>
      <p:sp>
        <p:nvSpPr>
          <p:cNvPr id="6" name="Footer Placeholder 5">
            <a:extLst>
              <a:ext uri="{FF2B5EF4-FFF2-40B4-BE49-F238E27FC236}">
                <a16:creationId xmlns:a16="http://schemas.microsoft.com/office/drawing/2014/main" id="{B9E85028-201A-6A4B-8927-E3E0CD012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56E1E-777B-9843-B86E-6ABD6F40874C}"/>
              </a:ext>
            </a:extLst>
          </p:cNvPr>
          <p:cNvSpPr>
            <a:spLocks noGrp="1"/>
          </p:cNvSpPr>
          <p:nvPr>
            <p:ph type="sldNum" sz="quarter" idx="12"/>
          </p:nvPr>
        </p:nvSpPr>
        <p:spPr/>
        <p:txBody>
          <a:bodyPr/>
          <a:lstStyle/>
          <a:p>
            <a:fld id="{769F501D-CA33-DB4C-AA9A-CFD6CFBDFAC9}" type="slidenum">
              <a:rPr lang="en-US" smtClean="0"/>
              <a:t>‹#›</a:t>
            </a:fld>
            <a:endParaRPr lang="en-US"/>
          </a:p>
        </p:txBody>
      </p:sp>
    </p:spTree>
    <p:extLst>
      <p:ext uri="{BB962C8B-B14F-4D97-AF65-F5344CB8AC3E}">
        <p14:creationId xmlns:p14="http://schemas.microsoft.com/office/powerpoint/2010/main" val="352193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66BF-0FBA-3441-93EB-409F80741D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F45ADC-D864-A146-8038-ACC25A889C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55CFE-AC95-8A47-8D8E-20D5C43164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82C65-FD3B-2440-95D8-87FFDCCBA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FB5930-9837-F746-A955-0A5098B2DC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00E75B-4F08-CB41-8C20-35A77F9CE329}"/>
              </a:ext>
            </a:extLst>
          </p:cNvPr>
          <p:cNvSpPr>
            <a:spLocks noGrp="1"/>
          </p:cNvSpPr>
          <p:nvPr>
            <p:ph type="dt" sz="half" idx="10"/>
          </p:nvPr>
        </p:nvSpPr>
        <p:spPr/>
        <p:txBody>
          <a:bodyPr/>
          <a:lstStyle/>
          <a:p>
            <a:fld id="{746D0CB5-EE89-0145-9425-4B44031C2B01}" type="datetimeFigureOut">
              <a:rPr lang="en-US" smtClean="0"/>
              <a:t>8/27/20</a:t>
            </a:fld>
            <a:endParaRPr lang="en-US"/>
          </a:p>
        </p:txBody>
      </p:sp>
      <p:sp>
        <p:nvSpPr>
          <p:cNvPr id="8" name="Footer Placeholder 7">
            <a:extLst>
              <a:ext uri="{FF2B5EF4-FFF2-40B4-BE49-F238E27FC236}">
                <a16:creationId xmlns:a16="http://schemas.microsoft.com/office/drawing/2014/main" id="{43C8FECB-4BA0-7F49-BBB2-00E7FC2D70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085170-70B8-C841-AF27-A01CF33BD099}"/>
              </a:ext>
            </a:extLst>
          </p:cNvPr>
          <p:cNvSpPr>
            <a:spLocks noGrp="1"/>
          </p:cNvSpPr>
          <p:nvPr>
            <p:ph type="sldNum" sz="quarter" idx="12"/>
          </p:nvPr>
        </p:nvSpPr>
        <p:spPr/>
        <p:txBody>
          <a:bodyPr/>
          <a:lstStyle/>
          <a:p>
            <a:fld id="{769F501D-CA33-DB4C-AA9A-CFD6CFBDFAC9}" type="slidenum">
              <a:rPr lang="en-US" smtClean="0"/>
              <a:t>‹#›</a:t>
            </a:fld>
            <a:endParaRPr lang="en-US"/>
          </a:p>
        </p:txBody>
      </p:sp>
    </p:spTree>
    <p:extLst>
      <p:ext uri="{BB962C8B-B14F-4D97-AF65-F5344CB8AC3E}">
        <p14:creationId xmlns:p14="http://schemas.microsoft.com/office/powerpoint/2010/main" val="178688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991C-CE32-B34E-961B-A2F8932AF8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6962F7-23B5-3742-BF48-4312F35E7BA3}"/>
              </a:ext>
            </a:extLst>
          </p:cNvPr>
          <p:cNvSpPr>
            <a:spLocks noGrp="1"/>
          </p:cNvSpPr>
          <p:nvPr>
            <p:ph type="dt" sz="half" idx="10"/>
          </p:nvPr>
        </p:nvSpPr>
        <p:spPr/>
        <p:txBody>
          <a:bodyPr/>
          <a:lstStyle/>
          <a:p>
            <a:fld id="{746D0CB5-EE89-0145-9425-4B44031C2B01}" type="datetimeFigureOut">
              <a:rPr lang="en-US" smtClean="0"/>
              <a:t>8/27/20</a:t>
            </a:fld>
            <a:endParaRPr lang="en-US"/>
          </a:p>
        </p:txBody>
      </p:sp>
      <p:sp>
        <p:nvSpPr>
          <p:cNvPr id="4" name="Footer Placeholder 3">
            <a:extLst>
              <a:ext uri="{FF2B5EF4-FFF2-40B4-BE49-F238E27FC236}">
                <a16:creationId xmlns:a16="http://schemas.microsoft.com/office/drawing/2014/main" id="{55BDE09A-2761-0743-AA2A-0E52E30E3B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DF3C8E-26A5-0543-98D5-443D24FFB85B}"/>
              </a:ext>
            </a:extLst>
          </p:cNvPr>
          <p:cNvSpPr>
            <a:spLocks noGrp="1"/>
          </p:cNvSpPr>
          <p:nvPr>
            <p:ph type="sldNum" sz="quarter" idx="12"/>
          </p:nvPr>
        </p:nvSpPr>
        <p:spPr/>
        <p:txBody>
          <a:bodyPr/>
          <a:lstStyle/>
          <a:p>
            <a:fld id="{769F501D-CA33-DB4C-AA9A-CFD6CFBDFAC9}" type="slidenum">
              <a:rPr lang="en-US" smtClean="0"/>
              <a:t>‹#›</a:t>
            </a:fld>
            <a:endParaRPr lang="en-US"/>
          </a:p>
        </p:txBody>
      </p:sp>
    </p:spTree>
    <p:extLst>
      <p:ext uri="{BB962C8B-B14F-4D97-AF65-F5344CB8AC3E}">
        <p14:creationId xmlns:p14="http://schemas.microsoft.com/office/powerpoint/2010/main" val="213149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D35591-3451-6545-B145-026030542477}"/>
              </a:ext>
            </a:extLst>
          </p:cNvPr>
          <p:cNvSpPr>
            <a:spLocks noGrp="1"/>
          </p:cNvSpPr>
          <p:nvPr>
            <p:ph type="dt" sz="half" idx="10"/>
          </p:nvPr>
        </p:nvSpPr>
        <p:spPr/>
        <p:txBody>
          <a:bodyPr/>
          <a:lstStyle/>
          <a:p>
            <a:fld id="{746D0CB5-EE89-0145-9425-4B44031C2B01}" type="datetimeFigureOut">
              <a:rPr lang="en-US" smtClean="0"/>
              <a:t>8/27/20</a:t>
            </a:fld>
            <a:endParaRPr lang="en-US"/>
          </a:p>
        </p:txBody>
      </p:sp>
      <p:sp>
        <p:nvSpPr>
          <p:cNvPr id="3" name="Footer Placeholder 2">
            <a:extLst>
              <a:ext uri="{FF2B5EF4-FFF2-40B4-BE49-F238E27FC236}">
                <a16:creationId xmlns:a16="http://schemas.microsoft.com/office/drawing/2014/main" id="{3E1E49C7-6AFC-1349-A078-CDA3AF73C4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61AEF1-B503-1D42-92F0-DB2809B3009F}"/>
              </a:ext>
            </a:extLst>
          </p:cNvPr>
          <p:cNvSpPr>
            <a:spLocks noGrp="1"/>
          </p:cNvSpPr>
          <p:nvPr>
            <p:ph type="sldNum" sz="quarter" idx="12"/>
          </p:nvPr>
        </p:nvSpPr>
        <p:spPr/>
        <p:txBody>
          <a:bodyPr/>
          <a:lstStyle/>
          <a:p>
            <a:fld id="{769F501D-CA33-DB4C-AA9A-CFD6CFBDFAC9}" type="slidenum">
              <a:rPr lang="en-US" smtClean="0"/>
              <a:t>‹#›</a:t>
            </a:fld>
            <a:endParaRPr lang="en-US"/>
          </a:p>
        </p:txBody>
      </p:sp>
    </p:spTree>
    <p:extLst>
      <p:ext uri="{BB962C8B-B14F-4D97-AF65-F5344CB8AC3E}">
        <p14:creationId xmlns:p14="http://schemas.microsoft.com/office/powerpoint/2010/main" val="355946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96B6-BD80-D649-8D36-BA0EC2FEC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8463A9-972A-A345-8419-686D7AF10F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1AB19A-169A-844A-A540-84855C884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7C5ECE-09DC-0F49-B06D-BBEEEC551A84}"/>
              </a:ext>
            </a:extLst>
          </p:cNvPr>
          <p:cNvSpPr>
            <a:spLocks noGrp="1"/>
          </p:cNvSpPr>
          <p:nvPr>
            <p:ph type="dt" sz="half" idx="10"/>
          </p:nvPr>
        </p:nvSpPr>
        <p:spPr/>
        <p:txBody>
          <a:bodyPr/>
          <a:lstStyle/>
          <a:p>
            <a:fld id="{746D0CB5-EE89-0145-9425-4B44031C2B01}" type="datetimeFigureOut">
              <a:rPr lang="en-US" smtClean="0"/>
              <a:t>8/27/20</a:t>
            </a:fld>
            <a:endParaRPr lang="en-US"/>
          </a:p>
        </p:txBody>
      </p:sp>
      <p:sp>
        <p:nvSpPr>
          <p:cNvPr id="6" name="Footer Placeholder 5">
            <a:extLst>
              <a:ext uri="{FF2B5EF4-FFF2-40B4-BE49-F238E27FC236}">
                <a16:creationId xmlns:a16="http://schemas.microsoft.com/office/drawing/2014/main" id="{859F2FD3-DF28-8043-886E-E682E12CFE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5A246-B736-C54D-96FF-2335F83E580E}"/>
              </a:ext>
            </a:extLst>
          </p:cNvPr>
          <p:cNvSpPr>
            <a:spLocks noGrp="1"/>
          </p:cNvSpPr>
          <p:nvPr>
            <p:ph type="sldNum" sz="quarter" idx="12"/>
          </p:nvPr>
        </p:nvSpPr>
        <p:spPr/>
        <p:txBody>
          <a:bodyPr/>
          <a:lstStyle/>
          <a:p>
            <a:fld id="{769F501D-CA33-DB4C-AA9A-CFD6CFBDFAC9}" type="slidenum">
              <a:rPr lang="en-US" smtClean="0"/>
              <a:t>‹#›</a:t>
            </a:fld>
            <a:endParaRPr lang="en-US"/>
          </a:p>
        </p:txBody>
      </p:sp>
    </p:spTree>
    <p:extLst>
      <p:ext uri="{BB962C8B-B14F-4D97-AF65-F5344CB8AC3E}">
        <p14:creationId xmlns:p14="http://schemas.microsoft.com/office/powerpoint/2010/main" val="149233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4A84-B1D4-F947-8D34-B63355BF3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77E104-223E-8D4D-ACF7-37CD5D89D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702957-0443-A541-AEA2-C53D21F69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B127B-37E9-A54B-9C6C-EE1F20F21C72}"/>
              </a:ext>
            </a:extLst>
          </p:cNvPr>
          <p:cNvSpPr>
            <a:spLocks noGrp="1"/>
          </p:cNvSpPr>
          <p:nvPr>
            <p:ph type="dt" sz="half" idx="10"/>
          </p:nvPr>
        </p:nvSpPr>
        <p:spPr/>
        <p:txBody>
          <a:bodyPr/>
          <a:lstStyle/>
          <a:p>
            <a:fld id="{746D0CB5-EE89-0145-9425-4B44031C2B01}" type="datetimeFigureOut">
              <a:rPr lang="en-US" smtClean="0"/>
              <a:t>8/27/20</a:t>
            </a:fld>
            <a:endParaRPr lang="en-US"/>
          </a:p>
        </p:txBody>
      </p:sp>
      <p:sp>
        <p:nvSpPr>
          <p:cNvPr id="6" name="Footer Placeholder 5">
            <a:extLst>
              <a:ext uri="{FF2B5EF4-FFF2-40B4-BE49-F238E27FC236}">
                <a16:creationId xmlns:a16="http://schemas.microsoft.com/office/drawing/2014/main" id="{6A77BCF9-287B-DC4E-BB32-3089C6C15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813AC-D8D2-9949-9854-BB36672443D0}"/>
              </a:ext>
            </a:extLst>
          </p:cNvPr>
          <p:cNvSpPr>
            <a:spLocks noGrp="1"/>
          </p:cNvSpPr>
          <p:nvPr>
            <p:ph type="sldNum" sz="quarter" idx="12"/>
          </p:nvPr>
        </p:nvSpPr>
        <p:spPr/>
        <p:txBody>
          <a:bodyPr/>
          <a:lstStyle/>
          <a:p>
            <a:fld id="{769F501D-CA33-DB4C-AA9A-CFD6CFBDFAC9}" type="slidenum">
              <a:rPr lang="en-US" smtClean="0"/>
              <a:t>‹#›</a:t>
            </a:fld>
            <a:endParaRPr lang="en-US"/>
          </a:p>
        </p:txBody>
      </p:sp>
    </p:spTree>
    <p:extLst>
      <p:ext uri="{BB962C8B-B14F-4D97-AF65-F5344CB8AC3E}">
        <p14:creationId xmlns:p14="http://schemas.microsoft.com/office/powerpoint/2010/main" val="85791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83DF87-909D-0B44-8B2F-B873C9EE10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239414-AC56-B249-A513-B131CF126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6A339-5CBF-724A-BA14-C25EC7198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D0CB5-EE89-0145-9425-4B44031C2B01}" type="datetimeFigureOut">
              <a:rPr lang="en-US" smtClean="0"/>
              <a:t>8/27/20</a:t>
            </a:fld>
            <a:endParaRPr lang="en-US"/>
          </a:p>
        </p:txBody>
      </p:sp>
      <p:sp>
        <p:nvSpPr>
          <p:cNvPr id="5" name="Footer Placeholder 4">
            <a:extLst>
              <a:ext uri="{FF2B5EF4-FFF2-40B4-BE49-F238E27FC236}">
                <a16:creationId xmlns:a16="http://schemas.microsoft.com/office/drawing/2014/main" id="{63EC4294-6632-6E4F-BEB9-D69F32EAF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37A312-B929-3B41-87C8-934B48E4A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F501D-CA33-DB4C-AA9A-CFD6CFBDFAC9}" type="slidenum">
              <a:rPr lang="en-US" smtClean="0"/>
              <a:t>‹#›</a:t>
            </a:fld>
            <a:endParaRPr lang="en-US"/>
          </a:p>
        </p:txBody>
      </p:sp>
    </p:spTree>
    <p:extLst>
      <p:ext uri="{BB962C8B-B14F-4D97-AF65-F5344CB8AC3E}">
        <p14:creationId xmlns:p14="http://schemas.microsoft.com/office/powerpoint/2010/main" val="2009653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1drv.ms/x/s!AmmPWuNIah57kzlD32iIfezbE5pF?e=eUuv4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659D7748-DC97-5546-AD7C-3A548343523F}"/>
              </a:ext>
            </a:extLst>
          </p:cNvPr>
          <p:cNvSpPr>
            <a:spLocks noGrp="1"/>
          </p:cNvSpPr>
          <p:nvPr>
            <p:ph type="ctrTitle"/>
          </p:nvPr>
        </p:nvSpPr>
        <p:spPr>
          <a:xfrm>
            <a:off x="3502731" y="1542402"/>
            <a:ext cx="5186842" cy="2387918"/>
          </a:xfrm>
        </p:spPr>
        <p:txBody>
          <a:bodyPr anchor="b">
            <a:normAutofit/>
          </a:bodyPr>
          <a:lstStyle/>
          <a:p>
            <a:r>
              <a:rPr lang="en-US" sz="5200" dirty="0">
                <a:solidFill>
                  <a:schemeClr val="tx2"/>
                </a:solidFill>
              </a:rPr>
              <a:t>AEMR Energy Case Study</a:t>
            </a:r>
          </a:p>
        </p:txBody>
      </p:sp>
      <p:sp>
        <p:nvSpPr>
          <p:cNvPr id="3" name="Subtitle 2">
            <a:extLst>
              <a:ext uri="{FF2B5EF4-FFF2-40B4-BE49-F238E27FC236}">
                <a16:creationId xmlns:a16="http://schemas.microsoft.com/office/drawing/2014/main" id="{34DF1362-B057-FA41-9F4A-4692E214ABF8}"/>
              </a:ext>
            </a:extLst>
          </p:cNvPr>
          <p:cNvSpPr>
            <a:spLocks noGrp="1"/>
          </p:cNvSpPr>
          <p:nvPr>
            <p:ph type="subTitle" idx="1"/>
          </p:nvPr>
        </p:nvSpPr>
        <p:spPr>
          <a:xfrm>
            <a:off x="3502135" y="4001587"/>
            <a:ext cx="5188034" cy="682079"/>
          </a:xfrm>
        </p:spPr>
        <p:txBody>
          <a:bodyPr>
            <a:normAutofit/>
          </a:bodyPr>
          <a:lstStyle/>
          <a:p>
            <a:r>
              <a:rPr lang="en-US" dirty="0">
                <a:solidFill>
                  <a:schemeClr val="tx2"/>
                </a:solidFill>
              </a:rPr>
              <a:t>Alex Alvarez</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3E47A174-CF91-E54A-9316-FE2E1E2B9251}"/>
              </a:ext>
            </a:extLst>
          </p:cNvPr>
          <p:cNvSpPr txBox="1"/>
          <p:nvPr/>
        </p:nvSpPr>
        <p:spPr>
          <a:xfrm>
            <a:off x="5261095" y="6515290"/>
            <a:ext cx="1911928" cy="338554"/>
          </a:xfrm>
          <a:prstGeom prst="rect">
            <a:avLst/>
          </a:prstGeom>
          <a:noFill/>
        </p:spPr>
        <p:txBody>
          <a:bodyPr wrap="square" rtlCol="0">
            <a:spAutoFit/>
          </a:bodyPr>
          <a:lstStyle/>
          <a:p>
            <a:r>
              <a:rPr lang="en-US" sz="1600" dirty="0">
                <a:hlinkClick r:id="rId2"/>
              </a:rPr>
              <a:t>Excel Spreadsheet</a:t>
            </a:r>
            <a:endParaRPr lang="en-US" sz="1600" dirty="0"/>
          </a:p>
        </p:txBody>
      </p:sp>
    </p:spTree>
    <p:extLst>
      <p:ext uri="{BB962C8B-B14F-4D97-AF65-F5344CB8AC3E}">
        <p14:creationId xmlns:p14="http://schemas.microsoft.com/office/powerpoint/2010/main" val="31258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2A544-9FA2-CF4F-BEBF-C4B156CC3271}"/>
              </a:ext>
            </a:extLst>
          </p:cNvPr>
          <p:cNvSpPr>
            <a:spLocks noGrp="1"/>
          </p:cNvSpPr>
          <p:nvPr>
            <p:ph type="title"/>
          </p:nvPr>
        </p:nvSpPr>
        <p:spPr>
          <a:xfrm>
            <a:off x="838200" y="557188"/>
            <a:ext cx="10515600" cy="1133499"/>
          </a:xfrm>
        </p:spPr>
        <p:txBody>
          <a:bodyPr>
            <a:normAutofit/>
          </a:bodyPr>
          <a:lstStyle/>
          <a:p>
            <a:pPr algn="ctr"/>
            <a:r>
              <a:rPr lang="en-US" sz="5200" dirty="0"/>
              <a:t>Executive Summary Slide</a:t>
            </a:r>
          </a:p>
        </p:txBody>
      </p:sp>
      <p:graphicFrame>
        <p:nvGraphicFramePr>
          <p:cNvPr id="5" name="Content Placeholder 2">
            <a:extLst>
              <a:ext uri="{FF2B5EF4-FFF2-40B4-BE49-F238E27FC236}">
                <a16:creationId xmlns:a16="http://schemas.microsoft.com/office/drawing/2014/main" id="{36D276BD-DF5E-46E2-9BDE-AD14A33AB65A}"/>
              </a:ext>
            </a:extLst>
          </p:cNvPr>
          <p:cNvGraphicFramePr>
            <a:graphicFrameLocks noGrp="1"/>
          </p:cNvGraphicFramePr>
          <p:nvPr>
            <p:ph idx="1"/>
            <p:extLst>
              <p:ext uri="{D42A27DB-BD31-4B8C-83A1-F6EECF244321}">
                <p14:modId xmlns:p14="http://schemas.microsoft.com/office/powerpoint/2010/main" val="428817441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105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408F44E-B2F8-0541-B897-5503666C1670}"/>
              </a:ext>
            </a:extLst>
          </p:cNvPr>
          <p:cNvPicPr>
            <a:picLocks noChangeAspect="1"/>
          </p:cNvPicPr>
          <p:nvPr/>
        </p:nvPicPr>
        <p:blipFill>
          <a:blip r:embed="rId2"/>
          <a:stretch>
            <a:fillRect/>
          </a:stretch>
        </p:blipFill>
        <p:spPr>
          <a:xfrm>
            <a:off x="744142" y="1609602"/>
            <a:ext cx="6064660" cy="3638796"/>
          </a:xfrm>
          <a:prstGeom prst="rect">
            <a:avLst/>
          </a:prstGeom>
          <a:effectLst/>
        </p:spPr>
      </p:pic>
      <p:sp>
        <p:nvSpPr>
          <p:cNvPr id="5" name="TextBox 4">
            <a:extLst>
              <a:ext uri="{FF2B5EF4-FFF2-40B4-BE49-F238E27FC236}">
                <a16:creationId xmlns:a16="http://schemas.microsoft.com/office/drawing/2014/main" id="{E515543D-5453-9341-BB01-96FDBB2F5688}"/>
              </a:ext>
            </a:extLst>
          </p:cNvPr>
          <p:cNvSpPr txBox="1"/>
          <p:nvPr/>
        </p:nvSpPr>
        <p:spPr>
          <a:xfrm>
            <a:off x="7817875" y="559407"/>
            <a:ext cx="4374124" cy="3779520"/>
          </a:xfrm>
          <a:prstGeom prst="rect">
            <a:avLst/>
          </a:prstGeom>
        </p:spPr>
        <p:txBody>
          <a:bodyPr vert="horz" lIns="91440" tIns="45720" rIns="91440" bIns="45720" rtlCol="0">
            <a:normAutofit/>
          </a:bodyPr>
          <a:lstStyle/>
          <a:p>
            <a:pPr>
              <a:lnSpc>
                <a:spcPct val="90000"/>
              </a:lnSpc>
              <a:spcAft>
                <a:spcPts val="600"/>
              </a:spcAft>
            </a:pPr>
            <a:r>
              <a:rPr lang="en-US" sz="2800" u="sng" dirty="0"/>
              <a:t>Outage Frequency by Month </a:t>
            </a:r>
          </a:p>
          <a:p>
            <a:pPr>
              <a:lnSpc>
                <a:spcPct val="90000"/>
              </a:lnSpc>
              <a:spcAft>
                <a:spcPts val="600"/>
              </a:spcAft>
            </a:pPr>
            <a:endParaRPr lang="en-US" sz="2800" dirty="0"/>
          </a:p>
          <a:p>
            <a:pPr>
              <a:lnSpc>
                <a:spcPct val="90000"/>
              </a:lnSpc>
              <a:spcAft>
                <a:spcPts val="600"/>
              </a:spcAft>
            </a:pPr>
            <a:r>
              <a:rPr lang="en-US" sz="2800" dirty="0"/>
              <a:t>– General increase between 2016 and 2017, with a consistent emphasis in </a:t>
            </a:r>
            <a:r>
              <a:rPr lang="en-US" sz="2800" b="1" dirty="0"/>
              <a:t>February</a:t>
            </a:r>
            <a:r>
              <a:rPr lang="en-US" sz="2800" dirty="0"/>
              <a:t>, </a:t>
            </a:r>
            <a:r>
              <a:rPr lang="en-US" sz="2800" b="1" dirty="0"/>
              <a:t>August</a:t>
            </a:r>
            <a:r>
              <a:rPr lang="en-US" sz="2800" dirty="0"/>
              <a:t> and </a:t>
            </a:r>
            <a:r>
              <a:rPr lang="en-US" sz="2800" b="1" dirty="0"/>
              <a:t>November</a:t>
            </a:r>
          </a:p>
        </p:txBody>
      </p:sp>
      <p:sp>
        <p:nvSpPr>
          <p:cNvPr id="18" name="Up Arrow 17">
            <a:extLst>
              <a:ext uri="{FF2B5EF4-FFF2-40B4-BE49-F238E27FC236}">
                <a16:creationId xmlns:a16="http://schemas.microsoft.com/office/drawing/2014/main" id="{FB06201B-A18C-634E-B82D-D85DB2306C51}"/>
              </a:ext>
            </a:extLst>
          </p:cNvPr>
          <p:cNvSpPr/>
          <p:nvPr/>
        </p:nvSpPr>
        <p:spPr>
          <a:xfrm>
            <a:off x="3776907" y="5187605"/>
            <a:ext cx="271273" cy="452031"/>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190CB9B4-FEB3-C945-9816-B529363E7DDD}"/>
              </a:ext>
            </a:extLst>
          </p:cNvPr>
          <p:cNvSpPr/>
          <p:nvPr/>
        </p:nvSpPr>
        <p:spPr>
          <a:xfrm>
            <a:off x="5021581" y="5187605"/>
            <a:ext cx="271273" cy="452031"/>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5A7D104B-B849-CE43-A76E-3B72B2A46078}"/>
              </a:ext>
            </a:extLst>
          </p:cNvPr>
          <p:cNvSpPr/>
          <p:nvPr/>
        </p:nvSpPr>
        <p:spPr>
          <a:xfrm>
            <a:off x="1398378" y="5187605"/>
            <a:ext cx="271273" cy="452031"/>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75637D7-A7E8-294B-8219-6C5ECF6B529F}"/>
              </a:ext>
            </a:extLst>
          </p:cNvPr>
          <p:cNvCxnSpPr/>
          <p:nvPr/>
        </p:nvCxnSpPr>
        <p:spPr>
          <a:xfrm flipV="1">
            <a:off x="5157217" y="1609602"/>
            <a:ext cx="0" cy="32563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C6E6F63-A035-B44D-B7CD-406D26E333D1}"/>
              </a:ext>
            </a:extLst>
          </p:cNvPr>
          <p:cNvCxnSpPr/>
          <p:nvPr/>
        </p:nvCxnSpPr>
        <p:spPr>
          <a:xfrm flipV="1">
            <a:off x="3912543" y="1609602"/>
            <a:ext cx="0" cy="32563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DF538F-1EFF-444E-99E8-15762A4224DA}"/>
              </a:ext>
            </a:extLst>
          </p:cNvPr>
          <p:cNvCxnSpPr/>
          <p:nvPr/>
        </p:nvCxnSpPr>
        <p:spPr>
          <a:xfrm flipV="1">
            <a:off x="1536845" y="1609602"/>
            <a:ext cx="0" cy="32563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03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76811-75C7-FA49-AE57-F5FBB3247503}"/>
              </a:ext>
            </a:extLst>
          </p:cNvPr>
          <p:cNvSpPr>
            <a:spLocks noGrp="1"/>
          </p:cNvSpPr>
          <p:nvPr>
            <p:ph type="title"/>
          </p:nvPr>
        </p:nvSpPr>
        <p:spPr>
          <a:xfrm>
            <a:off x="804672" y="5434228"/>
            <a:ext cx="10640754" cy="775845"/>
          </a:xfrm>
        </p:spPr>
        <p:txBody>
          <a:bodyPr vert="horz" lIns="91440" tIns="45720" rIns="91440" bIns="45720" rtlCol="0" anchor="ctr">
            <a:normAutofit/>
          </a:bodyPr>
          <a:lstStyle/>
          <a:p>
            <a:br>
              <a:rPr lang="en-US" sz="2200" kern="1200">
                <a:solidFill>
                  <a:schemeClr val="tx2"/>
                </a:solidFill>
                <a:latin typeface="+mj-lt"/>
                <a:ea typeface="+mj-ea"/>
                <a:cs typeface="+mj-cs"/>
              </a:rPr>
            </a:br>
            <a:endParaRPr lang="en-US" sz="2200" kern="1200">
              <a:solidFill>
                <a:schemeClr val="tx2"/>
              </a:solidFill>
              <a:latin typeface="+mj-lt"/>
              <a:ea typeface="+mj-ea"/>
              <a:cs typeface="+mj-cs"/>
            </a:endParaRPr>
          </a:p>
        </p:txBody>
      </p:sp>
      <p:grpSp>
        <p:nvGrpSpPr>
          <p:cNvPr id="13" name="Group 12">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4" name="Freeform: Shape 13">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86EC1ED2-E07C-4047-ACDA-0D82AC637A77}"/>
              </a:ext>
            </a:extLst>
          </p:cNvPr>
          <p:cNvPicPr>
            <a:picLocks noChangeAspect="1"/>
          </p:cNvPicPr>
          <p:nvPr/>
        </p:nvPicPr>
        <p:blipFill>
          <a:blip r:embed="rId2"/>
          <a:stretch>
            <a:fillRect/>
          </a:stretch>
        </p:blipFill>
        <p:spPr>
          <a:xfrm>
            <a:off x="1453785" y="1596030"/>
            <a:ext cx="7690071" cy="4614043"/>
          </a:xfrm>
          <a:prstGeom prst="rect">
            <a:avLst/>
          </a:prstGeom>
        </p:spPr>
      </p:pic>
      <p:grpSp>
        <p:nvGrpSpPr>
          <p:cNvPr id="19" name="Group 18">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0" name="Freeform: Shape 19">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026F4AFB-9A64-6047-8A46-97897DFACC29}"/>
              </a:ext>
            </a:extLst>
          </p:cNvPr>
          <p:cNvSpPr txBox="1"/>
          <p:nvPr/>
        </p:nvSpPr>
        <p:spPr>
          <a:xfrm>
            <a:off x="4604657" y="139735"/>
            <a:ext cx="5812971" cy="1384995"/>
          </a:xfrm>
          <a:prstGeom prst="rect">
            <a:avLst/>
          </a:prstGeom>
          <a:noFill/>
        </p:spPr>
        <p:txBody>
          <a:bodyPr wrap="square" rtlCol="0">
            <a:spAutoFit/>
          </a:bodyPr>
          <a:lstStyle/>
          <a:p>
            <a:pPr algn="ctr"/>
            <a:r>
              <a:rPr lang="en-US" sz="2800" dirty="0"/>
              <a:t>Number of Total Outage Events – Forced Outages come out on top in both 2016 and 2017 </a:t>
            </a:r>
          </a:p>
        </p:txBody>
      </p:sp>
      <p:sp>
        <p:nvSpPr>
          <p:cNvPr id="8" name="TextBox 7">
            <a:extLst>
              <a:ext uri="{FF2B5EF4-FFF2-40B4-BE49-F238E27FC236}">
                <a16:creationId xmlns:a16="http://schemas.microsoft.com/office/drawing/2014/main" id="{1B61F8EE-0120-2343-85B0-CE5C7259E7F1}"/>
              </a:ext>
            </a:extLst>
          </p:cNvPr>
          <p:cNvSpPr txBox="1"/>
          <p:nvPr/>
        </p:nvSpPr>
        <p:spPr>
          <a:xfrm>
            <a:off x="3605389" y="2453998"/>
            <a:ext cx="604157" cy="369332"/>
          </a:xfrm>
          <a:prstGeom prst="rect">
            <a:avLst/>
          </a:prstGeom>
          <a:noFill/>
        </p:spPr>
        <p:txBody>
          <a:bodyPr wrap="square" rtlCol="0">
            <a:spAutoFit/>
          </a:bodyPr>
          <a:lstStyle/>
          <a:p>
            <a:r>
              <a:rPr lang="en-US" dirty="0"/>
              <a:t>65%</a:t>
            </a:r>
          </a:p>
        </p:txBody>
      </p:sp>
      <p:sp>
        <p:nvSpPr>
          <p:cNvPr id="24" name="TextBox 23">
            <a:extLst>
              <a:ext uri="{FF2B5EF4-FFF2-40B4-BE49-F238E27FC236}">
                <a16:creationId xmlns:a16="http://schemas.microsoft.com/office/drawing/2014/main" id="{EBAD1FEF-063C-BA44-8E62-D23614FAE5B2}"/>
              </a:ext>
            </a:extLst>
          </p:cNvPr>
          <p:cNvSpPr txBox="1"/>
          <p:nvPr/>
        </p:nvSpPr>
        <p:spPr>
          <a:xfrm>
            <a:off x="4000500" y="1840348"/>
            <a:ext cx="604157" cy="369332"/>
          </a:xfrm>
          <a:prstGeom prst="rect">
            <a:avLst/>
          </a:prstGeom>
          <a:noFill/>
        </p:spPr>
        <p:txBody>
          <a:bodyPr wrap="square" rtlCol="0">
            <a:spAutoFit/>
          </a:bodyPr>
          <a:lstStyle/>
          <a:p>
            <a:r>
              <a:rPr lang="en-US" dirty="0"/>
              <a:t>75%</a:t>
            </a:r>
          </a:p>
        </p:txBody>
      </p:sp>
      <p:sp>
        <p:nvSpPr>
          <p:cNvPr id="10" name="Oval 9">
            <a:extLst>
              <a:ext uri="{FF2B5EF4-FFF2-40B4-BE49-F238E27FC236}">
                <a16:creationId xmlns:a16="http://schemas.microsoft.com/office/drawing/2014/main" id="{999235EF-6598-AE4F-9FAA-641AF75CA5A8}"/>
              </a:ext>
            </a:extLst>
          </p:cNvPr>
          <p:cNvSpPr/>
          <p:nvPr/>
        </p:nvSpPr>
        <p:spPr>
          <a:xfrm>
            <a:off x="3216729" y="1596030"/>
            <a:ext cx="1763485" cy="4412884"/>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3337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75A22-B101-A041-B28D-E7396C4A98C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Overall Market Outage Duration (Days) - Forced </a:t>
            </a:r>
          </a:p>
        </p:txBody>
      </p:sp>
      <p:pic>
        <p:nvPicPr>
          <p:cNvPr id="5" name="Picture 4">
            <a:extLst>
              <a:ext uri="{FF2B5EF4-FFF2-40B4-BE49-F238E27FC236}">
                <a16:creationId xmlns:a16="http://schemas.microsoft.com/office/drawing/2014/main" id="{8AC41DEC-F279-0746-A1F6-AA26E22BBEDA}"/>
              </a:ext>
            </a:extLst>
          </p:cNvPr>
          <p:cNvPicPr>
            <a:picLocks noChangeAspect="1"/>
          </p:cNvPicPr>
          <p:nvPr/>
        </p:nvPicPr>
        <p:blipFill>
          <a:blip r:embed="rId2"/>
          <a:stretch>
            <a:fillRect/>
          </a:stretch>
        </p:blipFill>
        <p:spPr>
          <a:xfrm>
            <a:off x="2498919" y="1675227"/>
            <a:ext cx="7194161" cy="4394199"/>
          </a:xfrm>
          <a:prstGeom prst="rect">
            <a:avLst/>
          </a:prstGeom>
        </p:spPr>
      </p:pic>
    </p:spTree>
    <p:extLst>
      <p:ext uri="{BB962C8B-B14F-4D97-AF65-F5344CB8AC3E}">
        <p14:creationId xmlns:p14="http://schemas.microsoft.com/office/powerpoint/2010/main" val="144055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866AC-FE33-A34A-84A3-1CDFAEF60B0B}"/>
              </a:ext>
            </a:extLst>
          </p:cNvPr>
          <p:cNvSpPr>
            <a:spLocks noGrp="1"/>
          </p:cNvSpPr>
          <p:nvPr>
            <p:ph type="title"/>
          </p:nvPr>
        </p:nvSpPr>
        <p:spPr>
          <a:xfrm>
            <a:off x="470549" y="308592"/>
            <a:ext cx="11097429" cy="1135737"/>
          </a:xfrm>
        </p:spPr>
        <p:txBody>
          <a:bodyPr vert="horz" lIns="91440" tIns="45720" rIns="91440" bIns="45720" rtlCol="0" anchor="ctr">
            <a:normAutofit fontScale="90000"/>
          </a:bodyPr>
          <a:lstStyle/>
          <a:p>
            <a:r>
              <a:rPr lang="en-US" sz="3600" kern="1200" dirty="0">
                <a:solidFill>
                  <a:schemeClr val="tx1"/>
                </a:solidFill>
                <a:latin typeface="+mj-lt"/>
                <a:ea typeface="+mj-ea"/>
                <a:cs typeface="+mj-cs"/>
              </a:rPr>
              <a:t>Change in Forced Outage Duration (Days) between 2016 and 2017 – Focus on greatest increase in change from previous slide</a:t>
            </a:r>
          </a:p>
        </p:txBody>
      </p:sp>
      <p:sp>
        <p:nvSpPr>
          <p:cNvPr id="5" name="TextBox 4">
            <a:extLst>
              <a:ext uri="{FF2B5EF4-FFF2-40B4-BE49-F238E27FC236}">
                <a16:creationId xmlns:a16="http://schemas.microsoft.com/office/drawing/2014/main" id="{DB7B9815-00B6-1B42-A67B-8ACDEADB2358}"/>
              </a:ext>
            </a:extLst>
          </p:cNvPr>
          <p:cNvSpPr txBox="1"/>
          <p:nvPr/>
        </p:nvSpPr>
        <p:spPr>
          <a:xfrm>
            <a:off x="670705" y="2980205"/>
            <a:ext cx="4212191" cy="1135737"/>
          </a:xfrm>
          <a:prstGeom prst="rect">
            <a:avLst/>
          </a:prstGeom>
        </p:spPr>
        <p:txBody>
          <a:bodyPr vert="horz" lIns="91440" tIns="45720" rIns="91440" bIns="45720" rtlCol="0">
            <a:normAutofit fontScale="85000" lnSpcReduction="10000"/>
          </a:bodyPr>
          <a:lstStyle/>
          <a:p>
            <a:pPr>
              <a:lnSpc>
                <a:spcPct val="90000"/>
              </a:lnSpc>
              <a:spcAft>
                <a:spcPts val="600"/>
              </a:spcAft>
            </a:pPr>
            <a:r>
              <a:rPr lang="en-US" sz="2000" dirty="0"/>
              <a:t>MELK has the longest outage durations as well as the biggest increase in forced outage durations, along with GW, COLLGAR and WGUTD. ENRG is not in this display as they decreased their duration tremendously.</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F370B7D8-47C7-D34E-B5A9-194C8F6F465B}"/>
              </a:ext>
            </a:extLst>
          </p:cNvPr>
          <p:cNvPicPr>
            <a:picLocks noChangeAspect="1"/>
          </p:cNvPicPr>
          <p:nvPr/>
        </p:nvPicPr>
        <p:blipFill>
          <a:blip r:embed="rId2"/>
          <a:stretch>
            <a:fillRect/>
          </a:stretch>
        </p:blipFill>
        <p:spPr>
          <a:xfrm>
            <a:off x="5295320" y="2089086"/>
            <a:ext cx="6253212" cy="3749681"/>
          </a:xfrm>
          <a:prstGeom prst="rect">
            <a:avLst/>
          </a:prstGeom>
        </p:spPr>
      </p:pic>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75961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C9C0C4-86B5-EA4E-B1E4-DD01D4BD9A51}"/>
              </a:ext>
            </a:extLst>
          </p:cNvPr>
          <p:cNvPicPr>
            <a:picLocks noChangeAspect="1"/>
          </p:cNvPicPr>
          <p:nvPr/>
        </p:nvPicPr>
        <p:blipFill>
          <a:blip r:embed="rId2"/>
          <a:stretch>
            <a:fillRect/>
          </a:stretch>
        </p:blipFill>
        <p:spPr>
          <a:xfrm>
            <a:off x="767241" y="440871"/>
            <a:ext cx="7582552" cy="4259861"/>
          </a:xfrm>
          <a:prstGeom prst="rect">
            <a:avLst/>
          </a:prstGeom>
        </p:spPr>
      </p:pic>
      <p:sp>
        <p:nvSpPr>
          <p:cNvPr id="15" name="Freeform: Shape 8">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0">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F654F8-577D-8148-A665-D86B3648D4AF}"/>
              </a:ext>
            </a:extLst>
          </p:cNvPr>
          <p:cNvSpPr>
            <a:spLocks noGrp="1"/>
          </p:cNvSpPr>
          <p:nvPr>
            <p:ph type="title"/>
          </p:nvPr>
        </p:nvSpPr>
        <p:spPr>
          <a:xfrm>
            <a:off x="767240" y="5444835"/>
            <a:ext cx="9095651" cy="830231"/>
          </a:xfrm>
        </p:spPr>
        <p:txBody>
          <a:bodyPr vert="horz" lIns="91440" tIns="45720" rIns="91440" bIns="45720" rtlCol="0" anchor="b">
            <a:normAutofit/>
          </a:bodyPr>
          <a:lstStyle/>
          <a:p>
            <a:r>
              <a:rPr lang="en-US" sz="4000" kern="1200">
                <a:solidFill>
                  <a:srgbClr val="000000"/>
                </a:solidFill>
                <a:latin typeface="+mj-lt"/>
                <a:ea typeface="+mj-ea"/>
                <a:cs typeface="+mj-cs"/>
              </a:rPr>
              <a:t>Overall Market Energy Loss</a:t>
            </a:r>
          </a:p>
        </p:txBody>
      </p:sp>
    </p:spTree>
    <p:extLst>
      <p:ext uri="{BB962C8B-B14F-4D97-AF65-F5344CB8AC3E}">
        <p14:creationId xmlns:p14="http://schemas.microsoft.com/office/powerpoint/2010/main" val="99240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E4E0FAF-F279-4843-89CC-B7B6E035E010}"/>
              </a:ext>
            </a:extLst>
          </p:cNvPr>
          <p:cNvSpPr>
            <a:spLocks noGrp="1"/>
          </p:cNvSpPr>
          <p:nvPr>
            <p:ph type="title"/>
          </p:nvPr>
        </p:nvSpPr>
        <p:spPr>
          <a:xfrm>
            <a:off x="7269686" y="795527"/>
            <a:ext cx="4660376" cy="1433323"/>
          </a:xfrm>
        </p:spPr>
        <p:txBody>
          <a:bodyPr vert="horz" lIns="91440" tIns="45720" rIns="91440" bIns="45720" rtlCol="0" anchor="ctr">
            <a:normAutofit/>
          </a:bodyPr>
          <a:lstStyle/>
          <a:p>
            <a:r>
              <a:rPr lang="en-US" sz="3200" kern="1200" dirty="0">
                <a:solidFill>
                  <a:schemeClr val="tx1"/>
                </a:solidFill>
                <a:latin typeface="+mj-lt"/>
                <a:ea typeface="+mj-ea"/>
                <a:cs typeface="+mj-cs"/>
              </a:rPr>
              <a:t>Top 3 Unreliable Market Participants – Energy Loss</a:t>
            </a:r>
          </a:p>
        </p:txBody>
      </p:sp>
      <p:sp>
        <p:nvSpPr>
          <p:cNvPr id="35" name="Rectangle 3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237C275-30B8-5448-99D4-E815B5D47DF1}"/>
              </a:ext>
            </a:extLst>
          </p:cNvPr>
          <p:cNvPicPr>
            <a:picLocks noChangeAspect="1"/>
          </p:cNvPicPr>
          <p:nvPr/>
        </p:nvPicPr>
        <p:blipFill>
          <a:blip r:embed="rId2"/>
          <a:stretch>
            <a:fillRect/>
          </a:stretch>
        </p:blipFill>
        <p:spPr>
          <a:xfrm>
            <a:off x="972115" y="1835161"/>
            <a:ext cx="5641848" cy="3169577"/>
          </a:xfrm>
          <a:prstGeom prst="rect">
            <a:avLst/>
          </a:prstGeom>
          <a:ln w="12700">
            <a:noFill/>
          </a:ln>
        </p:spPr>
      </p:pic>
      <p:sp>
        <p:nvSpPr>
          <p:cNvPr id="5" name="TextBox 4">
            <a:extLst>
              <a:ext uri="{FF2B5EF4-FFF2-40B4-BE49-F238E27FC236}">
                <a16:creationId xmlns:a16="http://schemas.microsoft.com/office/drawing/2014/main" id="{05CDD10D-1878-F443-8829-3D70AD353789}"/>
              </a:ext>
            </a:extLst>
          </p:cNvPr>
          <p:cNvSpPr txBox="1"/>
          <p:nvPr/>
        </p:nvSpPr>
        <p:spPr>
          <a:xfrm>
            <a:off x="7419337" y="2174082"/>
            <a:ext cx="4099607" cy="3678237"/>
          </a:xfrm>
          <a:prstGeom prst="rect">
            <a:avLst/>
          </a:prstGeom>
        </p:spPr>
        <p:txBody>
          <a:bodyPr vert="horz" lIns="91440" tIns="45720" rIns="91440" bIns="45720" rtlCol="0" anchor="ctr">
            <a:normAutofit/>
          </a:bodyPr>
          <a:lstStyle/>
          <a:p>
            <a:pPr>
              <a:lnSpc>
                <a:spcPct val="90000"/>
              </a:lnSpc>
              <a:spcAft>
                <a:spcPts val="600"/>
              </a:spcAft>
            </a:pPr>
            <a:r>
              <a:rPr lang="en-US" dirty="0"/>
              <a:t>Both GW and MELK have an increasingly high energy loss compared to the rest of the market, seeming unreliable. MELK has proven unreliable in both energy loss and duration, as a result recommending to not partner with MELK.</a:t>
            </a:r>
          </a:p>
        </p:txBody>
      </p:sp>
    </p:spTree>
    <p:extLst>
      <p:ext uri="{BB962C8B-B14F-4D97-AF65-F5344CB8AC3E}">
        <p14:creationId xmlns:p14="http://schemas.microsoft.com/office/powerpoint/2010/main" val="629622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229</Words>
  <Application>Microsoft Macintosh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AEMR Energy Case Study</vt:lpstr>
      <vt:lpstr>Executive Summary Slide</vt:lpstr>
      <vt:lpstr>PowerPoint Presentation</vt:lpstr>
      <vt:lpstr> </vt:lpstr>
      <vt:lpstr>Overall Market Outage Duration (Days) - Forced </vt:lpstr>
      <vt:lpstr>Change in Forced Outage Duration (Days) between 2016 and 2017 – Focus on greatest increase in change from previous slide</vt:lpstr>
      <vt:lpstr>Overall Market Energy Loss</vt:lpstr>
      <vt:lpstr>Top 3 Unreliable Market Participants – Energy Loss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AEMR Energy Case Study</dc:title>
  <dc:creator>Alex Alvarez</dc:creator>
  <cp:lastModifiedBy>Alex Alvarez</cp:lastModifiedBy>
  <cp:revision>1</cp:revision>
  <dcterms:created xsi:type="dcterms:W3CDTF">2020-08-27T21:41:47Z</dcterms:created>
  <dcterms:modified xsi:type="dcterms:W3CDTF">2020-08-27T21:43:38Z</dcterms:modified>
</cp:coreProperties>
</file>