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Pacifico Regular" panose="02000000000000000000" pitchFamily="2" charset="0"/>
      <p:regular r:id="rId14"/>
    </p:embeddedFont>
    <p:embeddedFont>
      <p:font typeface="Microsoft Yi Baiti" panose="03000500000000000000" pitchFamily="66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5593868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0" y="1935479"/>
            <a:ext cx="9144001" cy="2567941"/>
            <a:chOff x="0" y="0"/>
            <a:chExt cx="9144000" cy="2567939"/>
          </a:xfrm>
        </p:grpSpPr>
        <p:sp>
          <p:nvSpPr>
            <p:cNvPr id="49" name="Shape 49"/>
            <p:cNvSpPr/>
            <p:nvPr/>
          </p:nvSpPr>
          <p:spPr>
            <a:xfrm>
              <a:off x="0" y="1943100"/>
              <a:ext cx="9144000" cy="62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/>
              <a:r>
                <a:rPr sz="2400">
                  <a:solidFill>
                    <a:srgbClr val="4F81BD"/>
                  </a:solidFill>
                  <a:latin typeface="Pacifico Regular"/>
                  <a:ea typeface="Pacifico Regular"/>
                  <a:cs typeface="Pacifico Regular"/>
                  <a:sym typeface="Pacifico Regular"/>
                </a:rPr>
                <a:t>Collaboration</a:t>
              </a:r>
              <a:r>
                <a:rPr sz="2400">
                  <a:solidFill>
                    <a:srgbClr val="6C9ED8"/>
                  </a:solidFill>
                  <a:latin typeface="Pacifico Regular"/>
                  <a:ea typeface="Pacifico Regular"/>
                  <a:cs typeface="Pacifico Regular"/>
                  <a:sym typeface="Pacifico Regular"/>
                </a:rPr>
                <a:t> with you in mind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0"/>
              <a:ext cx="9144001" cy="186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8000">
                  <a:solidFill>
                    <a:srgbClr val="1D2F44"/>
                  </a:solidFill>
                  <a:latin typeface="Pacifico Regular"/>
                  <a:ea typeface="Pacifico Regular"/>
                  <a:cs typeface="Pacifico Regular"/>
                  <a:sym typeface="Pacific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0" dirty="0" err="1">
                  <a:solidFill>
                    <a:srgbClr val="1D2F44"/>
                  </a:solidFill>
                </a:rPr>
                <a:t>Collabolicious</a:t>
              </a:r>
              <a:endParaRPr sz="8000" dirty="0">
                <a:solidFill>
                  <a:srgbClr val="1D2F44"/>
                </a:solidFill>
              </a:endParaRPr>
            </a:p>
          </p:txBody>
        </p:sp>
      </p:grpSp>
      <p:sp>
        <p:nvSpPr>
          <p:cNvPr id="52" name="Shape 52"/>
          <p:cNvSpPr/>
          <p:nvPr/>
        </p:nvSpPr>
        <p:spPr>
          <a:xfrm>
            <a:off x="-4619" y="2964180"/>
            <a:ext cx="9153238" cy="1306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000">
                <a:latin typeface="Noteworthy Bold"/>
                <a:ea typeface="Noteworthy Bold"/>
                <a:cs typeface="Noteworthy Bold"/>
                <a:sym typeface="Noteworthy Bold"/>
              </a:rPr>
              <a:t>Alex Ameri</a:t>
            </a:r>
          </a:p>
          <a:p>
            <a:pPr lvl="0" algn="ctr"/>
            <a:r>
              <a:rPr sz="2000">
                <a:latin typeface="Noteworthy Bold"/>
                <a:ea typeface="Noteworthy Bold"/>
                <a:cs typeface="Noteworthy Bold"/>
                <a:sym typeface="Noteworthy Bold"/>
              </a:rPr>
              <a:t>Serhiy Lykhachov</a:t>
            </a:r>
          </a:p>
          <a:p>
            <a:pPr lvl="0" algn="ctr"/>
            <a:r>
              <a:rPr sz="2000">
                <a:latin typeface="Noteworthy Bold"/>
                <a:ea typeface="Noteworthy Bold"/>
                <a:cs typeface="Noteworthy Bold"/>
                <a:sym typeface="Noteworthy Bold"/>
              </a:rPr>
              <a:t>Gabriel Csapo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p" bldLvl="5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926804" y="300038"/>
            <a:ext cx="3290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758951">
              <a:defRPr sz="3652">
                <a:solidFill>
                  <a:srgbClr val="3F6797"/>
                </a:solidFill>
                <a:latin typeface="Pacifico Regular"/>
                <a:ea typeface="Pacifico Regular"/>
                <a:cs typeface="Pacifico Regular"/>
                <a:sym typeface="Pacific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52">
                <a:solidFill>
                  <a:srgbClr val="3F6797"/>
                </a:solidFill>
              </a:rPr>
              <a:t>School Problems</a:t>
            </a:r>
          </a:p>
        </p:txBody>
      </p:sp>
      <p:pic>
        <p:nvPicPr>
          <p:cNvPr id="83" name="Screen Shot 2014-05-07 at 7.34.1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1247" y="1243138"/>
            <a:ext cx="5661506" cy="4966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11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-19001" y="2857500"/>
            <a:ext cx="9182001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defRPr sz="4400">
                <a:solidFill>
                  <a:srgbClr val="3F6797"/>
                </a:solidFill>
                <a:latin typeface="Pacifico Regular"/>
                <a:ea typeface="Pacifico Regular"/>
                <a:cs typeface="Pacifico Regular"/>
                <a:sym typeface="Pacific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3F6797"/>
                </a:solidFill>
              </a:rPr>
              <a:t>What does it look like in action?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15900" y="414337"/>
            <a:ext cx="3492203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F6797"/>
                </a:solidFill>
                <a:latin typeface="Pacifico Regular"/>
                <a:ea typeface="Pacifico Regular"/>
                <a:cs typeface="Pacifico Regular"/>
                <a:sym typeface="Pacific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3F6797"/>
                </a:solidFill>
              </a:rPr>
              <a:t>What is it?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355600" y="1632867"/>
            <a:ext cx="3492203" cy="37954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defTabSz="850391">
              <a:buSzTx/>
              <a:buNone/>
              <a:defRPr sz="2976">
                <a:latin typeface="Microsoft Yi Baiti"/>
                <a:ea typeface="Microsoft Yi Baiti"/>
                <a:cs typeface="Microsoft Yi Baiti"/>
                <a:sym typeface="Microsoft Yi Baiti"/>
              </a:defRPr>
            </a:lvl1pPr>
          </a:lstStyle>
          <a:p>
            <a:pPr lvl="0">
              <a:defRPr sz="1800"/>
            </a:pPr>
            <a:r>
              <a:rPr sz="2976"/>
              <a:t>A collaborative environment where users interact on a shared space. this helps users collaborate by drawing on shared “whiteboards” over a secure, encrypted internet connection in real – time.</a:t>
            </a:r>
          </a:p>
        </p:txBody>
      </p:sp>
      <p:pic>
        <p:nvPicPr>
          <p:cNvPr id="56" name="Screen Shot 2014-05-07 at 5.47.03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1653" y="1100195"/>
            <a:ext cx="5352620" cy="4657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450806" y="173037"/>
            <a:ext cx="268019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39495">
              <a:defRPr sz="2596">
                <a:solidFill>
                  <a:srgbClr val="3F6797"/>
                </a:solidFill>
                <a:latin typeface="Pacifico Regular"/>
                <a:ea typeface="Pacifico Regular"/>
                <a:cs typeface="Pacifico Regular"/>
                <a:sym typeface="Pacific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96">
                <a:solidFill>
                  <a:srgbClr val="3F6797"/>
                </a:solidFill>
              </a:rPr>
              <a:t>Who would use it?</a:t>
            </a:r>
          </a:p>
        </p:txBody>
      </p:sp>
      <p:sp>
        <p:nvSpPr>
          <p:cNvPr id="59" name="Shape 59"/>
          <p:cNvSpPr/>
          <p:nvPr/>
        </p:nvSpPr>
        <p:spPr>
          <a:xfrm>
            <a:off x="6450806" y="1493167"/>
            <a:ext cx="2680197" cy="3570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>
              <a:spcBef>
                <a:spcPts val="700"/>
              </a:spcBef>
              <a:buFont typeface="Arial"/>
              <a:defRPr sz="3200">
                <a:latin typeface="Microsoft Yi Baiti"/>
                <a:ea typeface="Microsoft Yi Baiti"/>
                <a:cs typeface="Microsoft Yi Baiti"/>
                <a:sym typeface="Microsoft Yi Baiti"/>
              </a:defRPr>
            </a:lvl1pPr>
          </a:lstStyle>
          <a:p>
            <a:pPr lvl="0">
              <a:defRPr sz="1800"/>
            </a:pPr>
            <a:r>
              <a:rPr sz="3200"/>
              <a:t>This application is most useful for users working on a team that needs to share and communicate its ideas clearly</a:t>
            </a:r>
          </a:p>
        </p:txBody>
      </p:sp>
      <p:pic>
        <p:nvPicPr>
          <p:cNvPr id="60" name="Screen Shot 2014-05-07 at 6.12.3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817" y="1109904"/>
            <a:ext cx="6121334" cy="4638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66700" y="312738"/>
            <a:ext cx="3290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630936">
              <a:defRPr sz="3036">
                <a:solidFill>
                  <a:srgbClr val="3F6797"/>
                </a:solidFill>
                <a:latin typeface="Pacifico Regular"/>
                <a:ea typeface="Pacifico Regular"/>
                <a:cs typeface="Pacifico Regular"/>
                <a:sym typeface="Pacific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36">
                <a:solidFill>
                  <a:srgbClr val="3F6797"/>
                </a:solidFill>
              </a:rPr>
              <a:t>What can users do?</a:t>
            </a:r>
          </a:p>
        </p:txBody>
      </p:sp>
      <p:sp>
        <p:nvSpPr>
          <p:cNvPr id="63" name="Shape 63"/>
          <p:cNvSpPr/>
          <p:nvPr/>
        </p:nvSpPr>
        <p:spPr>
          <a:xfrm>
            <a:off x="406400" y="2121765"/>
            <a:ext cx="3492203" cy="261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>
              <a:spcBef>
                <a:spcPts val="700"/>
              </a:spcBef>
              <a:buFont typeface="Arial"/>
              <a:defRPr sz="3200">
                <a:latin typeface="Microsoft Yi Baiti"/>
                <a:ea typeface="Microsoft Yi Baiti"/>
                <a:cs typeface="Microsoft Yi Baiti"/>
                <a:sym typeface="Microsoft Yi Baiti"/>
              </a:defRPr>
            </a:lvl1pPr>
          </a:lstStyle>
          <a:p>
            <a:pPr lvl="0">
              <a:defRPr sz="1800"/>
            </a:pPr>
            <a:r>
              <a:rPr sz="3200"/>
              <a:t>Using the tools available users can collaborate or work alone to make documents</a:t>
            </a:r>
          </a:p>
        </p:txBody>
      </p:sp>
      <p:pic>
        <p:nvPicPr>
          <p:cNvPr id="64" name="Screen Shot 2014-05-07 at 6.06.1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3571" y="1108994"/>
            <a:ext cx="5194899" cy="4640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creen Shot 2014-05-07 at 6.17.4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6915" y="1407600"/>
            <a:ext cx="5647085" cy="404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285799" y="363538"/>
            <a:ext cx="32903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658368">
              <a:defRPr sz="3168">
                <a:solidFill>
                  <a:srgbClr val="3F6797"/>
                </a:solidFill>
                <a:latin typeface="Pacifico Regular"/>
                <a:ea typeface="Pacifico Regular"/>
                <a:cs typeface="Pacifico Regular"/>
                <a:sym typeface="Pacific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3F6797"/>
                </a:solidFill>
              </a:rPr>
              <a:t>How does it work?</a:t>
            </a:r>
          </a:p>
        </p:txBody>
      </p:sp>
      <p:sp>
        <p:nvSpPr>
          <p:cNvPr id="68" name="Shape 68"/>
          <p:cNvSpPr/>
          <p:nvPr/>
        </p:nvSpPr>
        <p:spPr>
          <a:xfrm>
            <a:off x="482600" y="1480870"/>
            <a:ext cx="2896791" cy="463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/>
          </a:bodyPr>
          <a:lstStyle>
            <a:lvl1pPr defTabSz="905255">
              <a:spcBef>
                <a:spcPts val="700"/>
              </a:spcBef>
              <a:buFont typeface="Arial"/>
              <a:defRPr sz="3168">
                <a:latin typeface="Microsoft Yi Baiti"/>
                <a:ea typeface="Microsoft Yi Baiti"/>
                <a:cs typeface="Microsoft Yi Baiti"/>
                <a:sym typeface="Microsoft Yi Baiti"/>
              </a:defRPr>
            </a:lvl1pPr>
          </a:lstStyle>
          <a:p>
            <a:pPr lvl="0">
              <a:defRPr sz="1800"/>
            </a:pPr>
            <a:r>
              <a:rPr sz="3168" dirty="0"/>
              <a:t>Users log on to a secure connection connected them right to the server. This secure connection only relays messages when edits are made and transposed across the network.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6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-19001" y="2857500"/>
            <a:ext cx="9182001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defRPr sz="4400">
                <a:solidFill>
                  <a:srgbClr val="3F6797"/>
                </a:solidFill>
                <a:latin typeface="Pacifico Regular"/>
                <a:ea typeface="Pacifico Regular"/>
                <a:cs typeface="Pacifico Regular"/>
                <a:sym typeface="Pacific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3F6797"/>
                </a:solidFill>
              </a:rPr>
              <a:t>Use Cases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2926804" y="350838"/>
            <a:ext cx="3290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694944">
              <a:defRPr sz="3343">
                <a:solidFill>
                  <a:srgbClr val="3F6797"/>
                </a:solidFill>
                <a:latin typeface="Pacifico Regular"/>
                <a:ea typeface="Pacifico Regular"/>
                <a:cs typeface="Pacifico Regular"/>
                <a:sym typeface="Pacific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43">
                <a:solidFill>
                  <a:srgbClr val="3F6797"/>
                </a:solidFill>
              </a:rPr>
              <a:t>Business Problems</a:t>
            </a:r>
          </a:p>
        </p:txBody>
      </p:sp>
      <p:sp>
        <p:nvSpPr>
          <p:cNvPr id="74" name="Shape 74"/>
          <p:cNvSpPr/>
          <p:nvPr/>
        </p:nvSpPr>
        <p:spPr>
          <a:xfrm>
            <a:off x="3123604" y="1595170"/>
            <a:ext cx="2896792" cy="463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/>
          </a:bodyPr>
          <a:lstStyle>
            <a:lvl1pPr defTabSz="905255">
              <a:spcBef>
                <a:spcPts val="700"/>
              </a:spcBef>
              <a:buFont typeface="Arial"/>
              <a:defRPr sz="3168">
                <a:latin typeface="Microsoft Yi Baiti"/>
                <a:ea typeface="Microsoft Yi Baiti"/>
                <a:cs typeface="Microsoft Yi Baiti"/>
                <a:sym typeface="Microsoft Yi Baiti"/>
              </a:defRPr>
            </a:lvl1pPr>
          </a:lstStyle>
          <a:p>
            <a:pPr lvl="0">
              <a:defRPr sz="1800"/>
            </a:pPr>
            <a:r>
              <a:rPr sz="3168"/>
              <a:t>Creating shipping plans quick and easy with the help of others, uploading files and commenting on them after, allows users to communicate needs and thoughts in real time.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926804" y="173038"/>
            <a:ext cx="3290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defRPr sz="4400">
                <a:solidFill>
                  <a:srgbClr val="3F6797"/>
                </a:solidFill>
                <a:latin typeface="Pacifico Regular"/>
                <a:ea typeface="Pacifico Regular"/>
                <a:cs typeface="Pacifico Regular"/>
                <a:sym typeface="Pacific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3F6797"/>
                </a:solidFill>
              </a:rPr>
              <a:t>Solution</a:t>
            </a:r>
          </a:p>
        </p:txBody>
      </p:sp>
      <p:pic>
        <p:nvPicPr>
          <p:cNvPr id="77" name="Screen Shot 2014-05-07 at 6.47.5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913" y="1284138"/>
            <a:ext cx="7906174" cy="527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926804" y="388938"/>
            <a:ext cx="3290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758951">
              <a:defRPr sz="3652">
                <a:solidFill>
                  <a:srgbClr val="3F6797"/>
                </a:solidFill>
                <a:latin typeface="Pacifico Regular"/>
                <a:ea typeface="Pacifico Regular"/>
                <a:cs typeface="Pacifico Regular"/>
                <a:sym typeface="Pacific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52">
                <a:solidFill>
                  <a:srgbClr val="3F6797"/>
                </a:solidFill>
              </a:rPr>
              <a:t>School Problems</a:t>
            </a:r>
          </a:p>
        </p:txBody>
      </p:sp>
      <p:sp>
        <p:nvSpPr>
          <p:cNvPr id="80" name="Shape 80"/>
          <p:cNvSpPr/>
          <p:nvPr/>
        </p:nvSpPr>
        <p:spPr>
          <a:xfrm>
            <a:off x="3123604" y="1569770"/>
            <a:ext cx="2896792" cy="463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>
              <a:spcBef>
                <a:spcPts val="700"/>
              </a:spcBef>
              <a:buFont typeface="Arial"/>
              <a:defRPr sz="3200">
                <a:latin typeface="Microsoft Yi Baiti"/>
                <a:ea typeface="Microsoft Yi Baiti"/>
                <a:cs typeface="Microsoft Yi Baiti"/>
                <a:sym typeface="Microsoft Yi Baiti"/>
              </a:defRPr>
            </a:lvl1pPr>
          </a:lstStyle>
          <a:p>
            <a:pPr lvl="0">
              <a:defRPr sz="1800"/>
            </a:pPr>
            <a:r>
              <a:rPr sz="3200"/>
              <a:t>Having a schedule that doesn’t mesh is something that happens in school. Having a conducive study and programming environment.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Pacifico Regular</vt:lpstr>
      <vt:lpstr>Microsoft Yi Baiti</vt:lpstr>
      <vt:lpstr>Avenir Roman</vt:lpstr>
      <vt:lpstr>Calibri</vt:lpstr>
      <vt:lpstr>Noteworthy Bold</vt:lpstr>
      <vt:lpstr>Arial</vt:lpstr>
      <vt:lpstr>Default</vt:lpstr>
      <vt:lpstr>PowerPoint Presentation</vt:lpstr>
      <vt:lpstr>What is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Gabriel Csapo</cp:lastModifiedBy>
  <cp:revision>3</cp:revision>
  <dcterms:modified xsi:type="dcterms:W3CDTF">2014-05-11T15:16:34Z</dcterms:modified>
</cp:coreProperties>
</file>