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8" r:id="rId3"/>
    <p:sldId id="257" r:id="rId4"/>
    <p:sldId id="260" r:id="rId5"/>
    <p:sldId id="259" r:id="rId6"/>
    <p:sldId id="27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  <p:sldId id="26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&quot;Видео (начальное)&quot;" id="{18796D22-2A65-4111-B6C7-2FB29257319B}">
          <p14:sldIdLst>
            <p14:sldId id="256"/>
            <p14:sldId id="258"/>
            <p14:sldId id="257"/>
            <p14:sldId id="260"/>
            <p14:sldId id="259"/>
            <p14:sldId id="271"/>
          </p14:sldIdLst>
        </p14:section>
        <p14:section name="Игра" id="{1A0FACB1-C194-4D99-B26E-B9FFA95A1D4C}">
          <p14:sldIdLst>
            <p14:sldId id="262"/>
            <p14:sldId id="263"/>
            <p14:sldId id="264"/>
            <p14:sldId id="265"/>
            <p14:sldId id="266"/>
            <p14:sldId id="268"/>
            <p14:sldId id="269"/>
          </p14:sldIdLst>
        </p14:section>
        <p14:section name="Конечное видео." id="{012942EC-9BD1-4BBC-A7D9-F6D3F78D51DF}">
          <p14:sldIdLst>
            <p14:sldId id="267"/>
            <p14:sldId id="270"/>
            <p14:sldId id="261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3986" autoAdjust="0"/>
  </p:normalViewPr>
  <p:slideViewPr>
    <p:cSldViewPr snapToGrid="0">
      <p:cViewPr varScale="1">
        <p:scale>
          <a:sx n="70" d="100"/>
          <a:sy n="70" d="100"/>
        </p:scale>
        <p:origin x="-15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4940B-E0AB-4CB8-B8DA-CBAED1843EE3}" type="datetimeFigureOut">
              <a:rPr lang="ru-RU" smtClean="0"/>
              <a:t>24.10.2014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461BC-154C-49D0-83C2-9E2928D5D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242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461BC-154C-49D0-83C2-9E2928D5D5D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02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461BC-154C-49D0-83C2-9E2928D5D5D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43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/>
              <a:t>24.10.2014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59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/>
              <a:t>24.10.2014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31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/>
              <a:t>24.10.2014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51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/>
              <a:t>24.10.2014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6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/>
              <a:t>24.10.2014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55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/>
              <a:t>24.10.2014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57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/>
              <a:t>24.10.2014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/>
              <a:t>24.10.2014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58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/>
              <a:t>24.10.2014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28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/>
              <a:t>24.10.2014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98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/>
              <a:t>24.10.2014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21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EE39B-6616-4668-BA02-77DD6B8168E8}" type="datetimeFigureOut">
              <a:rPr lang="ru-RU" smtClean="0"/>
              <a:t>24.10.2014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A8F04-BD64-40D9-A6F4-7779D8CB3A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16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bg1">
              <a:lumMod val="75000"/>
            </a:schemeClr>
          </a:fgClr>
          <a:bgClr>
            <a:schemeClr val="bg1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уб 3"/>
          <p:cNvSpPr/>
          <p:nvPr/>
        </p:nvSpPr>
        <p:spPr>
          <a:xfrm>
            <a:off x="-998114" y="2550016"/>
            <a:ext cx="6091707" cy="1133341"/>
          </a:xfrm>
          <a:prstGeom prst="cube">
            <a:avLst>
              <a:gd name="adj" fmla="val 84091"/>
            </a:avLst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942413" y="5141625"/>
            <a:ext cx="2767480" cy="22315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388" b="100000" l="9741" r="720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55" t="19906" r="28169" b="94"/>
          <a:stretch/>
        </p:blipFill>
        <p:spPr>
          <a:xfrm>
            <a:off x="0" y="1558343"/>
            <a:ext cx="1816194" cy="1738649"/>
          </a:xfrm>
          <a:prstGeom prst="rect">
            <a:avLst/>
          </a:prstGeom>
        </p:spPr>
      </p:pic>
      <p:sp>
        <p:nvSpPr>
          <p:cNvPr id="6" name="Улыбающееся лицо 5"/>
          <p:cNvSpPr/>
          <p:nvPr/>
        </p:nvSpPr>
        <p:spPr>
          <a:xfrm>
            <a:off x="6955437" y="6498237"/>
            <a:ext cx="209862" cy="239842"/>
          </a:xfrm>
          <a:prstGeom prst="smileyFace">
            <a:avLst>
              <a:gd name="adj" fmla="val 398"/>
            </a:avLst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</a:gra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Куб 7"/>
          <p:cNvSpPr/>
          <p:nvPr/>
        </p:nvSpPr>
        <p:spPr>
          <a:xfrm>
            <a:off x="4119445" y="2550016"/>
            <a:ext cx="6091707" cy="1133341"/>
          </a:xfrm>
          <a:prstGeom prst="cube">
            <a:avLst>
              <a:gd name="adj" fmla="val 84091"/>
            </a:avLst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с двумя усеченными противолежащими углами 1"/>
          <p:cNvSpPr/>
          <p:nvPr/>
        </p:nvSpPr>
        <p:spPr>
          <a:xfrm>
            <a:off x="7513029" y="-128789"/>
            <a:ext cx="2223400" cy="669701"/>
          </a:xfrm>
          <a:prstGeom prst="snip2Diag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Видео.        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207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4775"/>
    </mc:Choice>
    <mc:Fallback xmlns="">
      <p:transition spd="slow" advClick="0" advTm="47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Rot by="21600000">
                                      <p:cBhvr>
                                        <p:cTn id="2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16667E-6 -9.25926E-6 L -4.16667E-6 -9.25926E-6 C 0.01424 0.03819 0.00069 0.00671 0.00972 0.02175 C 0.01094 0.02384 0.01181 0.02615 0.01302 0.02824 C 0.01528 0.03171 0.01944 0.03726 0.02292 0.03911 C 0.025 0.0405 0.02726 0.0405 0.02934 0.04143 C 0.03108 0.04212 0.03264 0.04282 0.03437 0.04351 C 0.03594 0.04513 0.0375 0.04675 0.03924 0.04791 C 0.04514 0.05185 0.0559 0.05161 0.06059 0.05231 L 0.07535 0.05879 C 0.07691 0.05972 0.07847 0.06064 0.08021 0.06111 C 0.0901 0.06365 0.08576 0.06203 0.0934 0.0655 C 0.10538 0.06481 0.11736 0.06458 0.12934 0.06319 C 0.13108 0.06296 0.13316 0.06273 0.13437 0.06111 C 0.13559 0.05949 0.13542 0.05671 0.13594 0.05439 C 0.13542 0.04004 0.13628 0.02523 0.13437 0.01087 C 0.13403 0.00833 0.13125 0.00763 0.12934 0.00648 C 0.12708 0.00486 0.11997 0.00277 0.11788 0.00208 C 0.10972 0.00277 0.10139 0.00161 0.0934 0.00416 C 0.09167 0.00486 0.09167 0.00856 0.09167 0.01087 C 0.09167 0.05601 0.08316 0.04999 0.09826 0.05671 C 0.09983 0.0581 0.10122 0.06111 0.10312 0.06111 C 0.10868 0.06134 0.15243 0.06643 0.17031 0.05439 L 0.17691 0.05023 C 0.17865 0.04675 0.18194 0.04166 0.18194 0.03703 C 0.18194 0.03495 0.18056 0.01967 0.17865 0.01527 C 0.17778 0.01342 0.17639 0.01226 0.17535 0.01087 C 0.16875 0.01157 0.16198 0.01041 0.15573 0.01296 C 0.15399 0.01365 0.15399 0.01736 0.15399 0.01944 C 0.15399 0.03055 0.15122 0.05069 0.15885 0.06111 C 0.16024 0.06296 0.16215 0.06388 0.16389 0.0655 C 0.17917 0.06481 0.19444 0.06504 0.20972 0.06319 C 0.23003 0.06087 0.21562 0.05833 0.23264 0.05439 C 0.24635 0.05138 0.23924 0.053 0.25399 0.05023 C 0.25729 0.04861 0.26042 0.04699 0.26389 0.04583 C 0.26597 0.04513 0.26823 0.04421 0.27031 0.04351 C 0.27309 0.04282 0.27587 0.04236 0.27865 0.04143 C 0.28021 0.04074 0.28194 0.04004 0.28351 0.03911 C 0.28299 0.03564 0.28281 0.03171 0.28194 0.02824 C 0.28125 0.02592 0.28056 0.02199 0.27865 0.02175 C 0.25625 0.01898 0.23385 0.02036 0.21146 0.01944 C 0.16337 0.02036 0.1151 0.01967 0.06719 0.02175 C 0.06562 0.02175 0.06476 0.0243 0.06389 0.02615 C 0.0625 0.0287 0.06163 0.03194 0.06059 0.03495 C 0.09062 0.04814 0.06875 0.03911 0.14583 0.03911 L 0.36059 0.03703 C 0.38229 0.02731 0.36701 0.0324 0.40816 0.03495 C 0.4092 0.03773 0.41007 0.04074 0.41146 0.04351 C 0.41337 0.04814 0.41788 0.05671 0.41788 0.05671 C 0.42083 0.06851 0.41858 0.05833 0.42118 0.07407 C 0.42257 0.0824 0.42274 0.08217 0.42448 0.08958 C 0.425 0.2074 0.425 0.32546 0.42604 0.44351 C 0.42622 0.44583 0.4276 0.44768 0.42778 0.44999 C 0.42865 0.46388 0.42708 0.478 0.42934 0.49143 C 0.42951 0.49259 0.43941 0.50115 0.4408 0.50254 C 0.44844 0.51736 0.44618 0.51064 0.44913 0.52222 C 0.45625 0.51967 0.45556 0.52291 0.45556 0.51782 L 0.45556 0.51782 " pathEditMode="relative" ptsTypes="AAAAAAAAAAAAAAAAAAAAAAAAAAAAAAAAAAAAAAAAAAAAAAAAAAAAAAAAAA">
                                      <p:cBhvr>
                                        <p:cTn id="2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1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1" presetClass="exit" presetSubtype="0" fill="hold" grpId="2" nodeType="withEffect">
                                  <p:stCondLst>
                                    <p:cond delay="3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8" grpId="0" animBg="1"/>
      <p:bldP spid="8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Группа 43"/>
          <p:cNvGrpSpPr/>
          <p:nvPr/>
        </p:nvGrpSpPr>
        <p:grpSpPr>
          <a:xfrm>
            <a:off x="4047118" y="5880694"/>
            <a:ext cx="2443825" cy="6026046"/>
            <a:chOff x="4047118" y="5880694"/>
            <a:chExt cx="2443825" cy="6026046"/>
          </a:xfrm>
        </p:grpSpPr>
        <p:sp>
          <p:nvSpPr>
            <p:cNvPr id="43" name="Полилиния 42"/>
            <p:cNvSpPr/>
            <p:nvPr/>
          </p:nvSpPr>
          <p:spPr>
            <a:xfrm rot="20238479" flipH="1">
              <a:off x="4212438" y="5880694"/>
              <a:ext cx="2278505" cy="6026046"/>
            </a:xfrm>
            <a:custGeom>
              <a:avLst/>
              <a:gdLst>
                <a:gd name="connsiteX0" fmla="*/ 674558 w 2278505"/>
                <a:gd name="connsiteY0" fmla="*/ 734518 h 6026046"/>
                <a:gd name="connsiteX1" fmla="*/ 674558 w 2278505"/>
                <a:gd name="connsiteY1" fmla="*/ 734518 h 6026046"/>
                <a:gd name="connsiteX2" fmla="*/ 674558 w 2278505"/>
                <a:gd name="connsiteY2" fmla="*/ 1244184 h 6026046"/>
                <a:gd name="connsiteX3" fmla="*/ 704538 w 2278505"/>
                <a:gd name="connsiteY3" fmla="*/ 1334125 h 6026046"/>
                <a:gd name="connsiteX4" fmla="*/ 719528 w 2278505"/>
                <a:gd name="connsiteY4" fmla="*/ 1738859 h 6026046"/>
                <a:gd name="connsiteX5" fmla="*/ 734518 w 2278505"/>
                <a:gd name="connsiteY5" fmla="*/ 6026046 h 6026046"/>
                <a:gd name="connsiteX6" fmla="*/ 1229194 w 2278505"/>
                <a:gd name="connsiteY6" fmla="*/ 6026046 h 6026046"/>
                <a:gd name="connsiteX7" fmla="*/ 1169233 w 2278505"/>
                <a:gd name="connsiteY7" fmla="*/ 4332158 h 6026046"/>
                <a:gd name="connsiteX8" fmla="*/ 1678899 w 2278505"/>
                <a:gd name="connsiteY8" fmla="*/ 3657600 h 6026046"/>
                <a:gd name="connsiteX9" fmla="*/ 974361 w 2278505"/>
                <a:gd name="connsiteY9" fmla="*/ 3927423 h 6026046"/>
                <a:gd name="connsiteX10" fmla="*/ 1094282 w 2278505"/>
                <a:gd name="connsiteY10" fmla="*/ 2863122 h 6026046"/>
                <a:gd name="connsiteX11" fmla="*/ 1708879 w 2278505"/>
                <a:gd name="connsiteY11" fmla="*/ 2818151 h 6026046"/>
                <a:gd name="connsiteX12" fmla="*/ 2083633 w 2278505"/>
                <a:gd name="connsiteY12" fmla="*/ 2458387 h 6026046"/>
                <a:gd name="connsiteX13" fmla="*/ 2233535 w 2278505"/>
                <a:gd name="connsiteY13" fmla="*/ 2068643 h 6026046"/>
                <a:gd name="connsiteX14" fmla="*/ 2278505 w 2278505"/>
                <a:gd name="connsiteY14" fmla="*/ 1678899 h 6026046"/>
                <a:gd name="connsiteX15" fmla="*/ 1948722 w 2278505"/>
                <a:gd name="connsiteY15" fmla="*/ 1648918 h 6026046"/>
                <a:gd name="connsiteX16" fmla="*/ 1873771 w 2278505"/>
                <a:gd name="connsiteY16" fmla="*/ 2023672 h 6026046"/>
                <a:gd name="connsiteX17" fmla="*/ 1783830 w 2278505"/>
                <a:gd name="connsiteY17" fmla="*/ 2338466 h 6026046"/>
                <a:gd name="connsiteX18" fmla="*/ 1379096 w 2278505"/>
                <a:gd name="connsiteY18" fmla="*/ 2548328 h 6026046"/>
                <a:gd name="connsiteX19" fmla="*/ 1064302 w 2278505"/>
                <a:gd name="connsiteY19" fmla="*/ 2488367 h 6026046"/>
                <a:gd name="connsiteX20" fmla="*/ 1109273 w 2278505"/>
                <a:gd name="connsiteY20" fmla="*/ 1783830 h 6026046"/>
                <a:gd name="connsiteX21" fmla="*/ 1454046 w 2278505"/>
                <a:gd name="connsiteY21" fmla="*/ 1199213 h 6026046"/>
                <a:gd name="connsiteX22" fmla="*/ 1364105 w 2278505"/>
                <a:gd name="connsiteY22" fmla="*/ 764499 h 6026046"/>
                <a:gd name="connsiteX23" fmla="*/ 719528 w 2278505"/>
                <a:gd name="connsiteY23" fmla="*/ 509666 h 6026046"/>
                <a:gd name="connsiteX24" fmla="*/ 494676 w 2278505"/>
                <a:gd name="connsiteY24" fmla="*/ 0 h 6026046"/>
                <a:gd name="connsiteX25" fmla="*/ 0 w 2278505"/>
                <a:gd name="connsiteY25" fmla="*/ 179882 h 6026046"/>
                <a:gd name="connsiteX26" fmla="*/ 179882 w 2278505"/>
                <a:gd name="connsiteY26" fmla="*/ 224853 h 6026046"/>
                <a:gd name="connsiteX27" fmla="*/ 494676 w 2278505"/>
                <a:gd name="connsiteY27" fmla="*/ 599607 h 6026046"/>
                <a:gd name="connsiteX28" fmla="*/ 614597 w 2278505"/>
                <a:gd name="connsiteY28" fmla="*/ 839449 h 6026046"/>
                <a:gd name="connsiteX29" fmla="*/ 704538 w 2278505"/>
                <a:gd name="connsiteY29" fmla="*/ 824459 h 6026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78505" h="6026046">
                  <a:moveTo>
                    <a:pt x="674558" y="734518"/>
                  </a:moveTo>
                  <a:lnTo>
                    <a:pt x="674558" y="734518"/>
                  </a:lnTo>
                  <a:cubicBezTo>
                    <a:pt x="662134" y="945731"/>
                    <a:pt x="647009" y="1032971"/>
                    <a:pt x="674558" y="1244184"/>
                  </a:cubicBezTo>
                  <a:cubicBezTo>
                    <a:pt x="678645" y="1275521"/>
                    <a:pt x="704538" y="1334125"/>
                    <a:pt x="704538" y="1334125"/>
                  </a:cubicBezTo>
                  <a:cubicBezTo>
                    <a:pt x="729460" y="1558427"/>
                    <a:pt x="719528" y="1423789"/>
                    <a:pt x="719528" y="1738859"/>
                  </a:cubicBezTo>
                  <a:cubicBezTo>
                    <a:pt x="724525" y="3167921"/>
                    <a:pt x="729521" y="4596984"/>
                    <a:pt x="734518" y="6026046"/>
                  </a:cubicBezTo>
                  <a:lnTo>
                    <a:pt x="1229194" y="6026046"/>
                  </a:lnTo>
                  <a:lnTo>
                    <a:pt x="1169233" y="4332158"/>
                  </a:lnTo>
                  <a:lnTo>
                    <a:pt x="1678899" y="3657600"/>
                  </a:lnTo>
                  <a:lnTo>
                    <a:pt x="974361" y="3927423"/>
                  </a:lnTo>
                  <a:lnTo>
                    <a:pt x="1094282" y="2863122"/>
                  </a:lnTo>
                  <a:lnTo>
                    <a:pt x="1708879" y="2818151"/>
                  </a:lnTo>
                  <a:lnTo>
                    <a:pt x="2083633" y="2458387"/>
                  </a:lnTo>
                  <a:lnTo>
                    <a:pt x="2233535" y="2068643"/>
                  </a:lnTo>
                  <a:lnTo>
                    <a:pt x="2278505" y="1678899"/>
                  </a:lnTo>
                  <a:lnTo>
                    <a:pt x="1948722" y="1648918"/>
                  </a:lnTo>
                  <a:lnTo>
                    <a:pt x="1873771" y="2023672"/>
                  </a:lnTo>
                  <a:lnTo>
                    <a:pt x="1783830" y="2338466"/>
                  </a:lnTo>
                  <a:lnTo>
                    <a:pt x="1379096" y="2548328"/>
                  </a:lnTo>
                  <a:lnTo>
                    <a:pt x="1064302" y="2488367"/>
                  </a:lnTo>
                  <a:lnTo>
                    <a:pt x="1109273" y="1783830"/>
                  </a:lnTo>
                  <a:lnTo>
                    <a:pt x="1454046" y="1199213"/>
                  </a:lnTo>
                  <a:lnTo>
                    <a:pt x="1364105" y="764499"/>
                  </a:lnTo>
                  <a:lnTo>
                    <a:pt x="719528" y="509666"/>
                  </a:lnTo>
                  <a:lnTo>
                    <a:pt x="494676" y="0"/>
                  </a:lnTo>
                  <a:lnTo>
                    <a:pt x="0" y="179882"/>
                  </a:lnTo>
                  <a:cubicBezTo>
                    <a:pt x="149133" y="229593"/>
                    <a:pt x="87509" y="224853"/>
                    <a:pt x="179882" y="224853"/>
                  </a:cubicBezTo>
                  <a:lnTo>
                    <a:pt x="494676" y="599607"/>
                  </a:lnTo>
                  <a:lnTo>
                    <a:pt x="614597" y="839449"/>
                  </a:lnTo>
                  <a:lnTo>
                    <a:pt x="704538" y="824459"/>
                  </a:lnTo>
                </a:path>
              </a:pathLst>
            </a:cu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Улыбающееся лицо 33"/>
            <p:cNvSpPr/>
            <p:nvPr/>
          </p:nvSpPr>
          <p:spPr>
            <a:xfrm>
              <a:off x="4047118" y="7658998"/>
              <a:ext cx="1343488" cy="956909"/>
            </a:xfrm>
            <a:prstGeom prst="smileyFace">
              <a:avLst>
                <a:gd name="adj" fmla="val -4653"/>
              </a:avLst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6730153" y="5674428"/>
            <a:ext cx="2135669" cy="4069650"/>
            <a:chOff x="6754076" y="1142133"/>
            <a:chExt cx="2135669" cy="4069650"/>
          </a:xfrm>
        </p:grpSpPr>
        <p:sp>
          <p:nvSpPr>
            <p:cNvPr id="35" name="Пятиугольник 34"/>
            <p:cNvSpPr/>
            <p:nvPr/>
          </p:nvSpPr>
          <p:spPr>
            <a:xfrm rot="16200000">
              <a:off x="5870220" y="2065022"/>
              <a:ext cx="3942413" cy="2096636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w="889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6754076" y="4959607"/>
              <a:ext cx="2043260" cy="25217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0" name="Прямоугольник 19"/>
          <p:cNvSpPr/>
          <p:nvPr/>
        </p:nvSpPr>
        <p:spPr>
          <a:xfrm>
            <a:off x="1848986" y="10811"/>
            <a:ext cx="5404219" cy="39625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RelaxedModerately" fov="6000000">
              <a:rot lat="17090577" lon="68" rev="21599927"/>
            </a:camera>
            <a:lightRig rig="threePt" dir="t"/>
          </a:scene3d>
          <a:sp3d extrusionH="2540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-666206" y="4824176"/>
            <a:ext cx="10698480" cy="30306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RelaxedModerately" fov="3600000">
              <a:rot lat="17990574" lon="26" rev="21599956"/>
            </a:camera>
            <a:lightRig rig="threePt" dir="t"/>
          </a:scene3d>
          <a:sp3d extrusionH="2540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Куб 21"/>
          <p:cNvSpPr/>
          <p:nvPr/>
        </p:nvSpPr>
        <p:spPr>
          <a:xfrm>
            <a:off x="2129221" y="40344"/>
            <a:ext cx="3201470" cy="2680583"/>
          </a:xfrm>
          <a:prstGeom prst="cube">
            <a:avLst/>
          </a:prstGeom>
          <a:pattFill prst="dkVert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50000"/>
              </a:schemeClr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583460" y="5337926"/>
            <a:ext cx="4618127" cy="17033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RelaxedModerately" fov="3600000">
              <a:rot lat="17990574" lon="26" rev="21599956"/>
            </a:camera>
            <a:lightRig rig="threePt" dir="t"/>
          </a:scene3d>
          <a:sp3d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890971" y="5734393"/>
            <a:ext cx="739588" cy="60511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Moderately"/>
            <a:lightRig rig="threePt" dir="t"/>
          </a:scene3d>
          <a:sp3d extrusionH="1270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1938070" y="5734392"/>
            <a:ext cx="739588" cy="60511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Moderately"/>
            <a:lightRig rig="threePt" dir="t"/>
          </a:scene3d>
          <a:sp3d extrusionH="1270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2932175" y="5734391"/>
            <a:ext cx="739588" cy="60511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Moderately"/>
            <a:lightRig rig="threePt" dir="t"/>
          </a:scene3d>
          <a:sp3d extrusionH="1270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979274" y="5734390"/>
            <a:ext cx="739588" cy="60511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Moderately"/>
            <a:lightRig rig="threePt" dir="t"/>
          </a:scene3d>
          <a:sp3d extrusionH="1270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Куб 28"/>
          <p:cNvSpPr/>
          <p:nvPr/>
        </p:nvSpPr>
        <p:spPr>
          <a:xfrm>
            <a:off x="-193487" y="2473377"/>
            <a:ext cx="4315782" cy="3313277"/>
          </a:xfrm>
          <a:prstGeom prst="cube">
            <a:avLst>
              <a:gd name="adj" fmla="val 97948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Молния 29"/>
          <p:cNvSpPr/>
          <p:nvPr/>
        </p:nvSpPr>
        <p:spPr>
          <a:xfrm>
            <a:off x="1260765" y="3744925"/>
            <a:ext cx="1343533" cy="869429"/>
          </a:xfrm>
          <a:prstGeom prst="lightningBol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-366928" y="10811"/>
            <a:ext cx="1194678" cy="6813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RelaxedModerately" fov="3600000">
              <a:rot lat="17990574" lon="26" rev="21599956"/>
            </a:camera>
            <a:lightRig rig="threePt" dir="t"/>
          </a:scene3d>
          <a:sp3d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hlinkClick r:id="rId2" action="ppaction://hlinksldjump"/>
          </p:cNvPr>
          <p:cNvSpPr/>
          <p:nvPr/>
        </p:nvSpPr>
        <p:spPr>
          <a:xfrm>
            <a:off x="230411" y="139025"/>
            <a:ext cx="482010" cy="27651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Moderately"/>
            <a:lightRig rig="threePt" dir="t"/>
          </a:scene3d>
          <a:sp3d extrusionH="1270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0" name="Группа 39"/>
          <p:cNvGrpSpPr/>
          <p:nvPr/>
        </p:nvGrpSpPr>
        <p:grpSpPr>
          <a:xfrm>
            <a:off x="6484174" y="1740915"/>
            <a:ext cx="1132756" cy="4592143"/>
            <a:chOff x="6374966" y="1514007"/>
            <a:chExt cx="1132756" cy="4592143"/>
          </a:xfrm>
        </p:grpSpPr>
        <p:sp>
          <p:nvSpPr>
            <p:cNvPr id="38" name="Цилиндр 37"/>
            <p:cNvSpPr/>
            <p:nvPr/>
          </p:nvSpPr>
          <p:spPr>
            <a:xfrm rot="10800000">
              <a:off x="6382180" y="1514007"/>
              <a:ext cx="1125542" cy="4592143"/>
            </a:xfrm>
            <a:prstGeom prst="can">
              <a:avLst>
                <a:gd name="adj" fmla="val 10090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Улыбающееся лицо 38"/>
            <p:cNvSpPr/>
            <p:nvPr/>
          </p:nvSpPr>
          <p:spPr>
            <a:xfrm>
              <a:off x="6374966" y="4940699"/>
              <a:ext cx="1132755" cy="1156560"/>
            </a:xfrm>
            <a:prstGeom prst="smileyFace">
              <a:avLst>
                <a:gd name="adj" fmla="val -4653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2" name="Арка 41"/>
          <p:cNvSpPr/>
          <p:nvPr/>
        </p:nvSpPr>
        <p:spPr>
          <a:xfrm rot="5816881">
            <a:off x="4078872" y="-105980"/>
            <a:ext cx="1680756" cy="2094924"/>
          </a:xfrm>
          <a:prstGeom prst="blockArc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1800000" lon="3300000" rev="0"/>
            </a:camera>
            <a:lightRig rig="threePt" dir="t"/>
          </a:scene3d>
          <a:sp3d extrusionH="508000">
            <a:extrusionClr>
              <a:schemeClr val="bg1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85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22" presetClass="exit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5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1" decel="2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4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11111E-6 L -3.61111E-6 -1.11111E-6 C -0.00069 -0.00671 -3.61111E-6 -0.01343 -0.00174 -0.01968 C -0.00243 -0.02222 -0.00538 -0.02199 -0.0066 -0.02408 C -0.00764 -0.02593 -0.00694 -0.02917 -0.00833 -0.03056 C -0.03368 -0.05949 -0.02812 -0.05625 -0.04427 -0.06343 C -0.04601 -0.06574 -0.04722 -0.06875 -0.0493 -0.07014 C -0.05174 -0.07176 -0.05469 -0.0713 -0.05746 -0.07222 C -0.06545 -0.07454 -0.06389 -0.07431 -0.07222 -0.07871 C -0.08802 -0.07801 -0.10399 -0.07847 -0.11979 -0.07662 C -0.12326 -0.07616 -0.12639 -0.07361 -0.12969 -0.07222 L -0.13455 -0.07014 C -0.13559 -0.06783 -0.13663 -0.06551 -0.13785 -0.06343 C -0.13871 -0.06181 -0.14062 -0.06111 -0.14115 -0.05903 C -0.14514 -0.04468 -0.14045 -0.04908 -0.14444 -0.03727 C -0.14514 -0.03472 -0.14653 -0.03287 -0.14757 -0.03056 C -0.14705 0.02616 -0.14601 0.0831 -0.14601 0.13981 C -0.14601 0.15949 -0.1467 0.10046 -0.14757 0.08079 C -0.14774 0.07778 -0.14878 0.075 -0.1493 0.07222 C -0.15156 0.05787 -0.14913 0.06481 -0.15417 0.05463 C -0.15469 0.05162 -0.15503 0.04861 -0.1559 0.04583 C -0.15677 0.04282 -0.15833 0.04028 -0.1592 0.03704 C -0.16007 0.03356 -0.16007 0.02986 -0.16076 0.02616 C -0.16319 0.01435 -0.16371 0.01412 -0.16736 0.0044 C -0.17066 -0.01759 -0.16632 0.00092 -0.17222 -0.01088 C -0.17361 -0.01366 -0.17378 -0.01736 -0.17552 -0.01968 C -0.17726 -0.02199 -0.18003 -0.02222 -0.18212 -0.02408 C -0.18246 -0.02454 -0.20208 -0.04468 -0.20503 -0.04607 L -0.2099 -0.04815 C -0.21267 -0.05185 -0.21441 -0.05463 -0.21823 -0.05695 C -0.225 -0.06088 -0.22917 -0.06158 -0.23611 -0.06343 C -0.24983 -0.06273 -0.26354 -0.0632 -0.27708 -0.06134 C -0.27865 -0.06111 -0.27917 -0.0581 -0.28038 -0.05695 C -0.28455 -0.05324 -0.2875 -0.05232 -0.29184 -0.05023 C -0.30312 -0.03519 -0.28385 -0.06019 -0.30174 -0.04167 C -0.30486 -0.03843 -0.30729 -0.03426 -0.3099 -0.03056 L -0.31493 -0.02408 C -0.31788 -0.00787 -0.31458 -0.02269 -0.31979 -0.00671 C -0.32274 0.00231 -0.32049 -0.00046 -0.32309 0.01088 C -0.3283 0.03403 -0.325 0.00972 -0.32795 0.03264 C -0.32917 0.04143 -0.33125 0.05903 -0.33125 0.05903 C -0.33177 0.02616 -0.32951 -0.00695 -0.33299 -0.03935 C -0.33351 -0.04468 -0.33993 -0.04445 -0.34271 -0.04815 L -0.3493 -0.05695 C -0.35104 -0.06412 -0.35156 -0.06783 -0.3559 -0.07431 C -0.35712 -0.07639 -0.3592 -0.07732 -0.36076 -0.07871 C -0.3618 -0.08171 -0.36233 -0.08519 -0.36406 -0.0875 C -0.3658 -0.08982 -0.36823 -0.09097 -0.37066 -0.0919 C -0.37326 -0.09306 -0.37604 -0.09329 -0.37882 -0.09398 C -0.39531 -0.09908 -0.3743 -0.09514 -0.40833 -0.09838 C -0.44896 -0.10926 -0.43073 -0.10533 -0.51979 -0.0963 C -0.52205 -0.09607 -0.52309 -0.0919 -0.52465 -0.08982 C -0.52847 -0.05996 -0.52378 -0.0919 -0.52969 -0.06574 C -0.53038 -0.06204 -0.53055 -0.05833 -0.53125 -0.05463 C -0.53212 -0.05023 -0.53455 -0.04167 -0.53455 -0.04167 C -0.53507 -0.03658 -0.53611 -0.03148 -0.53628 -0.02639 C -0.53715 0.0044 -0.53663 0.03495 -0.53785 0.06551 C -0.53802 0.06991 -0.53871 0.05671 -0.53941 0.05254 C -0.54028 0.04792 -0.54167 0.04375 -0.54271 0.03935 C -0.54375 0.03565 -0.54496 0.03217 -0.54601 0.02847 C -0.54722 0.02407 -0.54809 0.01967 -0.5493 0.01528 C -0.55035 0.01157 -0.55174 0.0081 -0.5526 0.0044 C -0.55347 0.00069 -0.55295 -0.00324 -0.55417 -0.00671 C -0.55521 -0.00949 -0.55764 -0.01088 -0.5592 -0.0132 C -0.56042 -0.01528 -0.56128 -0.01759 -0.5625 -0.01968 C -0.56528 -0.03125 -0.56215 -0.02199 -0.56892 -0.03287 C -0.58038 -0.05116 -0.56285 -0.02685 -0.57726 -0.04607 C -0.57812 -0.04954 -0.57951 -0.05695 -0.58212 -0.05903 C -0.58507 -0.06158 -0.58906 -0.06088 -0.59201 -0.06343 C -0.59358 -0.06482 -0.59531 -0.06621 -0.59687 -0.06783 C -0.59861 -0.06991 -0.59965 -0.07292 -0.60174 -0.07431 C -0.60434 -0.07616 -0.60729 -0.0757 -0.61007 -0.07662 C -0.61441 -0.07801 -0.62309 -0.08102 -0.62309 -0.08102 C -0.64496 -0.08033 -0.66684 -0.08148 -0.68871 -0.07871 C -0.69097 -0.07847 -0.69167 -0.07384 -0.69358 -0.07222 C -0.70434 -0.0632 -0.70069 -0.07361 -0.71163 -0.05903 C -0.71545 -0.05394 -0.71823 -0.04746 -0.72153 -0.04167 C -0.72309 -0.03866 -0.72465 -0.03565 -0.72639 -0.03287 C -0.72847 -0.02917 -0.73108 -0.02593 -0.73299 -0.02199 C -0.73576 -0.01597 -0.73871 -0.01042 -0.74115 -0.0044 C -0.74983 0.01736 -0.74305 0.00509 -0.7493 0.03055 C -0.76736 0.10254 -0.74809 0.00926 -0.76406 0.08518 C -0.76597 0.09398 -0.7691 0.11157 -0.7691 0.11157 C -0.77014 0.07129 -0.76962 0.03125 -0.77222 -0.0088 C -0.7724 -0.01111 -0.77552 -0.01065 -0.77726 -0.01088 C -0.78628 -0.01227 -0.79566 -0.0125 -0.80486 -0.0132 C -0.80729 -0.01806 -0.81198 -0.02755 -0.81476 -0.03056 C -0.81823 -0.03449 -0.82222 -0.03727 -0.82621 -0.03935 C -0.83038 -0.04167 -0.83507 -0.0419 -0.83941 -0.04375 C -0.84496 -0.0463 -0.85035 -0.04954 -0.85573 -0.05255 C -0.85851 -0.05394 -0.86111 -0.05602 -0.86389 -0.05695 C -0.87326 -0.05996 -0.86823 -0.05857 -0.87865 -0.06134 C -0.88003 -0.06088 -0.90069 -0.05671 -0.9066 -0.05463 C -0.90833 -0.05417 -0.9099 -0.05324 -0.91146 -0.05255 C -0.91424 -0.04884 -0.91597 -0.04329 -0.91962 -0.04167 C -0.92639 -0.03866 -0.92309 -0.04074 -0.92951 -0.03496 C -0.93003 -0.03287 -0.93056 -0.03056 -0.93125 -0.02847 C -0.93212 -0.02546 -0.93368 -0.02292 -0.93437 -0.01968 C -0.93524 -0.01621 -0.93524 -0.01227 -0.93611 -0.0088 C -0.93767 -0.00185 -0.94028 0.0044 -0.94271 0.01088 C -0.94479 0.02546 -0.94392 0.02245 -0.94913 0.03935 C -0.95017 0.04236 -0.95156 0.04491 -0.95243 0.04815 C -0.9533 0.05092 -0.95347 0.05393 -0.95417 0.05671 C -0.95451 0.05903 -0.95521 0.06111 -0.95573 0.06342 C -0.95642 0.0662 -0.95677 0.06921 -0.95746 0.07222 C -0.96076 0.0875 -0.96059 0.08032 -0.96059 0.0875 " pathEditMode="relative" ptsTypes="AAAAAAAAAAAAAAAAAAAAAAAAAAAAAAAAAAAAAAAAAAAAAAAAAAAAAAAAAAAAAAAAAAAAAAAAAAAAAAAAAAAAAAAAAAAAAAAAAAAAAAAAAA">
                                      <p:cBhvr>
                                        <p:cTn id="43" dur="4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2" presetClass="exit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2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7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0.25 2.59259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3.7037E-6 L 2.22222E-6 -3.7037E-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2.59259E-6 L -2.5E-6 2.59259E-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00"/>
                            </p:stCondLst>
                            <p:childTnLst>
                              <p:par>
                                <p:cTn id="87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9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2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2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9" grpId="0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42" grpId="0" animBg="1"/>
      <p:bldP spid="42" grpId="1" animBg="1"/>
      <p:bldP spid="42" grpId="2" animBg="1"/>
      <p:bldP spid="42" grpId="3" animBg="1"/>
      <p:bldP spid="42" grpId="4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023672" y="-2488366"/>
            <a:ext cx="5099560" cy="128501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RelaxedModerately" fov="2700000">
              <a:rot lat="17090577" lon="68" rev="21599927"/>
            </a:camera>
            <a:lightRig rig="threePt" dir="t"/>
          </a:scene3d>
          <a:sp3d extrusionH="1270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7-конечная звезда 8"/>
          <p:cNvSpPr/>
          <p:nvPr/>
        </p:nvSpPr>
        <p:spPr>
          <a:xfrm>
            <a:off x="382366" y="3450305"/>
            <a:ext cx="3600000" cy="3600000"/>
          </a:xfrm>
          <a:prstGeom prst="star7">
            <a:avLst>
              <a:gd name="adj" fmla="val 19166"/>
              <a:gd name="hf" fmla="val 102572"/>
              <a:gd name="vf" fmla="val 10521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388" b="100000" l="9741" r="720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55" t="19906" r="28169" b="94"/>
          <a:stretch/>
        </p:blipFill>
        <p:spPr>
          <a:xfrm>
            <a:off x="3665355" y="1885117"/>
            <a:ext cx="1816194" cy="1738649"/>
          </a:xfrm>
          <a:prstGeom prst="rect">
            <a:avLst/>
          </a:prstGeom>
        </p:spPr>
      </p:pic>
      <p:sp>
        <p:nvSpPr>
          <p:cNvPr id="2" name="Куб 1"/>
          <p:cNvSpPr/>
          <p:nvPr/>
        </p:nvSpPr>
        <p:spPr>
          <a:xfrm>
            <a:off x="1843327" y="108186"/>
            <a:ext cx="4910969" cy="4369845"/>
          </a:xfrm>
          <a:prstGeom prst="cube">
            <a:avLst/>
          </a:prstGeom>
          <a:pattFill prst="dkVert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50000"/>
              </a:schemeClr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Куб 3"/>
          <p:cNvSpPr/>
          <p:nvPr/>
        </p:nvSpPr>
        <p:spPr>
          <a:xfrm>
            <a:off x="1558977" y="4796853"/>
            <a:ext cx="1329842" cy="906905"/>
          </a:xfrm>
          <a:prstGeom prst="cube">
            <a:avLst>
              <a:gd name="adj" fmla="val 49343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Куб 4"/>
          <p:cNvSpPr/>
          <p:nvPr/>
        </p:nvSpPr>
        <p:spPr>
          <a:xfrm>
            <a:off x="2024969" y="4450152"/>
            <a:ext cx="314794" cy="69340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903442" y="4264703"/>
            <a:ext cx="557848" cy="439319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18096486" lon="3224503" rev="18644113"/>
            </a:camera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Молния 6"/>
          <p:cNvSpPr/>
          <p:nvPr/>
        </p:nvSpPr>
        <p:spPr>
          <a:xfrm>
            <a:off x="1551019" y="3807821"/>
            <a:ext cx="584616" cy="757005"/>
          </a:xfrm>
          <a:prstGeom prst="lightningBol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5-конечная звезда 9"/>
          <p:cNvSpPr/>
          <p:nvPr/>
        </p:nvSpPr>
        <p:spPr>
          <a:xfrm>
            <a:off x="1247210" y="3397788"/>
            <a:ext cx="2023672" cy="2066075"/>
          </a:xfrm>
          <a:prstGeom prst="star5">
            <a:avLst>
              <a:gd name="adj" fmla="val 11879"/>
              <a:gd name="hf" fmla="val 105146"/>
              <a:gd name="vf" fmla="val 110557"/>
            </a:avLst>
          </a:prstGeom>
          <a:solidFill>
            <a:schemeClr val="bg1">
              <a:lumMod val="9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5-конечная звезда 10"/>
          <p:cNvSpPr/>
          <p:nvPr/>
        </p:nvSpPr>
        <p:spPr>
          <a:xfrm>
            <a:off x="917897" y="1119826"/>
            <a:ext cx="4828174" cy="4814930"/>
          </a:xfrm>
          <a:prstGeom prst="star5">
            <a:avLst>
              <a:gd name="adj" fmla="val 11879"/>
              <a:gd name="hf" fmla="val 105146"/>
              <a:gd name="vf" fmla="val 110557"/>
            </a:avLst>
          </a:prstGeom>
          <a:solidFill>
            <a:schemeClr val="bg1">
              <a:lumMod val="9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5-конечная звезда 12"/>
          <p:cNvSpPr/>
          <p:nvPr/>
        </p:nvSpPr>
        <p:spPr>
          <a:xfrm>
            <a:off x="2581520" y="1397671"/>
            <a:ext cx="4828174" cy="4814930"/>
          </a:xfrm>
          <a:prstGeom prst="star5">
            <a:avLst>
              <a:gd name="adj" fmla="val 11879"/>
              <a:gd name="hf" fmla="val 105146"/>
              <a:gd name="vf" fmla="val 110557"/>
            </a:avLst>
          </a:prstGeom>
          <a:solidFill>
            <a:schemeClr val="bg1">
              <a:lumMod val="9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5-конечная звезда 15"/>
          <p:cNvSpPr/>
          <p:nvPr/>
        </p:nvSpPr>
        <p:spPr>
          <a:xfrm>
            <a:off x="4720305" y="-522348"/>
            <a:ext cx="4828174" cy="4814930"/>
          </a:xfrm>
          <a:prstGeom prst="star5">
            <a:avLst>
              <a:gd name="adj" fmla="val 11879"/>
              <a:gd name="hf" fmla="val 105146"/>
              <a:gd name="vf" fmla="val 110557"/>
            </a:avLst>
          </a:prstGeom>
          <a:solidFill>
            <a:schemeClr val="bg1">
              <a:lumMod val="9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5-конечная звезда 16"/>
          <p:cNvSpPr/>
          <p:nvPr/>
        </p:nvSpPr>
        <p:spPr>
          <a:xfrm>
            <a:off x="1482413" y="33589"/>
            <a:ext cx="4828174" cy="4814930"/>
          </a:xfrm>
          <a:prstGeom prst="star5">
            <a:avLst>
              <a:gd name="adj" fmla="val 11879"/>
              <a:gd name="hf" fmla="val 105146"/>
              <a:gd name="vf" fmla="val 110557"/>
            </a:avLst>
          </a:prstGeom>
          <a:solidFill>
            <a:schemeClr val="bg1">
              <a:lumMod val="9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ая выноска 18"/>
          <p:cNvSpPr/>
          <p:nvPr/>
        </p:nvSpPr>
        <p:spPr>
          <a:xfrm>
            <a:off x="316426" y="242047"/>
            <a:ext cx="2278505" cy="1792204"/>
          </a:xfrm>
          <a:prstGeom prst="wedgeRectCallout">
            <a:avLst>
              <a:gd name="adj1" fmla="val -103457"/>
              <a:gd name="adj2" fmla="val 61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А как-же я? 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20" name="Стрелка вверх 19">
            <a:hlinkClick r:id="rId4" action="ppaction://hlinksldjump"/>
          </p:cNvPr>
          <p:cNvSpPr/>
          <p:nvPr/>
        </p:nvSpPr>
        <p:spPr>
          <a:xfrm flipV="1">
            <a:off x="6346774" y="5796766"/>
            <a:ext cx="1304677" cy="1061234"/>
          </a:xfrm>
          <a:prstGeom prst="upArrow">
            <a:avLst/>
          </a:prstGeom>
          <a:scene3d>
            <a:camera prst="perspectiveRelaxedModerately">
              <a:rot lat="18290635" lon="0" rev="0"/>
            </a:camera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0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window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3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2" grpId="0" animBg="1"/>
      <p:bldP spid="4" grpId="0" animBg="1"/>
      <p:bldP spid="5" grpId="0" animBg="1"/>
      <p:bldP spid="6" grpId="0" animBg="1"/>
      <p:bldP spid="6" grpId="1" animBg="1"/>
      <p:bldP spid="6" grpId="2" animBg="1"/>
      <p:bldP spid="7" grpId="0" animBg="1"/>
      <p:bldP spid="7" grpId="1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9" grpId="0" animBg="1"/>
      <p:bldP spid="19" grpId="1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олилиния 42">
            <a:hlinkClick r:id="rId2" action="ppaction://hlinksldjump"/>
          </p:cNvPr>
          <p:cNvSpPr/>
          <p:nvPr/>
        </p:nvSpPr>
        <p:spPr>
          <a:xfrm rot="20238479" flipH="1">
            <a:off x="4212438" y="5880694"/>
            <a:ext cx="2278505" cy="6026046"/>
          </a:xfrm>
          <a:custGeom>
            <a:avLst/>
            <a:gdLst>
              <a:gd name="connsiteX0" fmla="*/ 674558 w 2278505"/>
              <a:gd name="connsiteY0" fmla="*/ 734518 h 6026046"/>
              <a:gd name="connsiteX1" fmla="*/ 674558 w 2278505"/>
              <a:gd name="connsiteY1" fmla="*/ 734518 h 6026046"/>
              <a:gd name="connsiteX2" fmla="*/ 674558 w 2278505"/>
              <a:gd name="connsiteY2" fmla="*/ 1244184 h 6026046"/>
              <a:gd name="connsiteX3" fmla="*/ 704538 w 2278505"/>
              <a:gd name="connsiteY3" fmla="*/ 1334125 h 6026046"/>
              <a:gd name="connsiteX4" fmla="*/ 719528 w 2278505"/>
              <a:gd name="connsiteY4" fmla="*/ 1738859 h 6026046"/>
              <a:gd name="connsiteX5" fmla="*/ 734518 w 2278505"/>
              <a:gd name="connsiteY5" fmla="*/ 6026046 h 6026046"/>
              <a:gd name="connsiteX6" fmla="*/ 1229194 w 2278505"/>
              <a:gd name="connsiteY6" fmla="*/ 6026046 h 6026046"/>
              <a:gd name="connsiteX7" fmla="*/ 1169233 w 2278505"/>
              <a:gd name="connsiteY7" fmla="*/ 4332158 h 6026046"/>
              <a:gd name="connsiteX8" fmla="*/ 1678899 w 2278505"/>
              <a:gd name="connsiteY8" fmla="*/ 3657600 h 6026046"/>
              <a:gd name="connsiteX9" fmla="*/ 974361 w 2278505"/>
              <a:gd name="connsiteY9" fmla="*/ 3927423 h 6026046"/>
              <a:gd name="connsiteX10" fmla="*/ 1094282 w 2278505"/>
              <a:gd name="connsiteY10" fmla="*/ 2863122 h 6026046"/>
              <a:gd name="connsiteX11" fmla="*/ 1708879 w 2278505"/>
              <a:gd name="connsiteY11" fmla="*/ 2818151 h 6026046"/>
              <a:gd name="connsiteX12" fmla="*/ 2083633 w 2278505"/>
              <a:gd name="connsiteY12" fmla="*/ 2458387 h 6026046"/>
              <a:gd name="connsiteX13" fmla="*/ 2233535 w 2278505"/>
              <a:gd name="connsiteY13" fmla="*/ 2068643 h 6026046"/>
              <a:gd name="connsiteX14" fmla="*/ 2278505 w 2278505"/>
              <a:gd name="connsiteY14" fmla="*/ 1678899 h 6026046"/>
              <a:gd name="connsiteX15" fmla="*/ 1948722 w 2278505"/>
              <a:gd name="connsiteY15" fmla="*/ 1648918 h 6026046"/>
              <a:gd name="connsiteX16" fmla="*/ 1873771 w 2278505"/>
              <a:gd name="connsiteY16" fmla="*/ 2023672 h 6026046"/>
              <a:gd name="connsiteX17" fmla="*/ 1783830 w 2278505"/>
              <a:gd name="connsiteY17" fmla="*/ 2338466 h 6026046"/>
              <a:gd name="connsiteX18" fmla="*/ 1379096 w 2278505"/>
              <a:gd name="connsiteY18" fmla="*/ 2548328 h 6026046"/>
              <a:gd name="connsiteX19" fmla="*/ 1064302 w 2278505"/>
              <a:gd name="connsiteY19" fmla="*/ 2488367 h 6026046"/>
              <a:gd name="connsiteX20" fmla="*/ 1109273 w 2278505"/>
              <a:gd name="connsiteY20" fmla="*/ 1783830 h 6026046"/>
              <a:gd name="connsiteX21" fmla="*/ 1454046 w 2278505"/>
              <a:gd name="connsiteY21" fmla="*/ 1199213 h 6026046"/>
              <a:gd name="connsiteX22" fmla="*/ 1364105 w 2278505"/>
              <a:gd name="connsiteY22" fmla="*/ 764499 h 6026046"/>
              <a:gd name="connsiteX23" fmla="*/ 719528 w 2278505"/>
              <a:gd name="connsiteY23" fmla="*/ 509666 h 6026046"/>
              <a:gd name="connsiteX24" fmla="*/ 494676 w 2278505"/>
              <a:gd name="connsiteY24" fmla="*/ 0 h 6026046"/>
              <a:gd name="connsiteX25" fmla="*/ 0 w 2278505"/>
              <a:gd name="connsiteY25" fmla="*/ 179882 h 6026046"/>
              <a:gd name="connsiteX26" fmla="*/ 179882 w 2278505"/>
              <a:gd name="connsiteY26" fmla="*/ 224853 h 6026046"/>
              <a:gd name="connsiteX27" fmla="*/ 494676 w 2278505"/>
              <a:gd name="connsiteY27" fmla="*/ 599607 h 6026046"/>
              <a:gd name="connsiteX28" fmla="*/ 614597 w 2278505"/>
              <a:gd name="connsiteY28" fmla="*/ 839449 h 6026046"/>
              <a:gd name="connsiteX29" fmla="*/ 704538 w 2278505"/>
              <a:gd name="connsiteY29" fmla="*/ 824459 h 6026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78505" h="6026046">
                <a:moveTo>
                  <a:pt x="674558" y="734518"/>
                </a:moveTo>
                <a:lnTo>
                  <a:pt x="674558" y="734518"/>
                </a:lnTo>
                <a:cubicBezTo>
                  <a:pt x="662134" y="945731"/>
                  <a:pt x="647009" y="1032971"/>
                  <a:pt x="674558" y="1244184"/>
                </a:cubicBezTo>
                <a:cubicBezTo>
                  <a:pt x="678645" y="1275521"/>
                  <a:pt x="704538" y="1334125"/>
                  <a:pt x="704538" y="1334125"/>
                </a:cubicBezTo>
                <a:cubicBezTo>
                  <a:pt x="729460" y="1558427"/>
                  <a:pt x="719528" y="1423789"/>
                  <a:pt x="719528" y="1738859"/>
                </a:cubicBezTo>
                <a:cubicBezTo>
                  <a:pt x="724525" y="3167921"/>
                  <a:pt x="729521" y="4596984"/>
                  <a:pt x="734518" y="6026046"/>
                </a:cubicBezTo>
                <a:lnTo>
                  <a:pt x="1229194" y="6026046"/>
                </a:lnTo>
                <a:lnTo>
                  <a:pt x="1169233" y="4332158"/>
                </a:lnTo>
                <a:lnTo>
                  <a:pt x="1678899" y="3657600"/>
                </a:lnTo>
                <a:lnTo>
                  <a:pt x="974361" y="3927423"/>
                </a:lnTo>
                <a:lnTo>
                  <a:pt x="1094282" y="2863122"/>
                </a:lnTo>
                <a:lnTo>
                  <a:pt x="1708879" y="2818151"/>
                </a:lnTo>
                <a:lnTo>
                  <a:pt x="2083633" y="2458387"/>
                </a:lnTo>
                <a:lnTo>
                  <a:pt x="2233535" y="2068643"/>
                </a:lnTo>
                <a:lnTo>
                  <a:pt x="2278505" y="1678899"/>
                </a:lnTo>
                <a:lnTo>
                  <a:pt x="1948722" y="1648918"/>
                </a:lnTo>
                <a:lnTo>
                  <a:pt x="1873771" y="2023672"/>
                </a:lnTo>
                <a:lnTo>
                  <a:pt x="1783830" y="2338466"/>
                </a:lnTo>
                <a:lnTo>
                  <a:pt x="1379096" y="2548328"/>
                </a:lnTo>
                <a:lnTo>
                  <a:pt x="1064302" y="2488367"/>
                </a:lnTo>
                <a:lnTo>
                  <a:pt x="1109273" y="1783830"/>
                </a:lnTo>
                <a:lnTo>
                  <a:pt x="1454046" y="1199213"/>
                </a:lnTo>
                <a:lnTo>
                  <a:pt x="1364105" y="764499"/>
                </a:lnTo>
                <a:lnTo>
                  <a:pt x="719528" y="509666"/>
                </a:lnTo>
                <a:lnTo>
                  <a:pt x="494676" y="0"/>
                </a:lnTo>
                <a:lnTo>
                  <a:pt x="0" y="179882"/>
                </a:lnTo>
                <a:cubicBezTo>
                  <a:pt x="149133" y="229593"/>
                  <a:pt x="87509" y="224853"/>
                  <a:pt x="179882" y="224853"/>
                </a:cubicBezTo>
                <a:lnTo>
                  <a:pt x="494676" y="599607"/>
                </a:lnTo>
                <a:lnTo>
                  <a:pt x="614597" y="839449"/>
                </a:lnTo>
                <a:lnTo>
                  <a:pt x="704538" y="824459"/>
                </a:lnTo>
              </a:path>
            </a:pathLst>
          </a:cu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7" name="Группа 36"/>
          <p:cNvGrpSpPr/>
          <p:nvPr/>
        </p:nvGrpSpPr>
        <p:grpSpPr>
          <a:xfrm>
            <a:off x="6730153" y="5674428"/>
            <a:ext cx="2135669" cy="4069650"/>
            <a:chOff x="6754076" y="1142133"/>
            <a:chExt cx="2135669" cy="4069650"/>
          </a:xfrm>
        </p:grpSpPr>
        <p:sp>
          <p:nvSpPr>
            <p:cNvPr id="35" name="Пятиугольник 34"/>
            <p:cNvSpPr/>
            <p:nvPr/>
          </p:nvSpPr>
          <p:spPr>
            <a:xfrm rot="16200000">
              <a:off x="5870220" y="2065022"/>
              <a:ext cx="3942413" cy="2096636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w="889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6754076" y="4959607"/>
              <a:ext cx="2043260" cy="25217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0" name="Прямоугольник 19"/>
          <p:cNvSpPr/>
          <p:nvPr/>
        </p:nvSpPr>
        <p:spPr>
          <a:xfrm>
            <a:off x="1848986" y="10811"/>
            <a:ext cx="5404219" cy="39625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RelaxedModerately" fov="6000000">
              <a:rot lat="17090577" lon="68" rev="21599927"/>
            </a:camera>
            <a:lightRig rig="threePt" dir="t"/>
          </a:scene3d>
          <a:sp3d extrusionH="2540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-666206" y="4824176"/>
            <a:ext cx="10698480" cy="30306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RelaxedModerately" fov="3600000">
              <a:rot lat="17990574" lon="26" rev="21599956"/>
            </a:camera>
            <a:lightRig rig="threePt" dir="t"/>
          </a:scene3d>
          <a:sp3d extrusionH="2540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583460" y="5337926"/>
            <a:ext cx="4618127" cy="17033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RelaxedModerately" fov="3600000">
              <a:rot lat="17990574" lon="26" rev="21599956"/>
            </a:camera>
            <a:lightRig rig="threePt" dir="t"/>
          </a:scene3d>
          <a:sp3d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890971" y="5734393"/>
            <a:ext cx="739588" cy="60511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Moderately"/>
            <a:lightRig rig="threePt" dir="t"/>
          </a:scene3d>
          <a:sp3d extrusionH="1270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1938070" y="5734392"/>
            <a:ext cx="739588" cy="60511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Moderately"/>
            <a:lightRig rig="threePt" dir="t"/>
          </a:scene3d>
          <a:sp3d extrusionH="1270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2932175" y="5734391"/>
            <a:ext cx="739588" cy="60511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Moderately"/>
            <a:lightRig rig="threePt" dir="t"/>
          </a:scene3d>
          <a:sp3d extrusionH="1270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3979274" y="5734390"/>
            <a:ext cx="739588" cy="60511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Moderately"/>
            <a:lightRig rig="threePt" dir="t"/>
          </a:scene3d>
          <a:sp3d extrusionH="1270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0" name="Группа 39"/>
          <p:cNvGrpSpPr/>
          <p:nvPr/>
        </p:nvGrpSpPr>
        <p:grpSpPr>
          <a:xfrm>
            <a:off x="6484174" y="1740915"/>
            <a:ext cx="1132756" cy="4592143"/>
            <a:chOff x="6374966" y="1514007"/>
            <a:chExt cx="1132756" cy="4592143"/>
          </a:xfrm>
        </p:grpSpPr>
        <p:sp>
          <p:nvSpPr>
            <p:cNvPr id="38" name="Цилиндр 37"/>
            <p:cNvSpPr/>
            <p:nvPr/>
          </p:nvSpPr>
          <p:spPr>
            <a:xfrm rot="10800000">
              <a:off x="6382180" y="1514007"/>
              <a:ext cx="1125542" cy="4592143"/>
            </a:xfrm>
            <a:prstGeom prst="can">
              <a:avLst>
                <a:gd name="adj" fmla="val 10090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Улыбающееся лицо 38"/>
            <p:cNvSpPr/>
            <p:nvPr/>
          </p:nvSpPr>
          <p:spPr>
            <a:xfrm>
              <a:off x="6374966" y="4940699"/>
              <a:ext cx="1132755" cy="1156560"/>
            </a:xfrm>
            <a:prstGeom prst="smileyFace">
              <a:avLst>
                <a:gd name="adj" fmla="val -4653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2" name="Арка 41"/>
          <p:cNvSpPr/>
          <p:nvPr/>
        </p:nvSpPr>
        <p:spPr>
          <a:xfrm rot="5816881">
            <a:off x="3707465" y="-75735"/>
            <a:ext cx="1680756" cy="2094924"/>
          </a:xfrm>
          <a:prstGeom prst="blockArc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1800000" lon="3300000" rev="0"/>
            </a:camera>
            <a:lightRig rig="threePt" dir="t"/>
          </a:scene3d>
          <a:sp3d extrusionH="508000">
            <a:extrusionClr>
              <a:schemeClr val="bg1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15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4" presetClass="path" presetSubtype="0" decel="2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07407E-6 L -0.00452 -0.76597 " pathEditMode="relative" rAng="0" ptsTypes="AA">
                                      <p:cBhvr>
                                        <p:cTn id="9" dur="4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-3831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10800000"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xit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" presetClass="entr" presetSubtype="8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2" presetClass="exit" presetSubtype="2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2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 autoUpdateAnimBg="0"/>
      <p:bldP spid="42" grpId="0" animBg="1"/>
      <p:bldP spid="42" grpId="4" animBg="1"/>
      <p:bldP spid="42" grpId="5" animBg="1"/>
      <p:bldP spid="42" grpId="6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>
            <a:hlinkClick r:id="rId2" action="ppaction://hlinksldjump"/>
          </p:cNvPr>
          <p:cNvSpPr/>
          <p:nvPr/>
        </p:nvSpPr>
        <p:spPr>
          <a:xfrm>
            <a:off x="1044000" y="1701385"/>
            <a:ext cx="557848" cy="439319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лилиния 7"/>
          <p:cNvSpPr/>
          <p:nvPr/>
        </p:nvSpPr>
        <p:spPr>
          <a:xfrm>
            <a:off x="321094" y="831954"/>
            <a:ext cx="2278505" cy="6026046"/>
          </a:xfrm>
          <a:custGeom>
            <a:avLst/>
            <a:gdLst>
              <a:gd name="connsiteX0" fmla="*/ 674558 w 2278505"/>
              <a:gd name="connsiteY0" fmla="*/ 734518 h 6026046"/>
              <a:gd name="connsiteX1" fmla="*/ 674558 w 2278505"/>
              <a:gd name="connsiteY1" fmla="*/ 734518 h 6026046"/>
              <a:gd name="connsiteX2" fmla="*/ 674558 w 2278505"/>
              <a:gd name="connsiteY2" fmla="*/ 1244184 h 6026046"/>
              <a:gd name="connsiteX3" fmla="*/ 704538 w 2278505"/>
              <a:gd name="connsiteY3" fmla="*/ 1334125 h 6026046"/>
              <a:gd name="connsiteX4" fmla="*/ 719528 w 2278505"/>
              <a:gd name="connsiteY4" fmla="*/ 1738859 h 6026046"/>
              <a:gd name="connsiteX5" fmla="*/ 734518 w 2278505"/>
              <a:gd name="connsiteY5" fmla="*/ 6026046 h 6026046"/>
              <a:gd name="connsiteX6" fmla="*/ 1229194 w 2278505"/>
              <a:gd name="connsiteY6" fmla="*/ 6026046 h 6026046"/>
              <a:gd name="connsiteX7" fmla="*/ 1169233 w 2278505"/>
              <a:gd name="connsiteY7" fmla="*/ 4332158 h 6026046"/>
              <a:gd name="connsiteX8" fmla="*/ 1678899 w 2278505"/>
              <a:gd name="connsiteY8" fmla="*/ 3657600 h 6026046"/>
              <a:gd name="connsiteX9" fmla="*/ 974361 w 2278505"/>
              <a:gd name="connsiteY9" fmla="*/ 3927423 h 6026046"/>
              <a:gd name="connsiteX10" fmla="*/ 1094282 w 2278505"/>
              <a:gd name="connsiteY10" fmla="*/ 2863122 h 6026046"/>
              <a:gd name="connsiteX11" fmla="*/ 1708879 w 2278505"/>
              <a:gd name="connsiteY11" fmla="*/ 2818151 h 6026046"/>
              <a:gd name="connsiteX12" fmla="*/ 2083633 w 2278505"/>
              <a:gd name="connsiteY12" fmla="*/ 2458387 h 6026046"/>
              <a:gd name="connsiteX13" fmla="*/ 2233535 w 2278505"/>
              <a:gd name="connsiteY13" fmla="*/ 2068643 h 6026046"/>
              <a:gd name="connsiteX14" fmla="*/ 2278505 w 2278505"/>
              <a:gd name="connsiteY14" fmla="*/ 1678899 h 6026046"/>
              <a:gd name="connsiteX15" fmla="*/ 1948722 w 2278505"/>
              <a:gd name="connsiteY15" fmla="*/ 1648918 h 6026046"/>
              <a:gd name="connsiteX16" fmla="*/ 1873771 w 2278505"/>
              <a:gd name="connsiteY16" fmla="*/ 2023672 h 6026046"/>
              <a:gd name="connsiteX17" fmla="*/ 1783830 w 2278505"/>
              <a:gd name="connsiteY17" fmla="*/ 2338466 h 6026046"/>
              <a:gd name="connsiteX18" fmla="*/ 1379096 w 2278505"/>
              <a:gd name="connsiteY18" fmla="*/ 2548328 h 6026046"/>
              <a:gd name="connsiteX19" fmla="*/ 1064302 w 2278505"/>
              <a:gd name="connsiteY19" fmla="*/ 2488367 h 6026046"/>
              <a:gd name="connsiteX20" fmla="*/ 1109273 w 2278505"/>
              <a:gd name="connsiteY20" fmla="*/ 1783830 h 6026046"/>
              <a:gd name="connsiteX21" fmla="*/ 1454046 w 2278505"/>
              <a:gd name="connsiteY21" fmla="*/ 1199213 h 6026046"/>
              <a:gd name="connsiteX22" fmla="*/ 1364105 w 2278505"/>
              <a:gd name="connsiteY22" fmla="*/ 764499 h 6026046"/>
              <a:gd name="connsiteX23" fmla="*/ 719528 w 2278505"/>
              <a:gd name="connsiteY23" fmla="*/ 509666 h 6026046"/>
              <a:gd name="connsiteX24" fmla="*/ 494676 w 2278505"/>
              <a:gd name="connsiteY24" fmla="*/ 0 h 6026046"/>
              <a:gd name="connsiteX25" fmla="*/ 0 w 2278505"/>
              <a:gd name="connsiteY25" fmla="*/ 179882 h 6026046"/>
              <a:gd name="connsiteX26" fmla="*/ 179882 w 2278505"/>
              <a:gd name="connsiteY26" fmla="*/ 224853 h 6026046"/>
              <a:gd name="connsiteX27" fmla="*/ 494676 w 2278505"/>
              <a:gd name="connsiteY27" fmla="*/ 599607 h 6026046"/>
              <a:gd name="connsiteX28" fmla="*/ 614597 w 2278505"/>
              <a:gd name="connsiteY28" fmla="*/ 839449 h 6026046"/>
              <a:gd name="connsiteX29" fmla="*/ 704538 w 2278505"/>
              <a:gd name="connsiteY29" fmla="*/ 824459 h 6026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78505" h="6026046">
                <a:moveTo>
                  <a:pt x="674558" y="734518"/>
                </a:moveTo>
                <a:lnTo>
                  <a:pt x="674558" y="734518"/>
                </a:lnTo>
                <a:cubicBezTo>
                  <a:pt x="662134" y="945731"/>
                  <a:pt x="647009" y="1032971"/>
                  <a:pt x="674558" y="1244184"/>
                </a:cubicBezTo>
                <a:cubicBezTo>
                  <a:pt x="678645" y="1275521"/>
                  <a:pt x="704538" y="1334125"/>
                  <a:pt x="704538" y="1334125"/>
                </a:cubicBezTo>
                <a:cubicBezTo>
                  <a:pt x="729460" y="1558427"/>
                  <a:pt x="719528" y="1423789"/>
                  <a:pt x="719528" y="1738859"/>
                </a:cubicBezTo>
                <a:cubicBezTo>
                  <a:pt x="724525" y="3167921"/>
                  <a:pt x="729521" y="4596984"/>
                  <a:pt x="734518" y="6026046"/>
                </a:cubicBezTo>
                <a:lnTo>
                  <a:pt x="1229194" y="6026046"/>
                </a:lnTo>
                <a:lnTo>
                  <a:pt x="1169233" y="4332158"/>
                </a:lnTo>
                <a:lnTo>
                  <a:pt x="1678899" y="3657600"/>
                </a:lnTo>
                <a:lnTo>
                  <a:pt x="974361" y="3927423"/>
                </a:lnTo>
                <a:lnTo>
                  <a:pt x="1094282" y="2863122"/>
                </a:lnTo>
                <a:lnTo>
                  <a:pt x="1708879" y="2818151"/>
                </a:lnTo>
                <a:lnTo>
                  <a:pt x="2083633" y="2458387"/>
                </a:lnTo>
                <a:lnTo>
                  <a:pt x="2233535" y="2068643"/>
                </a:lnTo>
                <a:lnTo>
                  <a:pt x="2278505" y="1678899"/>
                </a:lnTo>
                <a:lnTo>
                  <a:pt x="1948722" y="1648918"/>
                </a:lnTo>
                <a:lnTo>
                  <a:pt x="1873771" y="2023672"/>
                </a:lnTo>
                <a:lnTo>
                  <a:pt x="1783830" y="2338466"/>
                </a:lnTo>
                <a:lnTo>
                  <a:pt x="1379096" y="2548328"/>
                </a:lnTo>
                <a:lnTo>
                  <a:pt x="1064302" y="2488367"/>
                </a:lnTo>
                <a:lnTo>
                  <a:pt x="1109273" y="1783830"/>
                </a:lnTo>
                <a:lnTo>
                  <a:pt x="1454046" y="1199213"/>
                </a:lnTo>
                <a:lnTo>
                  <a:pt x="1364105" y="764499"/>
                </a:lnTo>
                <a:lnTo>
                  <a:pt x="719528" y="509666"/>
                </a:lnTo>
                <a:lnTo>
                  <a:pt x="494676" y="0"/>
                </a:lnTo>
                <a:lnTo>
                  <a:pt x="0" y="179882"/>
                </a:lnTo>
                <a:cubicBezTo>
                  <a:pt x="149133" y="229593"/>
                  <a:pt x="87509" y="224853"/>
                  <a:pt x="179882" y="224853"/>
                </a:cubicBezTo>
                <a:lnTo>
                  <a:pt x="494676" y="599607"/>
                </a:lnTo>
                <a:lnTo>
                  <a:pt x="614597" y="839449"/>
                </a:lnTo>
                <a:lnTo>
                  <a:pt x="704538" y="824459"/>
                </a:lnTo>
              </a:path>
            </a:pathLst>
          </a:cu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 9"/>
          <p:cNvSpPr/>
          <p:nvPr/>
        </p:nvSpPr>
        <p:spPr>
          <a:xfrm flipH="1">
            <a:off x="7148951" y="1205280"/>
            <a:ext cx="2278505" cy="6026046"/>
          </a:xfrm>
          <a:custGeom>
            <a:avLst/>
            <a:gdLst>
              <a:gd name="connsiteX0" fmla="*/ 674558 w 2278505"/>
              <a:gd name="connsiteY0" fmla="*/ 734518 h 6026046"/>
              <a:gd name="connsiteX1" fmla="*/ 674558 w 2278505"/>
              <a:gd name="connsiteY1" fmla="*/ 734518 h 6026046"/>
              <a:gd name="connsiteX2" fmla="*/ 674558 w 2278505"/>
              <a:gd name="connsiteY2" fmla="*/ 1244184 h 6026046"/>
              <a:gd name="connsiteX3" fmla="*/ 704538 w 2278505"/>
              <a:gd name="connsiteY3" fmla="*/ 1334125 h 6026046"/>
              <a:gd name="connsiteX4" fmla="*/ 719528 w 2278505"/>
              <a:gd name="connsiteY4" fmla="*/ 1738859 h 6026046"/>
              <a:gd name="connsiteX5" fmla="*/ 734518 w 2278505"/>
              <a:gd name="connsiteY5" fmla="*/ 6026046 h 6026046"/>
              <a:gd name="connsiteX6" fmla="*/ 1229194 w 2278505"/>
              <a:gd name="connsiteY6" fmla="*/ 6026046 h 6026046"/>
              <a:gd name="connsiteX7" fmla="*/ 1169233 w 2278505"/>
              <a:gd name="connsiteY7" fmla="*/ 4332158 h 6026046"/>
              <a:gd name="connsiteX8" fmla="*/ 1678899 w 2278505"/>
              <a:gd name="connsiteY8" fmla="*/ 3657600 h 6026046"/>
              <a:gd name="connsiteX9" fmla="*/ 974361 w 2278505"/>
              <a:gd name="connsiteY9" fmla="*/ 3927423 h 6026046"/>
              <a:gd name="connsiteX10" fmla="*/ 1094282 w 2278505"/>
              <a:gd name="connsiteY10" fmla="*/ 2863122 h 6026046"/>
              <a:gd name="connsiteX11" fmla="*/ 1708879 w 2278505"/>
              <a:gd name="connsiteY11" fmla="*/ 2818151 h 6026046"/>
              <a:gd name="connsiteX12" fmla="*/ 2083633 w 2278505"/>
              <a:gd name="connsiteY12" fmla="*/ 2458387 h 6026046"/>
              <a:gd name="connsiteX13" fmla="*/ 2233535 w 2278505"/>
              <a:gd name="connsiteY13" fmla="*/ 2068643 h 6026046"/>
              <a:gd name="connsiteX14" fmla="*/ 2278505 w 2278505"/>
              <a:gd name="connsiteY14" fmla="*/ 1678899 h 6026046"/>
              <a:gd name="connsiteX15" fmla="*/ 1948722 w 2278505"/>
              <a:gd name="connsiteY15" fmla="*/ 1648918 h 6026046"/>
              <a:gd name="connsiteX16" fmla="*/ 1873771 w 2278505"/>
              <a:gd name="connsiteY16" fmla="*/ 2023672 h 6026046"/>
              <a:gd name="connsiteX17" fmla="*/ 1783830 w 2278505"/>
              <a:gd name="connsiteY17" fmla="*/ 2338466 h 6026046"/>
              <a:gd name="connsiteX18" fmla="*/ 1379096 w 2278505"/>
              <a:gd name="connsiteY18" fmla="*/ 2548328 h 6026046"/>
              <a:gd name="connsiteX19" fmla="*/ 1064302 w 2278505"/>
              <a:gd name="connsiteY19" fmla="*/ 2488367 h 6026046"/>
              <a:gd name="connsiteX20" fmla="*/ 1109273 w 2278505"/>
              <a:gd name="connsiteY20" fmla="*/ 1783830 h 6026046"/>
              <a:gd name="connsiteX21" fmla="*/ 1454046 w 2278505"/>
              <a:gd name="connsiteY21" fmla="*/ 1199213 h 6026046"/>
              <a:gd name="connsiteX22" fmla="*/ 1364105 w 2278505"/>
              <a:gd name="connsiteY22" fmla="*/ 764499 h 6026046"/>
              <a:gd name="connsiteX23" fmla="*/ 719528 w 2278505"/>
              <a:gd name="connsiteY23" fmla="*/ 509666 h 6026046"/>
              <a:gd name="connsiteX24" fmla="*/ 494676 w 2278505"/>
              <a:gd name="connsiteY24" fmla="*/ 0 h 6026046"/>
              <a:gd name="connsiteX25" fmla="*/ 0 w 2278505"/>
              <a:gd name="connsiteY25" fmla="*/ 179882 h 6026046"/>
              <a:gd name="connsiteX26" fmla="*/ 179882 w 2278505"/>
              <a:gd name="connsiteY26" fmla="*/ 224853 h 6026046"/>
              <a:gd name="connsiteX27" fmla="*/ 494676 w 2278505"/>
              <a:gd name="connsiteY27" fmla="*/ 599607 h 6026046"/>
              <a:gd name="connsiteX28" fmla="*/ 614597 w 2278505"/>
              <a:gd name="connsiteY28" fmla="*/ 839449 h 6026046"/>
              <a:gd name="connsiteX29" fmla="*/ 704538 w 2278505"/>
              <a:gd name="connsiteY29" fmla="*/ 824459 h 6026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78505" h="6026046">
                <a:moveTo>
                  <a:pt x="674558" y="734518"/>
                </a:moveTo>
                <a:lnTo>
                  <a:pt x="674558" y="734518"/>
                </a:lnTo>
                <a:cubicBezTo>
                  <a:pt x="662134" y="945731"/>
                  <a:pt x="647009" y="1032971"/>
                  <a:pt x="674558" y="1244184"/>
                </a:cubicBezTo>
                <a:cubicBezTo>
                  <a:pt x="678645" y="1275521"/>
                  <a:pt x="704538" y="1334125"/>
                  <a:pt x="704538" y="1334125"/>
                </a:cubicBezTo>
                <a:cubicBezTo>
                  <a:pt x="729460" y="1558427"/>
                  <a:pt x="719528" y="1423789"/>
                  <a:pt x="719528" y="1738859"/>
                </a:cubicBezTo>
                <a:cubicBezTo>
                  <a:pt x="724525" y="3167921"/>
                  <a:pt x="729521" y="4596984"/>
                  <a:pt x="734518" y="6026046"/>
                </a:cubicBezTo>
                <a:lnTo>
                  <a:pt x="1229194" y="6026046"/>
                </a:lnTo>
                <a:lnTo>
                  <a:pt x="1169233" y="4332158"/>
                </a:lnTo>
                <a:lnTo>
                  <a:pt x="1678899" y="3657600"/>
                </a:lnTo>
                <a:lnTo>
                  <a:pt x="974361" y="3927423"/>
                </a:lnTo>
                <a:lnTo>
                  <a:pt x="1094282" y="2863122"/>
                </a:lnTo>
                <a:lnTo>
                  <a:pt x="1708879" y="2818151"/>
                </a:lnTo>
                <a:lnTo>
                  <a:pt x="2083633" y="2458387"/>
                </a:lnTo>
                <a:lnTo>
                  <a:pt x="2233535" y="2068643"/>
                </a:lnTo>
                <a:lnTo>
                  <a:pt x="2278505" y="1678899"/>
                </a:lnTo>
                <a:lnTo>
                  <a:pt x="1948722" y="1648918"/>
                </a:lnTo>
                <a:lnTo>
                  <a:pt x="1873771" y="2023672"/>
                </a:lnTo>
                <a:lnTo>
                  <a:pt x="1783830" y="2338466"/>
                </a:lnTo>
                <a:lnTo>
                  <a:pt x="1379096" y="2548328"/>
                </a:lnTo>
                <a:lnTo>
                  <a:pt x="1064302" y="2488367"/>
                </a:lnTo>
                <a:lnTo>
                  <a:pt x="1109273" y="1783830"/>
                </a:lnTo>
                <a:lnTo>
                  <a:pt x="1454046" y="1199213"/>
                </a:lnTo>
                <a:lnTo>
                  <a:pt x="1364105" y="764499"/>
                </a:lnTo>
                <a:lnTo>
                  <a:pt x="719528" y="509666"/>
                </a:lnTo>
                <a:lnTo>
                  <a:pt x="494676" y="0"/>
                </a:lnTo>
                <a:lnTo>
                  <a:pt x="0" y="179882"/>
                </a:lnTo>
                <a:cubicBezTo>
                  <a:pt x="149133" y="229593"/>
                  <a:pt x="87509" y="224853"/>
                  <a:pt x="179882" y="224853"/>
                </a:cubicBezTo>
                <a:lnTo>
                  <a:pt x="494676" y="599607"/>
                </a:lnTo>
                <a:lnTo>
                  <a:pt x="614597" y="839449"/>
                </a:lnTo>
                <a:lnTo>
                  <a:pt x="704538" y="824459"/>
                </a:lnTo>
              </a:path>
            </a:pathLst>
          </a:cu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 rot="2239933" flipH="1">
            <a:off x="5709859" y="2107865"/>
            <a:ext cx="2278505" cy="6026046"/>
          </a:xfrm>
          <a:custGeom>
            <a:avLst/>
            <a:gdLst>
              <a:gd name="connsiteX0" fmla="*/ 674558 w 2278505"/>
              <a:gd name="connsiteY0" fmla="*/ 734518 h 6026046"/>
              <a:gd name="connsiteX1" fmla="*/ 674558 w 2278505"/>
              <a:gd name="connsiteY1" fmla="*/ 734518 h 6026046"/>
              <a:gd name="connsiteX2" fmla="*/ 674558 w 2278505"/>
              <a:gd name="connsiteY2" fmla="*/ 1244184 h 6026046"/>
              <a:gd name="connsiteX3" fmla="*/ 704538 w 2278505"/>
              <a:gd name="connsiteY3" fmla="*/ 1334125 h 6026046"/>
              <a:gd name="connsiteX4" fmla="*/ 719528 w 2278505"/>
              <a:gd name="connsiteY4" fmla="*/ 1738859 h 6026046"/>
              <a:gd name="connsiteX5" fmla="*/ 734518 w 2278505"/>
              <a:gd name="connsiteY5" fmla="*/ 6026046 h 6026046"/>
              <a:gd name="connsiteX6" fmla="*/ 1229194 w 2278505"/>
              <a:gd name="connsiteY6" fmla="*/ 6026046 h 6026046"/>
              <a:gd name="connsiteX7" fmla="*/ 1169233 w 2278505"/>
              <a:gd name="connsiteY7" fmla="*/ 4332158 h 6026046"/>
              <a:gd name="connsiteX8" fmla="*/ 1678899 w 2278505"/>
              <a:gd name="connsiteY8" fmla="*/ 3657600 h 6026046"/>
              <a:gd name="connsiteX9" fmla="*/ 974361 w 2278505"/>
              <a:gd name="connsiteY9" fmla="*/ 3927423 h 6026046"/>
              <a:gd name="connsiteX10" fmla="*/ 1094282 w 2278505"/>
              <a:gd name="connsiteY10" fmla="*/ 2863122 h 6026046"/>
              <a:gd name="connsiteX11" fmla="*/ 1708879 w 2278505"/>
              <a:gd name="connsiteY11" fmla="*/ 2818151 h 6026046"/>
              <a:gd name="connsiteX12" fmla="*/ 2083633 w 2278505"/>
              <a:gd name="connsiteY12" fmla="*/ 2458387 h 6026046"/>
              <a:gd name="connsiteX13" fmla="*/ 2233535 w 2278505"/>
              <a:gd name="connsiteY13" fmla="*/ 2068643 h 6026046"/>
              <a:gd name="connsiteX14" fmla="*/ 2278505 w 2278505"/>
              <a:gd name="connsiteY14" fmla="*/ 1678899 h 6026046"/>
              <a:gd name="connsiteX15" fmla="*/ 1948722 w 2278505"/>
              <a:gd name="connsiteY15" fmla="*/ 1648918 h 6026046"/>
              <a:gd name="connsiteX16" fmla="*/ 1873771 w 2278505"/>
              <a:gd name="connsiteY16" fmla="*/ 2023672 h 6026046"/>
              <a:gd name="connsiteX17" fmla="*/ 1783830 w 2278505"/>
              <a:gd name="connsiteY17" fmla="*/ 2338466 h 6026046"/>
              <a:gd name="connsiteX18" fmla="*/ 1379096 w 2278505"/>
              <a:gd name="connsiteY18" fmla="*/ 2548328 h 6026046"/>
              <a:gd name="connsiteX19" fmla="*/ 1064302 w 2278505"/>
              <a:gd name="connsiteY19" fmla="*/ 2488367 h 6026046"/>
              <a:gd name="connsiteX20" fmla="*/ 1109273 w 2278505"/>
              <a:gd name="connsiteY20" fmla="*/ 1783830 h 6026046"/>
              <a:gd name="connsiteX21" fmla="*/ 1454046 w 2278505"/>
              <a:gd name="connsiteY21" fmla="*/ 1199213 h 6026046"/>
              <a:gd name="connsiteX22" fmla="*/ 1364105 w 2278505"/>
              <a:gd name="connsiteY22" fmla="*/ 764499 h 6026046"/>
              <a:gd name="connsiteX23" fmla="*/ 719528 w 2278505"/>
              <a:gd name="connsiteY23" fmla="*/ 509666 h 6026046"/>
              <a:gd name="connsiteX24" fmla="*/ 494676 w 2278505"/>
              <a:gd name="connsiteY24" fmla="*/ 0 h 6026046"/>
              <a:gd name="connsiteX25" fmla="*/ 0 w 2278505"/>
              <a:gd name="connsiteY25" fmla="*/ 179882 h 6026046"/>
              <a:gd name="connsiteX26" fmla="*/ 179882 w 2278505"/>
              <a:gd name="connsiteY26" fmla="*/ 224853 h 6026046"/>
              <a:gd name="connsiteX27" fmla="*/ 494676 w 2278505"/>
              <a:gd name="connsiteY27" fmla="*/ 599607 h 6026046"/>
              <a:gd name="connsiteX28" fmla="*/ 614597 w 2278505"/>
              <a:gd name="connsiteY28" fmla="*/ 839449 h 6026046"/>
              <a:gd name="connsiteX29" fmla="*/ 704538 w 2278505"/>
              <a:gd name="connsiteY29" fmla="*/ 824459 h 6026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78505" h="6026046">
                <a:moveTo>
                  <a:pt x="674558" y="734518"/>
                </a:moveTo>
                <a:lnTo>
                  <a:pt x="674558" y="734518"/>
                </a:lnTo>
                <a:cubicBezTo>
                  <a:pt x="662134" y="945731"/>
                  <a:pt x="647009" y="1032971"/>
                  <a:pt x="674558" y="1244184"/>
                </a:cubicBezTo>
                <a:cubicBezTo>
                  <a:pt x="678645" y="1275521"/>
                  <a:pt x="704538" y="1334125"/>
                  <a:pt x="704538" y="1334125"/>
                </a:cubicBezTo>
                <a:cubicBezTo>
                  <a:pt x="729460" y="1558427"/>
                  <a:pt x="719528" y="1423789"/>
                  <a:pt x="719528" y="1738859"/>
                </a:cubicBezTo>
                <a:cubicBezTo>
                  <a:pt x="724525" y="3167921"/>
                  <a:pt x="729521" y="4596984"/>
                  <a:pt x="734518" y="6026046"/>
                </a:cubicBezTo>
                <a:lnTo>
                  <a:pt x="1229194" y="6026046"/>
                </a:lnTo>
                <a:lnTo>
                  <a:pt x="1169233" y="4332158"/>
                </a:lnTo>
                <a:lnTo>
                  <a:pt x="1678899" y="3657600"/>
                </a:lnTo>
                <a:lnTo>
                  <a:pt x="974361" y="3927423"/>
                </a:lnTo>
                <a:lnTo>
                  <a:pt x="1094282" y="2863122"/>
                </a:lnTo>
                <a:lnTo>
                  <a:pt x="1708879" y="2818151"/>
                </a:lnTo>
                <a:lnTo>
                  <a:pt x="2083633" y="2458387"/>
                </a:lnTo>
                <a:lnTo>
                  <a:pt x="2233535" y="2068643"/>
                </a:lnTo>
                <a:lnTo>
                  <a:pt x="2278505" y="1678899"/>
                </a:lnTo>
                <a:lnTo>
                  <a:pt x="1948722" y="1648918"/>
                </a:lnTo>
                <a:lnTo>
                  <a:pt x="1873771" y="2023672"/>
                </a:lnTo>
                <a:lnTo>
                  <a:pt x="1783830" y="2338466"/>
                </a:lnTo>
                <a:lnTo>
                  <a:pt x="1379096" y="2548328"/>
                </a:lnTo>
                <a:lnTo>
                  <a:pt x="1064302" y="2488367"/>
                </a:lnTo>
                <a:lnTo>
                  <a:pt x="1109273" y="1783830"/>
                </a:lnTo>
                <a:lnTo>
                  <a:pt x="1454046" y="1199213"/>
                </a:lnTo>
                <a:lnTo>
                  <a:pt x="1364105" y="764499"/>
                </a:lnTo>
                <a:lnTo>
                  <a:pt x="719528" y="509666"/>
                </a:lnTo>
                <a:lnTo>
                  <a:pt x="494676" y="0"/>
                </a:lnTo>
                <a:lnTo>
                  <a:pt x="0" y="179882"/>
                </a:lnTo>
                <a:cubicBezTo>
                  <a:pt x="149133" y="229593"/>
                  <a:pt x="87509" y="224853"/>
                  <a:pt x="179882" y="224853"/>
                </a:cubicBezTo>
                <a:lnTo>
                  <a:pt x="494676" y="599607"/>
                </a:lnTo>
                <a:lnTo>
                  <a:pt x="614597" y="839449"/>
                </a:lnTo>
                <a:lnTo>
                  <a:pt x="704538" y="824459"/>
                </a:lnTo>
              </a:path>
            </a:pathLst>
          </a:cu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Куб 2"/>
          <p:cNvSpPr/>
          <p:nvPr/>
        </p:nvSpPr>
        <p:spPr>
          <a:xfrm>
            <a:off x="-362417" y="6858000"/>
            <a:ext cx="1090600" cy="1008529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>
            <a:hlinkClick r:id="rId3" action="ppaction://hlinksldjump"/>
          </p:cNvPr>
          <p:cNvSpPr/>
          <p:nvPr/>
        </p:nvSpPr>
        <p:spPr>
          <a:xfrm rot="20238479" flipH="1">
            <a:off x="4121777" y="7064266"/>
            <a:ext cx="2278505" cy="6026046"/>
          </a:xfrm>
          <a:custGeom>
            <a:avLst/>
            <a:gdLst>
              <a:gd name="connsiteX0" fmla="*/ 674558 w 2278505"/>
              <a:gd name="connsiteY0" fmla="*/ 734518 h 6026046"/>
              <a:gd name="connsiteX1" fmla="*/ 674558 w 2278505"/>
              <a:gd name="connsiteY1" fmla="*/ 734518 h 6026046"/>
              <a:gd name="connsiteX2" fmla="*/ 674558 w 2278505"/>
              <a:gd name="connsiteY2" fmla="*/ 1244184 h 6026046"/>
              <a:gd name="connsiteX3" fmla="*/ 704538 w 2278505"/>
              <a:gd name="connsiteY3" fmla="*/ 1334125 h 6026046"/>
              <a:gd name="connsiteX4" fmla="*/ 719528 w 2278505"/>
              <a:gd name="connsiteY4" fmla="*/ 1738859 h 6026046"/>
              <a:gd name="connsiteX5" fmla="*/ 734518 w 2278505"/>
              <a:gd name="connsiteY5" fmla="*/ 6026046 h 6026046"/>
              <a:gd name="connsiteX6" fmla="*/ 1229194 w 2278505"/>
              <a:gd name="connsiteY6" fmla="*/ 6026046 h 6026046"/>
              <a:gd name="connsiteX7" fmla="*/ 1169233 w 2278505"/>
              <a:gd name="connsiteY7" fmla="*/ 4332158 h 6026046"/>
              <a:gd name="connsiteX8" fmla="*/ 1678899 w 2278505"/>
              <a:gd name="connsiteY8" fmla="*/ 3657600 h 6026046"/>
              <a:gd name="connsiteX9" fmla="*/ 974361 w 2278505"/>
              <a:gd name="connsiteY9" fmla="*/ 3927423 h 6026046"/>
              <a:gd name="connsiteX10" fmla="*/ 1094282 w 2278505"/>
              <a:gd name="connsiteY10" fmla="*/ 2863122 h 6026046"/>
              <a:gd name="connsiteX11" fmla="*/ 1708879 w 2278505"/>
              <a:gd name="connsiteY11" fmla="*/ 2818151 h 6026046"/>
              <a:gd name="connsiteX12" fmla="*/ 2083633 w 2278505"/>
              <a:gd name="connsiteY12" fmla="*/ 2458387 h 6026046"/>
              <a:gd name="connsiteX13" fmla="*/ 2233535 w 2278505"/>
              <a:gd name="connsiteY13" fmla="*/ 2068643 h 6026046"/>
              <a:gd name="connsiteX14" fmla="*/ 2278505 w 2278505"/>
              <a:gd name="connsiteY14" fmla="*/ 1678899 h 6026046"/>
              <a:gd name="connsiteX15" fmla="*/ 1948722 w 2278505"/>
              <a:gd name="connsiteY15" fmla="*/ 1648918 h 6026046"/>
              <a:gd name="connsiteX16" fmla="*/ 1873771 w 2278505"/>
              <a:gd name="connsiteY16" fmla="*/ 2023672 h 6026046"/>
              <a:gd name="connsiteX17" fmla="*/ 1783830 w 2278505"/>
              <a:gd name="connsiteY17" fmla="*/ 2338466 h 6026046"/>
              <a:gd name="connsiteX18" fmla="*/ 1379096 w 2278505"/>
              <a:gd name="connsiteY18" fmla="*/ 2548328 h 6026046"/>
              <a:gd name="connsiteX19" fmla="*/ 1064302 w 2278505"/>
              <a:gd name="connsiteY19" fmla="*/ 2488367 h 6026046"/>
              <a:gd name="connsiteX20" fmla="*/ 1109273 w 2278505"/>
              <a:gd name="connsiteY20" fmla="*/ 1783830 h 6026046"/>
              <a:gd name="connsiteX21" fmla="*/ 1454046 w 2278505"/>
              <a:gd name="connsiteY21" fmla="*/ 1199213 h 6026046"/>
              <a:gd name="connsiteX22" fmla="*/ 1364105 w 2278505"/>
              <a:gd name="connsiteY22" fmla="*/ 764499 h 6026046"/>
              <a:gd name="connsiteX23" fmla="*/ 719528 w 2278505"/>
              <a:gd name="connsiteY23" fmla="*/ 509666 h 6026046"/>
              <a:gd name="connsiteX24" fmla="*/ 494676 w 2278505"/>
              <a:gd name="connsiteY24" fmla="*/ 0 h 6026046"/>
              <a:gd name="connsiteX25" fmla="*/ 0 w 2278505"/>
              <a:gd name="connsiteY25" fmla="*/ 179882 h 6026046"/>
              <a:gd name="connsiteX26" fmla="*/ 179882 w 2278505"/>
              <a:gd name="connsiteY26" fmla="*/ 224853 h 6026046"/>
              <a:gd name="connsiteX27" fmla="*/ 494676 w 2278505"/>
              <a:gd name="connsiteY27" fmla="*/ 599607 h 6026046"/>
              <a:gd name="connsiteX28" fmla="*/ 614597 w 2278505"/>
              <a:gd name="connsiteY28" fmla="*/ 839449 h 6026046"/>
              <a:gd name="connsiteX29" fmla="*/ 704538 w 2278505"/>
              <a:gd name="connsiteY29" fmla="*/ 824459 h 6026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78505" h="6026046">
                <a:moveTo>
                  <a:pt x="674558" y="734518"/>
                </a:moveTo>
                <a:lnTo>
                  <a:pt x="674558" y="734518"/>
                </a:lnTo>
                <a:cubicBezTo>
                  <a:pt x="662134" y="945731"/>
                  <a:pt x="647009" y="1032971"/>
                  <a:pt x="674558" y="1244184"/>
                </a:cubicBezTo>
                <a:cubicBezTo>
                  <a:pt x="678645" y="1275521"/>
                  <a:pt x="704538" y="1334125"/>
                  <a:pt x="704538" y="1334125"/>
                </a:cubicBezTo>
                <a:cubicBezTo>
                  <a:pt x="729460" y="1558427"/>
                  <a:pt x="719528" y="1423789"/>
                  <a:pt x="719528" y="1738859"/>
                </a:cubicBezTo>
                <a:cubicBezTo>
                  <a:pt x="724525" y="3167921"/>
                  <a:pt x="729521" y="4596984"/>
                  <a:pt x="734518" y="6026046"/>
                </a:cubicBezTo>
                <a:lnTo>
                  <a:pt x="1229194" y="6026046"/>
                </a:lnTo>
                <a:lnTo>
                  <a:pt x="1169233" y="4332158"/>
                </a:lnTo>
                <a:lnTo>
                  <a:pt x="1678899" y="3657600"/>
                </a:lnTo>
                <a:lnTo>
                  <a:pt x="974361" y="3927423"/>
                </a:lnTo>
                <a:lnTo>
                  <a:pt x="1094282" y="2863122"/>
                </a:lnTo>
                <a:lnTo>
                  <a:pt x="1708879" y="2818151"/>
                </a:lnTo>
                <a:lnTo>
                  <a:pt x="2083633" y="2458387"/>
                </a:lnTo>
                <a:lnTo>
                  <a:pt x="2233535" y="2068643"/>
                </a:lnTo>
                <a:lnTo>
                  <a:pt x="2278505" y="1678899"/>
                </a:lnTo>
                <a:lnTo>
                  <a:pt x="1948722" y="1648918"/>
                </a:lnTo>
                <a:lnTo>
                  <a:pt x="1873771" y="2023672"/>
                </a:lnTo>
                <a:lnTo>
                  <a:pt x="1783830" y="2338466"/>
                </a:lnTo>
                <a:lnTo>
                  <a:pt x="1379096" y="2548328"/>
                </a:lnTo>
                <a:lnTo>
                  <a:pt x="1064302" y="2488367"/>
                </a:lnTo>
                <a:lnTo>
                  <a:pt x="1109273" y="1783830"/>
                </a:lnTo>
                <a:lnTo>
                  <a:pt x="1454046" y="1199213"/>
                </a:lnTo>
                <a:lnTo>
                  <a:pt x="1364105" y="764499"/>
                </a:lnTo>
                <a:lnTo>
                  <a:pt x="719528" y="509666"/>
                </a:lnTo>
                <a:lnTo>
                  <a:pt x="494676" y="0"/>
                </a:lnTo>
                <a:lnTo>
                  <a:pt x="0" y="179882"/>
                </a:lnTo>
                <a:cubicBezTo>
                  <a:pt x="149133" y="229593"/>
                  <a:pt x="87509" y="224853"/>
                  <a:pt x="179882" y="224853"/>
                </a:cubicBezTo>
                <a:lnTo>
                  <a:pt x="494676" y="599607"/>
                </a:lnTo>
                <a:lnTo>
                  <a:pt x="614597" y="839449"/>
                </a:lnTo>
                <a:lnTo>
                  <a:pt x="704538" y="824459"/>
                </a:lnTo>
              </a:path>
            </a:pathLst>
          </a:cu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6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>
        <p:cut/>
      </p:transition>
    </mc:Choice>
    <mc:Fallback xmlns="">
      <p:transition advClick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L 4.72222E-6 -1.14769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500"/>
                            </p:stCondLst>
                            <p:childTnLst>
                              <p:par>
                                <p:cTn id="24" presetID="2" presetClass="exit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85185E-6 L 0.25 1.85185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23" grpId="0" animBg="1"/>
      <p:bldP spid="8" grpId="2" animBg="1"/>
      <p:bldP spid="8" grpId="3" animBg="1"/>
      <p:bldP spid="10" grpId="0" animBg="1"/>
      <p:bldP spid="11" grpId="0" animBg="1"/>
      <p:bldP spid="3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bg1">
              <a:lumMod val="75000"/>
            </a:schemeClr>
          </a:fgClr>
          <a:bgClr>
            <a:schemeClr val="bg1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0"/>
            <a:ext cx="9144000" cy="237006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-1199213" y="674557"/>
            <a:ext cx="11602387" cy="684079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scene3d>
            <a:camera prst="perspectiveRelaxedModerately" fov="3600000">
              <a:rot lat="18590636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4620" y="915777"/>
            <a:ext cx="2657543" cy="2570412"/>
          </a:xfrm>
          <a:prstGeom prst="rect">
            <a:avLst/>
          </a:prstGeom>
        </p:spPr>
      </p:pic>
      <p:sp>
        <p:nvSpPr>
          <p:cNvPr id="2" name="Овал 1"/>
          <p:cNvSpPr/>
          <p:nvPr/>
        </p:nvSpPr>
        <p:spPr>
          <a:xfrm>
            <a:off x="6125720" y="2587932"/>
            <a:ext cx="1624196" cy="52263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Куб 3"/>
          <p:cNvSpPr/>
          <p:nvPr/>
        </p:nvSpPr>
        <p:spPr>
          <a:xfrm>
            <a:off x="104931" y="2668249"/>
            <a:ext cx="4342865" cy="2670889"/>
          </a:xfrm>
          <a:prstGeom prst="cube">
            <a:avLst>
              <a:gd name="adj" fmla="val 49343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Куб 37"/>
          <p:cNvSpPr/>
          <p:nvPr/>
        </p:nvSpPr>
        <p:spPr>
          <a:xfrm>
            <a:off x="2177857" y="1476637"/>
            <a:ext cx="569626" cy="1633928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1965323" y="1140819"/>
            <a:ext cx="869429" cy="812108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18096486" lon="3224503" rev="18644113"/>
            </a:camera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Куб 6"/>
          <p:cNvSpPr/>
          <p:nvPr/>
        </p:nvSpPr>
        <p:spPr>
          <a:xfrm>
            <a:off x="1111414" y="1553100"/>
            <a:ext cx="569626" cy="1633928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Куб 35"/>
          <p:cNvSpPr/>
          <p:nvPr/>
        </p:nvSpPr>
        <p:spPr>
          <a:xfrm>
            <a:off x="1396227" y="2157774"/>
            <a:ext cx="569626" cy="1633928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Куб 38"/>
          <p:cNvSpPr/>
          <p:nvPr/>
        </p:nvSpPr>
        <p:spPr>
          <a:xfrm>
            <a:off x="3244300" y="1514007"/>
            <a:ext cx="569626" cy="1633928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Куб 40"/>
          <p:cNvSpPr/>
          <p:nvPr/>
        </p:nvSpPr>
        <p:spPr>
          <a:xfrm>
            <a:off x="2454104" y="2157774"/>
            <a:ext cx="569626" cy="1633928"/>
          </a:xfrm>
          <a:prstGeom prst="cub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59371" y="1185032"/>
            <a:ext cx="869429" cy="812108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18096486" lon="3224503" rev="18644113"/>
            </a:camera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3077268" y="1172364"/>
            <a:ext cx="869429" cy="812108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18096486" lon="3224503" rev="18644113"/>
            </a:camera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1276306" y="1775824"/>
            <a:ext cx="869429" cy="812108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18096486" lon="3224503" rev="18644113"/>
            </a:camera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2312769" y="1813194"/>
            <a:ext cx="869429" cy="812108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18096486" lon="3224503" rev="18644113"/>
            </a:camera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659625" y="4108731"/>
            <a:ext cx="194872" cy="1031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604005" y="4108731"/>
            <a:ext cx="286955" cy="1031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346973" y="4089887"/>
            <a:ext cx="668133" cy="255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Цилиндр 26"/>
          <p:cNvSpPr/>
          <p:nvPr/>
        </p:nvSpPr>
        <p:spPr>
          <a:xfrm rot="5400000">
            <a:off x="3237703" y="3559048"/>
            <a:ext cx="145960" cy="13803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5236457" y="1813194"/>
            <a:ext cx="3405026" cy="29979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6-конечная звезда 18"/>
          <p:cNvSpPr/>
          <p:nvPr/>
        </p:nvSpPr>
        <p:spPr>
          <a:xfrm>
            <a:off x="4294752" y="737558"/>
            <a:ext cx="5119200" cy="5120321"/>
          </a:xfrm>
          <a:prstGeom prst="star6">
            <a:avLst/>
          </a:prstGeom>
          <a:noFill/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Молния 2"/>
          <p:cNvSpPr/>
          <p:nvPr/>
        </p:nvSpPr>
        <p:spPr>
          <a:xfrm>
            <a:off x="704538" y="1113841"/>
            <a:ext cx="789589" cy="900295"/>
          </a:xfrm>
          <a:prstGeom prst="lightningBol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Молния 77"/>
          <p:cNvSpPr/>
          <p:nvPr/>
        </p:nvSpPr>
        <p:spPr>
          <a:xfrm>
            <a:off x="1711021" y="681909"/>
            <a:ext cx="789589" cy="900295"/>
          </a:xfrm>
          <a:prstGeom prst="lightningBol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Молния 78"/>
          <p:cNvSpPr/>
          <p:nvPr/>
        </p:nvSpPr>
        <p:spPr>
          <a:xfrm>
            <a:off x="949269" y="3724276"/>
            <a:ext cx="789589" cy="900295"/>
          </a:xfrm>
          <a:prstGeom prst="lightningBol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Молния 79"/>
          <p:cNvSpPr/>
          <p:nvPr/>
        </p:nvSpPr>
        <p:spPr>
          <a:xfrm>
            <a:off x="2076747" y="3409045"/>
            <a:ext cx="789589" cy="900295"/>
          </a:xfrm>
          <a:prstGeom prst="lightningBol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Молния 80"/>
          <p:cNvSpPr/>
          <p:nvPr/>
        </p:nvSpPr>
        <p:spPr>
          <a:xfrm>
            <a:off x="788661" y="2224741"/>
            <a:ext cx="789589" cy="900295"/>
          </a:xfrm>
          <a:prstGeom prst="lightningBol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Молния 81"/>
          <p:cNvSpPr/>
          <p:nvPr/>
        </p:nvSpPr>
        <p:spPr>
          <a:xfrm>
            <a:off x="716619" y="1430676"/>
            <a:ext cx="789589" cy="900295"/>
          </a:xfrm>
          <a:prstGeom prst="lightningBol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Молния 82"/>
          <p:cNvSpPr/>
          <p:nvPr/>
        </p:nvSpPr>
        <p:spPr>
          <a:xfrm>
            <a:off x="2399264" y="834230"/>
            <a:ext cx="789589" cy="900295"/>
          </a:xfrm>
          <a:prstGeom prst="lightningBol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Молния 83"/>
          <p:cNvSpPr/>
          <p:nvPr/>
        </p:nvSpPr>
        <p:spPr>
          <a:xfrm>
            <a:off x="1847305" y="1467120"/>
            <a:ext cx="789589" cy="900295"/>
          </a:xfrm>
          <a:prstGeom prst="lightningBol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Молния 84"/>
          <p:cNvSpPr/>
          <p:nvPr/>
        </p:nvSpPr>
        <p:spPr>
          <a:xfrm>
            <a:off x="2073838" y="2457698"/>
            <a:ext cx="789589" cy="900295"/>
          </a:xfrm>
          <a:prstGeom prst="lightningBol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Молния 85"/>
          <p:cNvSpPr/>
          <p:nvPr/>
        </p:nvSpPr>
        <p:spPr>
          <a:xfrm>
            <a:off x="2960741" y="2010490"/>
            <a:ext cx="789589" cy="900295"/>
          </a:xfrm>
          <a:prstGeom prst="lightningBol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Молния 86"/>
          <p:cNvSpPr/>
          <p:nvPr/>
        </p:nvSpPr>
        <p:spPr>
          <a:xfrm>
            <a:off x="2770270" y="3182622"/>
            <a:ext cx="789589" cy="900295"/>
          </a:xfrm>
          <a:prstGeom prst="lightningBol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Молния 87"/>
          <p:cNvSpPr/>
          <p:nvPr/>
        </p:nvSpPr>
        <p:spPr>
          <a:xfrm>
            <a:off x="583848" y="2779732"/>
            <a:ext cx="789589" cy="900295"/>
          </a:xfrm>
          <a:prstGeom prst="lightningBol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Молния 88"/>
          <p:cNvSpPr/>
          <p:nvPr/>
        </p:nvSpPr>
        <p:spPr>
          <a:xfrm>
            <a:off x="330390" y="3628176"/>
            <a:ext cx="789589" cy="900295"/>
          </a:xfrm>
          <a:prstGeom prst="lightningBol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250" y="2211710"/>
            <a:ext cx="1816765" cy="1737511"/>
          </a:xfrm>
          <a:prstGeom prst="rect">
            <a:avLst/>
          </a:prstGeom>
        </p:spPr>
      </p:pic>
      <p:sp>
        <p:nvSpPr>
          <p:cNvPr id="40" name="Прямоугольник с двумя усеченными противолежащими углами 39"/>
          <p:cNvSpPr/>
          <p:nvPr/>
        </p:nvSpPr>
        <p:spPr>
          <a:xfrm>
            <a:off x="7513029" y="-128789"/>
            <a:ext cx="2223400" cy="669701"/>
          </a:xfrm>
          <a:prstGeom prst="snip2Diag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prstClr val="black"/>
                </a:solidFill>
              </a:rPr>
              <a:t>Видео.        </a:t>
            </a:r>
            <a:r>
              <a:rPr lang="ru-RU" dirty="0" smtClean="0">
                <a:solidFill>
                  <a:prstClr val="white"/>
                </a:solidFill>
              </a:rPr>
              <a:t>.</a:t>
            </a:r>
            <a:endParaRPr lang="ru-RU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82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9015">
        <p14:flash/>
      </p:transition>
    </mc:Choice>
    <mc:Fallback xmlns="">
      <p:transition spd="slow" advClick="0" advTm="1901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repeatCount="1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repeatCount="1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repeatCount="1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repeatCount="1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repeatCount="1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repeatCount="1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repeatCount="1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repeatCount="1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repeatCount="1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9" presetClass="emph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9" presetClass="emph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9" presetClass="emph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9" presetClass="emph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9" presetClass="emph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9" presetClass="emph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9" presetClass="emph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9" presetClass="emph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9" presetClass="emph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9" presetClass="emph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9" presetClass="emph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9" presetClass="emph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9" presetClass="emph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5.55556E-7 2.22222E-6 L -0.35642 -0.00162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-93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35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33333E-6 -3.33333E-6 L -0.35035 0.00348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7" y="162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6" presetClass="entr" presetSubtype="3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6" presetClass="emph" presetSubtype="0" fill="hold" grpId="2" nodeType="withEffect">
                                  <p:stCondLst>
                                    <p:cond delay="3750"/>
                                  </p:stCondLst>
                                  <p:childTnLst>
                                    <p:animScale>
                                      <p:cBhvr>
                                        <p:cTn id="13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8" presetClass="emph" presetSubtype="0" repeatCount="3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Rot by="21600000">
                                      <p:cBhvr>
                                        <p:cTn id="138" dur="4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8" presetClass="emph" presetSubtype="0" repeatCount="6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Rot by="21600000">
                                      <p:cBhvr>
                                        <p:cTn id="14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3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animMotion origin="layout" path="M 4.44444E-6 -4.07407E-6 L 4.44444E-6 0.25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grpId="3" nodeType="withEffect">
                                  <p:stCondLst>
                                    <p:cond delay="125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42" presetClass="path" presetSubtype="0" accel="50000" decel="50000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4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4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1" presetClass="exit" presetSubtype="0" fill="hold" grpId="2" nodeType="withEffect">
                                  <p:stCondLst>
                                    <p:cond delay="1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1" presetClass="exit" presetSubtype="0" fill="hold" grpId="2" nodeType="withEffect">
                                  <p:stCondLst>
                                    <p:cond delay="1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6000"/>
                            </p:stCondLst>
                            <p:childTnLst>
                              <p:par>
                                <p:cTn id="16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7000"/>
                            </p:stCondLst>
                            <p:childTnLst>
                              <p:par>
                                <p:cTn id="28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25 L 0.21475 0.76598 " pathEditMode="relative" rAng="0" ptsTypes="AA">
                                      <p:cBhvr>
                                        <p:cTn id="28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2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2" grpId="4" animBg="1"/>
      <p:bldP spid="4" grpId="0" animBg="1"/>
      <p:bldP spid="4" grpId="1" animBg="1"/>
      <p:bldP spid="4" grpId="2" animBg="1"/>
      <p:bldP spid="38" grpId="0" animBg="1"/>
      <p:bldP spid="38" grpId="1" animBg="1"/>
      <p:bldP spid="38" grpId="2" animBg="1"/>
      <p:bldP spid="42" grpId="0" animBg="1"/>
      <p:bldP spid="42" grpId="1" animBg="1"/>
      <p:bldP spid="42" grpId="2" animBg="1"/>
      <p:bldP spid="7" grpId="0" animBg="1"/>
      <p:bldP spid="7" grpId="1" animBg="1"/>
      <p:bldP spid="7" grpId="2" animBg="1"/>
      <p:bldP spid="36" grpId="0" animBg="1"/>
      <p:bldP spid="36" grpId="1" animBg="1"/>
      <p:bldP spid="36" grpId="2" animBg="1"/>
      <p:bldP spid="39" grpId="0" animBg="1"/>
      <p:bldP spid="39" grpId="1" animBg="1"/>
      <p:bldP spid="39" grpId="2" animBg="1"/>
      <p:bldP spid="41" grpId="0" animBg="1"/>
      <p:bldP spid="41" grpId="1" animBg="1"/>
      <p:bldP spid="41" grpId="2" animBg="1"/>
      <p:bldP spid="10" grpId="0" animBg="1"/>
      <p:bldP spid="10" grpId="1" animBg="1"/>
      <p:bldP spid="10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11" grpId="0" animBg="1"/>
      <p:bldP spid="11" grpId="1" animBg="1"/>
      <p:bldP spid="11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27" grpId="0" animBg="1"/>
      <p:bldP spid="27" grpId="1" animBg="1"/>
      <p:bldP spid="27" grpId="2" animBg="1"/>
      <p:bldP spid="77" grpId="0" animBg="1"/>
      <p:bldP spid="77" grpId="1" animBg="1"/>
      <p:bldP spid="77" grpId="2" animBg="1"/>
      <p:bldP spid="19" grpId="0" animBg="1"/>
      <p:bldP spid="19" grpId="1" animBg="1"/>
      <p:bldP spid="19" grpId="2" animBg="1"/>
      <p:bldP spid="3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023672" y="-2488366"/>
            <a:ext cx="5099560" cy="128501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RelaxedModerately" fov="2700000">
              <a:rot lat="17090577" lon="68" rev="21599927"/>
            </a:camera>
            <a:lightRig rig="threePt" dir="t"/>
          </a:scene3d>
          <a:sp3d extrusionH="1270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680" y="1111719"/>
            <a:ext cx="2657543" cy="2570412"/>
          </a:xfrm>
          <a:prstGeom prst="rect">
            <a:avLst/>
          </a:prstGeom>
        </p:spPr>
      </p:pic>
      <p:sp>
        <p:nvSpPr>
          <p:cNvPr id="2" name="Куб 1"/>
          <p:cNvSpPr/>
          <p:nvPr/>
        </p:nvSpPr>
        <p:spPr>
          <a:xfrm>
            <a:off x="1901236" y="300979"/>
            <a:ext cx="4910969" cy="4369845"/>
          </a:xfrm>
          <a:prstGeom prst="cube">
            <a:avLst/>
          </a:prstGeom>
          <a:pattFill prst="dkVert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50000"/>
              </a:schemeClr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" name="Куб 3"/>
          <p:cNvSpPr/>
          <p:nvPr/>
        </p:nvSpPr>
        <p:spPr>
          <a:xfrm>
            <a:off x="1558977" y="4796853"/>
            <a:ext cx="1329842" cy="906905"/>
          </a:xfrm>
          <a:prstGeom prst="cube">
            <a:avLst>
              <a:gd name="adj" fmla="val 49343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Куб 4"/>
          <p:cNvSpPr/>
          <p:nvPr/>
        </p:nvSpPr>
        <p:spPr>
          <a:xfrm>
            <a:off x="2024969" y="4450152"/>
            <a:ext cx="314794" cy="69340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903442" y="4264703"/>
            <a:ext cx="557848" cy="439319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18096486" lon="3224503" rev="18644113"/>
            </a:camera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7-конечная звезда 8"/>
          <p:cNvSpPr/>
          <p:nvPr/>
        </p:nvSpPr>
        <p:spPr>
          <a:xfrm>
            <a:off x="382366" y="3287635"/>
            <a:ext cx="3600000" cy="3600000"/>
          </a:xfrm>
          <a:prstGeom prst="star7">
            <a:avLst>
              <a:gd name="adj" fmla="val 19166"/>
              <a:gd name="hf" fmla="val 102572"/>
              <a:gd name="vf" fmla="val 105210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2" name="Равно 11"/>
          <p:cNvSpPr/>
          <p:nvPr/>
        </p:nvSpPr>
        <p:spPr>
          <a:xfrm rot="19280412">
            <a:off x="1589432" y="3151890"/>
            <a:ext cx="3631475" cy="1058092"/>
          </a:xfrm>
          <a:prstGeom prst="mathEqual">
            <a:avLst>
              <a:gd name="adj1" fmla="val 19816"/>
              <a:gd name="adj2" fmla="val 31513"/>
            </a:avLst>
          </a:prstGeom>
          <a:scene3d>
            <a:camera prst="orthographicFront">
              <a:rot lat="19720699" lon="19820932" rev="989072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Прямоугольная выноска 20"/>
          <p:cNvSpPr/>
          <p:nvPr/>
        </p:nvSpPr>
        <p:spPr>
          <a:xfrm>
            <a:off x="6302925" y="604721"/>
            <a:ext cx="2278505" cy="1792204"/>
          </a:xfrm>
          <a:prstGeom prst="wedgeRectCallout">
            <a:avLst>
              <a:gd name="adj1" fmla="val -63325"/>
              <a:gd name="adj2" fmla="val 87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Э-э! Что это такое?! 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с двумя усеченными противолежащими углами 21"/>
          <p:cNvSpPr/>
          <p:nvPr/>
        </p:nvSpPr>
        <p:spPr>
          <a:xfrm>
            <a:off x="7513029" y="-128789"/>
            <a:ext cx="2223400" cy="669701"/>
          </a:xfrm>
          <a:prstGeom prst="snip2Diag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prstClr val="black"/>
                </a:solidFill>
              </a:rPr>
              <a:t>Видео.        </a:t>
            </a:r>
            <a:r>
              <a:rPr lang="ru-RU" dirty="0" smtClean="0">
                <a:solidFill>
                  <a:prstClr val="white"/>
                </a:solidFill>
              </a:rPr>
              <a:t>.</a:t>
            </a:r>
            <a:endParaRPr lang="ru-RU" dirty="0">
              <a:solidFill>
                <a:prstClr val="whit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5356942"/>
      </p:ext>
    </p:extLst>
  </p:cSld>
  <p:clrMapOvr>
    <a:masterClrMapping/>
  </p:clrMapOvr>
  <p:transition spd="slow" advClick="0" advTm="12465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8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5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7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7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7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250"/>
                            </p:stCondLst>
                            <p:childTnLst>
                              <p:par>
                                <p:cTn id="45" presetID="3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9" grpId="0" animBg="1"/>
      <p:bldP spid="9" grpId="1" animBg="1"/>
      <p:bldP spid="9" grpId="2" animBg="1"/>
      <p:bldP spid="12" grpId="0" animBg="1"/>
      <p:bldP spid="12" grpId="1" animBg="1"/>
      <p:bldP spid="21" grpId="0" animBg="1"/>
      <p:bldP spid="2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bg1">
              <a:lumMod val="75000"/>
            </a:schemeClr>
          </a:fgClr>
          <a:bgClr>
            <a:schemeClr val="bg1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6797" y="799817"/>
            <a:ext cx="5288627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Left">
                <a:rot lat="0" lon="2400000" rev="0"/>
              </a:camera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ru-RU" sz="13800" dirty="0" smtClean="0"/>
              <a:t>Спасти</a:t>
            </a:r>
            <a:endParaRPr lang="ru-RU" sz="13800" dirty="0"/>
          </a:p>
        </p:txBody>
      </p:sp>
      <p:sp>
        <p:nvSpPr>
          <p:cNvPr id="4" name="TextBox 3"/>
          <p:cNvSpPr txBox="1"/>
          <p:nvPr/>
        </p:nvSpPr>
        <p:spPr>
          <a:xfrm>
            <a:off x="1933906" y="3015808"/>
            <a:ext cx="6177332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Left">
                <a:rot lat="0" lon="19199988" rev="0"/>
              </a:camera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ru-RU" sz="13800" dirty="0" smtClean="0"/>
              <a:t>Котёнка</a:t>
            </a:r>
            <a:endParaRPr lang="ru-RU" sz="199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21388603">
            <a:off x="2512972" y="54182"/>
            <a:ext cx="1816765" cy="17375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5116862" y="2287159"/>
            <a:ext cx="1816765" cy="173751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918519">
            <a:off x="197137" y="3576860"/>
            <a:ext cx="1816765" cy="173751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20935224" flipH="1">
            <a:off x="6511562" y="4603989"/>
            <a:ext cx="1816765" cy="1737511"/>
          </a:xfrm>
          <a:prstGeom prst="rect">
            <a:avLst/>
          </a:prstGeom>
        </p:spPr>
      </p:pic>
      <p:sp>
        <p:nvSpPr>
          <p:cNvPr id="9" name="Прямоугольник с двумя усеченными противолежащими углами 8"/>
          <p:cNvSpPr/>
          <p:nvPr/>
        </p:nvSpPr>
        <p:spPr>
          <a:xfrm>
            <a:off x="7513029" y="-128789"/>
            <a:ext cx="2223400" cy="669701"/>
          </a:xfrm>
          <a:prstGeom prst="snip2Diag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Заставка.       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17616" y="206061"/>
            <a:ext cx="8498817" cy="657198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 smtClean="0">
                <a:solidFill>
                  <a:schemeClr val="tx1"/>
                </a:solidFill>
              </a:rPr>
              <a:t>Миссия выполнена!</a:t>
            </a:r>
          </a:p>
          <a:p>
            <a:pPr algn="ctr"/>
            <a:endParaRPr lang="ru-RU" sz="7200" dirty="0">
              <a:solidFill>
                <a:schemeClr val="tx1"/>
              </a:solidFill>
            </a:endParaRPr>
          </a:p>
          <a:p>
            <a:pPr algn="ctr"/>
            <a:endParaRPr lang="ru-RU" sz="7200" dirty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>
            <a:hlinkClick r:id="" action="ppaction://hlinkshowjump?jump=endshow"/>
          </p:cNvPr>
          <p:cNvSpPr/>
          <p:nvPr/>
        </p:nvSpPr>
        <p:spPr>
          <a:xfrm>
            <a:off x="2139042" y="4385765"/>
            <a:ext cx="4794711" cy="182735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solidFill>
                  <a:schemeClr val="tx1"/>
                </a:solidFill>
              </a:rPr>
              <a:t>ОК</a:t>
            </a:r>
            <a:endParaRPr lang="ru-RU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22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bg1">
              <a:lumMod val="75000"/>
            </a:schemeClr>
          </a:fgClr>
          <a:bgClr>
            <a:schemeClr val="bg1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Куб 8"/>
          <p:cNvSpPr/>
          <p:nvPr/>
        </p:nvSpPr>
        <p:spPr>
          <a:xfrm>
            <a:off x="7362169" y="2550016"/>
            <a:ext cx="6091707" cy="1133341"/>
          </a:xfrm>
          <a:prstGeom prst="cube">
            <a:avLst>
              <a:gd name="adj" fmla="val 84091"/>
            </a:avLst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Куб 3"/>
          <p:cNvSpPr/>
          <p:nvPr/>
        </p:nvSpPr>
        <p:spPr>
          <a:xfrm>
            <a:off x="-998114" y="2550016"/>
            <a:ext cx="6091707" cy="1133341"/>
          </a:xfrm>
          <a:prstGeom prst="cube">
            <a:avLst>
              <a:gd name="adj" fmla="val 84091"/>
            </a:avLst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942413" y="5141625"/>
            <a:ext cx="2767480" cy="22315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лыбающееся лицо 5"/>
          <p:cNvSpPr/>
          <p:nvPr/>
        </p:nvSpPr>
        <p:spPr>
          <a:xfrm>
            <a:off x="6955437" y="6498237"/>
            <a:ext cx="209862" cy="239842"/>
          </a:xfrm>
          <a:prstGeom prst="smileyFace">
            <a:avLst>
              <a:gd name="adj" fmla="val 398"/>
            </a:avLst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</a:gra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мка 6"/>
          <p:cNvSpPr/>
          <p:nvPr/>
        </p:nvSpPr>
        <p:spPr>
          <a:xfrm>
            <a:off x="0" y="1333281"/>
            <a:ext cx="3906130" cy="3079210"/>
          </a:xfrm>
          <a:prstGeom prst="frame">
            <a:avLst>
              <a:gd name="adj1" fmla="val 337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Рамка 7"/>
          <p:cNvSpPr/>
          <p:nvPr/>
        </p:nvSpPr>
        <p:spPr>
          <a:xfrm>
            <a:off x="5490104" y="5400014"/>
            <a:ext cx="3140528" cy="2436288"/>
          </a:xfrm>
          <a:prstGeom prst="frame">
            <a:avLst>
              <a:gd name="adj1" fmla="val 583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" name="Кольцо 1"/>
          <p:cNvSpPr/>
          <p:nvPr/>
        </p:nvSpPr>
        <p:spPr>
          <a:xfrm>
            <a:off x="6543207" y="6100997"/>
            <a:ext cx="1034321" cy="1034321"/>
          </a:xfrm>
          <a:prstGeom prst="donut">
            <a:avLst>
              <a:gd name="adj" fmla="val 1551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1880" y="5712232"/>
            <a:ext cx="3052482" cy="109031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Поиск улик.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</p:txBody>
      </p:sp>
      <p:sp>
        <p:nvSpPr>
          <p:cNvPr id="10" name="Двойная волна 9"/>
          <p:cNvSpPr/>
          <p:nvPr/>
        </p:nvSpPr>
        <p:spPr>
          <a:xfrm>
            <a:off x="331578" y="6143212"/>
            <a:ext cx="2743200" cy="59961"/>
          </a:xfrm>
          <a:prstGeom prst="doubleWav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Двойная волна 10"/>
          <p:cNvSpPr/>
          <p:nvPr/>
        </p:nvSpPr>
        <p:spPr>
          <a:xfrm>
            <a:off x="331578" y="6296640"/>
            <a:ext cx="2743200" cy="59961"/>
          </a:xfrm>
          <a:prstGeom prst="doubleWav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войная волна 11"/>
          <p:cNvSpPr/>
          <p:nvPr/>
        </p:nvSpPr>
        <p:spPr>
          <a:xfrm>
            <a:off x="331578" y="6437062"/>
            <a:ext cx="2743200" cy="59961"/>
          </a:xfrm>
          <a:prstGeom prst="doubleWav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Двойная волна 12"/>
          <p:cNvSpPr/>
          <p:nvPr/>
        </p:nvSpPr>
        <p:spPr>
          <a:xfrm>
            <a:off x="331578" y="6618158"/>
            <a:ext cx="2743200" cy="59961"/>
          </a:xfrm>
          <a:prstGeom prst="doubleWav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810" y="4419600"/>
            <a:ext cx="787684" cy="777838"/>
          </a:xfrm>
          <a:prstGeom prst="rect">
            <a:avLst/>
          </a:prstGeom>
        </p:spPr>
      </p:pic>
      <p:sp>
        <p:nvSpPr>
          <p:cNvPr id="15" name="Прямоугольник с двумя усеченными противолежащими углами 14"/>
          <p:cNvSpPr/>
          <p:nvPr/>
        </p:nvSpPr>
        <p:spPr>
          <a:xfrm>
            <a:off x="7513029" y="-128789"/>
            <a:ext cx="2223400" cy="669701"/>
          </a:xfrm>
          <a:prstGeom prst="snip2Diag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Видео.        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58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4510">
        <p:fade thruBlk="1"/>
      </p:transition>
    </mc:Choice>
    <mc:Fallback xmlns="">
      <p:transition spd="slow" advClick="0" advTm="1451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repeatCount="1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xit" presetSubtype="0" repeatCount="9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7" presetClass="exit" presetSubtype="0" repeatCount="9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0 C 0.00556 -0.00208 0.01094 -0.00463 0.0165 -0.00648 C 0.0191 -0.0074 0.02188 -0.00763 0.02466 -0.00879 C 0.04723 -0.01782 0.02188 -0.00856 0.03768 -0.01759 C 0.03976 -0.01875 0.04219 -0.01851 0.04427 -0.01967 C 0.04653 -0.02083 0.04879 -0.02245 0.05087 -0.02407 C 0.05417 -0.02685 0.06077 -0.03287 0.06077 -0.03287 C 0.06355 -0.04421 0.06042 -0.03495 0.06719 -0.04583 C 0.06858 -0.04791 0.06927 -0.05046 0.07049 -0.05254 C 0.07327 -0.05694 0.075 -0.05787 0.07865 -0.06111 C 0.08039 -0.06041 0.08195 -0.05972 0.08368 -0.05902 C 0.08872 -0.05717 0.10243 -0.05324 0.10504 -0.05254 C 0.10382 -0.01666 0.10313 0.01899 0.10174 0.05463 C 0.10157 0.05764 0.10105 0.06065 0.1 0.06343 C 0.09879 0.06737 0.09688 0.07084 0.09514 0.07431 C 0.08802 0.08912 0.0915 0.08473 0.08368 0.0919 C 0.08264 0.09468 0.0823 0.09862 0.08039 0.10047 C 0.07761 0.10325 0.07396 0.10371 0.07049 0.10487 C 0.05903 0.1088 0.06615 0.10649 0.04931 0.11158 C 0.04601 0.11366 0.04289 0.11644 0.03941 0.11806 C 0.02813 0.12315 0.01615 0.12547 0.00504 0.13125 C -0.02708 0.14792 -0.01423 0.14375 -0.03281 0.14862 C -0.02951 0.14931 -0.02621 0.15047 -0.02291 0.15093 C -0.01423 0.15186 -0.0052 0.15024 0.0033 0.15301 C 0.00504 0.15348 0.00452 0.15741 0.00504 0.1595 C 0.00556 0.1632 0.00608 0.1669 0.0066 0.17061 C 0.00712 0.18519 0.00677 0.19977 0.00816 0.21412 C 0.00851 0.21621 0.0099 0.21852 0.01146 0.21852 L 0.06077 0.21644 C 0.07605 0.20973 0.12223 0.18912 0.13941 0.18588 L 0.15087 0.18357 C 0.15417 0.18426 0.15799 0.18311 0.16077 0.18588 C 0.16198 0.18704 0.15834 0.18843 0.15747 0.19028 C 0.15105 0.20162 0.15226 0.20371 0.14427 0.21204 C 0.14115 0.21528 0.13768 0.21783 0.13455 0.22084 C 0.13334 0.22362 0.13316 0.22755 0.13125 0.22963 C 0.12986 0.23079 0.11059 0.23797 0.1099 0.2382 C 0.10816 0.23889 0.1132 0.23704 0.11476 0.23612 C 0.11702 0.23473 0.1191 0.23311 0.12136 0.23172 C 0.12188 0.22963 0.12223 0.22732 0.12292 0.22524 C 0.12396 0.22269 0.12552 0.22107 0.12622 0.21852 C 0.12726 0.21505 0.12674 0.21112 0.12795 0.20764 C 0.13542 0.18565 0.13195 0.20209 0.13941 0.18797 C 0.1408 0.18542 0.14115 0.18195 0.14271 0.17917 C 0.14445 0.17593 0.1474 0.17385 0.14931 0.17061 C 0.1507 0.16783 0.15122 0.16436 0.15243 0.16181 C 0.1533 0.15996 0.15486 0.15903 0.15573 0.15741 C 0.16094 0.147 0.15677 0.14954 0.16407 0.13982 C 0.18264 0.11505 0.15677 0.15625 0.17709 0.12246 C 0.17518 0.07593 0.18264 0.06112 0.17049 0.03287 C 0.16962 0.03056 0.16841 0.02848 0.16719 0.02616 C 0.16424 0.01436 0.16355 0.01551 0.17049 -0.00208 C 0.1724 -0.00671 0.17639 -0.00902 0.17882 -0.01319 C 0.18091 -0.01666 0.18299 -0.0206 0.18525 -0.02407 C 0.18889 -0.02939 0.19202 -0.03611 0.1967 -0.03935 C 0.20539 -0.04513 0.20157 -0.04143 0.20816 -0.05023 C 0.20886 -0.05254 0.20955 -0.05463 0.2099 -0.05694 C 0.21285 -0.08009 0.2099 -0.0699 0.2132 -0.08518 C 0.21372 -0.0875 0.21389 -0.08981 0.21476 -0.09189 C 0.21823 -0.09861 0.22049 -0.10833 0.22622 -0.11157 L 0.23455 -0.11574 C 0.24341 -0.13379 0.23177 -0.11319 0.24271 -0.12453 C 0.24636 -0.12847 0.24931 -0.13333 0.25243 -0.13773 C 0.25417 -0.13981 0.25608 -0.14166 0.25747 -0.14421 C 0.25851 -0.14652 0.2592 -0.14907 0.26077 -0.15092 C 0.26372 -0.15416 0.26684 -0.15787 0.27049 -0.15949 L 0.28039 -0.16388 C 0.28264 -0.1662 0.2849 -0.16805 0.28698 -0.1706 C 0.28924 -0.17314 0.29098 -0.17662 0.29358 -0.17916 C 0.32084 -0.20763 0.29844 -0.18657 0.31476 -0.19884 C 0.3165 -0.20023 0.31789 -0.20208 0.3198 -0.20324 C 0.32136 -0.20439 0.32292 -0.20486 0.32466 -0.20555 C 0.33004 -0.20763 0.33368 -0.20833 0.33941 -0.20972 C 0.34271 -0.20902 0.34723 -0.21111 0.34931 -0.20763 C 0.3507 -0.20509 0.34688 -0.20185 0.34601 -0.19884 C 0.34532 -0.19675 0.34254 -0.19259 0.34427 -0.19236 C 0.35295 -0.19074 0.36181 -0.19375 0.37049 -0.19444 C 0.36684 -0.17939 0.37188 -0.19768 0.36407 -0.17916 C 0.3632 -0.17731 0.36302 -0.17476 0.36233 -0.17268 C 0.35625 -0.1537 0.36129 -0.17268 0.35747 -0.1574 C 0.35903 -0.15671 0.3625 -0.1574 0.36233 -0.15509 C 0.36181 -0.13819 0.35799 -0.12175 0.35573 -0.10486 C 0.35209 -0.07777 0.35313 -0.08541 0.34601 -0.05694 C 0.34584 -0.05416 0.34184 -0.01574 0.34601 -0.01319 C 0.35486 -0.0074 0.36563 -0.01458 0.37552 -0.01527 C 0.37761 -0.01666 0.38021 -0.01759 0.38195 -0.01967 C 0.38559 -0.02384 0.39271 -0.03888 0.39514 -0.04375 L 0.39844 -0.05023 L 0.40174 -0.05694 C 0.40469 -0.06875 0.40139 -0.06088 0.4132 -0.0699 C 0.4165 -0.07268 0.4198 -0.07546 0.42309 -0.0787 C 0.42431 -0.07986 0.425 -0.08171 0.42622 -0.0831 C 0.42778 -0.08472 0.42952 -0.08588 0.43125 -0.0875 C 0.43299 -0.08495 0.44028 -0.07476 0.44271 -0.0743 C 0.44809 -0.07338 0.45365 -0.07569 0.45903 -0.07638 C 0.46233 -0.07939 0.46545 -0.08263 0.46893 -0.08518 C 0.47882 -0.09282 0.48125 -0.09537 0.49184 -0.10046 C 0.49393 -0.10162 0.49618 -0.10208 0.49844 -0.10277 C 0.49948 -0.09838 0.50122 -0.09421 0.50174 -0.08958 C 0.50295 -0.07731 0.4974 -0.06203 0.5033 -0.05254 C 0.50712 -0.04652 0.5198 -0.06111 0.5198 -0.06111 C 0.52032 -0.05324 0.52066 -0.04513 0.52136 -0.03726 C 0.5217 -0.03263 0.5198 -0.02476 0.52309 -0.02407 C 0.52761 -0.02291 0.5316 -0.03773 0.53455 -0.04143 C 0.53646 -0.04421 0.53889 -0.04583 0.54098 -0.04814 C 0.5448 -0.02847 0.54497 -0.03078 0.54098 0.00209 C 0.54028 0.00787 0.53282 0.02246 0.52952 0.02616 C 0.51789 0.03936 0.49931 0.05695 0.48525 0.06783 C 0.4783 0.07315 0.47084 0.07732 0.46407 0.08311 C 0.46094 0.08565 0.45764 0.09213 0.45573 0.0963 C 0.45452 0.09908 0.45382 0.10232 0.45243 0.10487 C 0.45174 0.10672 0.45018 0.10764 0.44931 0.10926 C 0.44688 0.11274 0.44532 0.11713 0.44271 0.12014 C 0.43924 0.12431 0.43368 0.12547 0.42952 0.12686 C 0.42795 0.12825 0.42639 0.12987 0.42466 0.13125 C 0.42257 0.13287 0.42014 0.1338 0.41806 0.13542 C 0.4158 0.1375 0.41372 0.14005 0.41146 0.14213 C 0.40608 0.14723 0.40087 0.15024 0.3967 0.15741 C 0.3948 0.16088 0.39341 0.16459 0.39184 0.16829 C 0.39063 0.17107 0.39011 0.17454 0.38855 0.17709 C 0.38577 0.18195 0.37882 0.19028 0.37882 0.19028 C 0.37813 0.19237 0.37813 0.19491 0.37709 0.19676 C 0.37309 0.20348 0.36129 0.20371 0.35747 0.20556 C 0.34028 0.21297 0.32344 0.2213 0.3066 0.22963 L 0.27552 0.24491 C 0.27379 0.24561 0.27205 0.24607 0.27049 0.247 C 0.26841 0.24838 0.26632 0.25024 0.26407 0.25139 C 0.26129 0.25255 0.25851 0.25255 0.25573 0.25348 C 0.25052 0.25533 0.23993 0.2595 0.23455 0.26227 C 0.21007 0.27454 0.22587 0.2669 0.18698 0.28426 C 0.16841 0.29237 0.17709 0.28889 0.16077 0.29514 C 0.15799 0.29723 0.15504 0.29908 0.15243 0.30162 C 0.14462 0.30926 0.15452 0.30371 0.14427 0.30811 C 0.14323 0.31042 0.14236 0.31297 0.14098 0.31482 C 0.13664 0.32084 0.129 0.32848 0.12292 0.33218 C 0.11771 0.33565 0.11216 0.3382 0.1066 0.34098 C 0.1033 0.3426 0.09983 0.34352 0.0967 0.34537 C 0.09393 0.34723 0.0915 0.35024 0.08855 0.35186 C 0.08594 0.35325 0.08299 0.35325 0.08039 0.35417 C 0.07865 0.35463 0.07709 0.35556 0.07552 0.35625 C 0.06528 0.36528 0.07657 0.35649 0.06233 0.36297 C 0.06007 0.36389 0.05799 0.36598 0.05573 0.36713 C 0.05157 0.36968 0.04896 0.36968 0.04427 0.37153 C 0.02431 0.37963 0.04306 0.37315 0.02795 0.37825 C 0.00973 0.39028 0.03264 0.3757 0.01476 0.38473 C 0.0125 0.38588 0.01059 0.38797 0.00816 0.38912 C 0.00608 0.39005 0.00382 0.39028 0.00174 0.39121 C -0.00225 0.39306 -0.0059 0.39607 -0.00972 0.39792 C -0.02482 0.40463 -0.02031 0.39954 -0.03437 0.40649 C -0.04097 0.40996 -0.04722 0.41528 -0.05399 0.4176 C -0.05625 0.41829 -0.0585 0.41875 -0.06059 0.41968 C -0.06232 0.42037 -0.06718 0.42246 -0.06562 0.42176 C -0.05625 0.41922 -0.04687 0.41598 -0.03767 0.4132 C -0.03489 0.41019 -0.03177 0.40787 -0.02951 0.4044 C -0.02812 0.40232 -0.02621 0.38704 -0.02621 0.38681 C -0.02569 0.38473 -0.025 0.38264 -0.02448 0.38033 C -0.02395 0.37755 -0.02378 0.37431 -0.02291 0.37153 C -0.02222 0.36922 -0.02066 0.36713 -0.01961 0.36505 C -0.02395 0.36366 -0.0302 0.36551 -0.03281 0.36065 C -0.03455 0.35718 -0.03003 0.35278 -0.02777 0.34977 C -0.02395 0.34468 -0.01927 0.34075 -0.01475 0.33658 C -0.00833 0.33056 -0.00139 0.32524 0.00504 0.31922 C 0.04636 0.27917 -0.01805 0.33704 0.02622 0.29954 C 0.03716 0.29028 0.02813 0.29445 0.03941 0.29075 C 0.04045 0.28936 0.04271 0.28843 0.04271 0.28635 C 0.04271 0.2838 0.04098 0.28125 0.03941 0.27987 C 0.03195 0.27362 0.0165 0.27408 0.0099 0.27315 C 0.00556 0.27176 0.00105 0.27061 -0.0033 0.26875 C -0.00659 0.2676 -0.00972 0.26598 -0.01302 0.26459 C -0.01475 0.26366 -0.01632 0.26297 -0.01805 0.26227 C -0.02014 0.26158 -0.02239 0.26112 -0.02448 0.26019 C -0.05139 0.24815 -0.01649 0.26274 -0.03923 0.25139 C -0.04149 0.25024 -0.04375 0.25 -0.04583 0.24908 C -0.04375 0.24769 -0.04166 0.24607 -0.03923 0.24491 C -0.03715 0.24375 -0.03489 0.24375 -0.03281 0.2426 C -0.0309 0.24167 -0.02968 0.23912 -0.02777 0.2382 C -0.02517 0.23704 -0.02239 0.23681 -0.01961 0.23612 C -0.01736 0.23542 -0.01527 0.23473 -0.01302 0.2338 C -0.0158 0.23241 -0.0184 0.23033 -0.02135 0.22963 C -0.02673 0.22801 -0.03385 0.23241 -0.03767 0.22732 C -0.04027 0.22385 -0.03142 0.22107 -0.02777 0.22084 C -0.00434 0.21829 0.0191 0.21922 0.04271 0.21852 C 0.0842 0.21922 0.13195 0.19144 0.16719 0.22084 C 0.18907 0.23889 0.14931 0.30116 0.16893 0.32362 C 0.19167 0.34954 0.229 0.325 0.25903 0.3257 C 0.26025 0.32709 0.26216 0.32801 0.26233 0.3301 C 0.27084 0.4125 0.24618 0.3882 0.31806 0.39121 C 0.32813 0.39584 0.3257 0.39584 0.34271 0.38912 C 0.34566 0.38797 0.34809 0.3845 0.35087 0.38264 C 0.35243 0.38149 0.35417 0.38102 0.35573 0.38033 C 0.35747 0.37825 0.35886 0.37547 0.36077 0.37385 C 0.37379 0.36204 0.35695 0.38264 0.37049 0.36713 C 0.37292 0.36459 0.37466 0.36088 0.37709 0.35857 C 0.379 0.35649 0.3816 0.35579 0.38368 0.35417 C 0.38698 0.35139 0.39028 0.34862 0.39358 0.34537 C 0.39566 0.34329 0.39792 0.34121 0.4 0.33889 C 0.40122 0.3375 0.40191 0.33496 0.4033 0.3345 C 0.40973 0.33195 0.4165 0.33149 0.42309 0.3301 C 0.42726 0.32778 0.43368 0.32477 0.43785 0.3213 C 0.44011 0.31945 0.44202 0.31667 0.44427 0.31482 C 0.44966 0.31019 0.45539 0.30625 0.46077 0.30162 C 0.46233 0.30024 0.46407 0.29885 0.46563 0.29723 C 0.46789 0.29514 0.4698 0.2926 0.47223 0.29075 C 0.47361 0.28959 0.47552 0.28936 0.47709 0.28843 C 0.475 0.29213 0.47223 0.29537 0.47049 0.29954 C 0.46945 0.30209 0.4698 0.30533 0.46893 0.30811 C 0.46754 0.31274 0.46563 0.3169 0.46407 0.3213 C 0.46511 0.3294 0.46146 0.34283 0.46719 0.34537 C 0.4823 0.35186 0.49914 0.34676 0.51476 0.34329 C 0.52205 0.34144 0.52795 0.3345 0.53455 0.3301 C 0.54688 0.32176 0.5408 0.32454 0.55261 0.3213 C 0.55469 0.31991 0.55677 0.31829 0.55903 0.3169 C 0.56059 0.31598 0.56285 0.3132 0.56407 0.31482 C 0.56528 0.31644 0.56372 0.31968 0.56233 0.3213 C 0.55799 0.32662 0.55295 0.33102 0.54757 0.3345 C 0.54549 0.33588 0.54306 0.33681 0.54098 0.33889 C 0.53802 0.3419 0.53559 0.34607 0.53282 0.34977 C 0.53073 0.35255 0.52795 0.3551 0.52622 0.35857 C 0.52518 0.36065 0.52396 0.36274 0.52309 0.36505 C 0.52223 0.36713 0.52223 0.36968 0.52136 0.37153 C 0.52066 0.37338 0.51927 0.37454 0.51806 0.37593 C 0.51754 0.37825 0.5165 0.38033 0.5165 0.38264 C 0.5165 0.38912 0.51684 0.39584 0.51806 0.40232 C 0.51858 0.40417 0.5198 0.40625 0.52136 0.40649 C 0.53438 0.40857 0.54757 0.40811 0.56077 0.4088 C 0.56181 0.41158 0.56389 0.41436 0.56407 0.4176 C 0.56459 0.43797 0.56441 0.4507 0.56077 0.46783 C 0.56025 0.46991 0.5599 0.47223 0.55903 0.47431 C 0.55712 0.47894 0.55261 0.4875 0.55261 0.4875 C 0.55 0.49746 0.54879 0.49977 0.55261 0.51366 C 0.55313 0.51621 0.55573 0.51667 0.55747 0.51806 C 0.55799 0.52107 0.55764 0.52454 0.55903 0.52686 C 0.56025 0.52871 0.56268 0.52755 0.56407 0.52894 C 0.56545 0.53056 0.56615 0.53334 0.56736 0.53565 C 0.56632 0.54491 0.56945 0.55533 0.56077 0.55533 C 0.55851 0.55533 0.55643 0.55371 0.55417 0.55301 C 0.55955 0.54815 0.55712 0.54862 0.56077 0.54862 L 0.56077 0.54862 " pathEditMode="relative" ptsTypes="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26" dur="8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8" presetClass="path" presetSubtype="0" accel="50000" decel="5000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4.44444E-6 -4.07407E-6 C 0.00798 -0.01226 0.01701 -0.02407 0.021 -0.03912 C 0.025 -0.05555 0.02708 -0.075 0.02899 -0.09444 C 0.03107 -0.11365 0.02899 -0.13009 0.02708 -0.14814 C 0.025 -0.16435 0.02204 -0.1824 0.01493 -0.19722 C 0.00902 -0.21203 -0.00105 -0.22407 -0.01198 -0.23333 C -0.02205 -0.24213 -0.03403 -0.24814 -0.04601 -0.25115 C -0.05799 -0.25393 -0.06997 -0.25393 -0.08108 -0.25115 C -0.09306 -0.24814 -0.104 -0.24074 -0.11303 -0.2287 C -0.12205 -0.21851 -0.13004 -0.20486 -0.13403 -0.18842 C -0.13907 -0.17314 -0.14098 -0.15277 -0.14098 -0.13588 C -0.14202 -0.1199 -0.14098 -0.1 -0.13594 -0.08379 C -0.13108 -0.06898 -0.12205 -0.05694 -0.11007 -0.05115 C -0.09792 -0.04652 -0.08594 -0.05254 -0.07796 -0.06273 C -0.07101 -0.07361 -0.06598 -0.08981 -0.06493 -0.10926 C -0.06493 -0.1287 -0.06598 -0.14652 -0.07101 -0.16157 C -0.07605 -0.17662 -0.075 -0.17916 -0.09497 -0.19884 C -0.11303 -0.21967 -0.13108 -0.21388 -0.14202 -0.21504 C -0.15296 -0.21504 -0.16198 -0.20926 -0.17292 -0.20347 C -0.18507 -0.19606 -0.19497 -0.1824 -0.20209 -0.17037 C -0.20903 -0.15833 -0.21198 -0.14351 -0.21598 -0.1199 C -0.21893 -0.09583 -0.21893 -0.08379 -0.21893 -0.06597 C -0.21893 -0.04791 -0.21893 -0.03009 -0.21893 -0.01226 L 4.44444E-6 -4.07407E-6 Z" pathEditMode="relative" rAng="0" ptsTypes="AAAAAAAAAAAAAAAAAAAAAAA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62" y="-1266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-2.77778E-7 1.11111E-6 L -2.77778E-7 1.11111E-6 L -0.01319 -0.00672 C -0.01649 -0.00811 -0.02309 -0.01111 -0.02309 -0.01111 C -0.02413 -0.0125 -0.025 -0.01436 -0.02639 -0.01528 C -0.0283 -0.01667 -0.03073 -0.01667 -0.03281 -0.0176 C -0.03455 -0.01829 -0.03628 -0.01875 -0.03784 -0.01968 C -0.03958 -0.02084 -0.0408 -0.02315 -0.04271 -0.02408 C -0.04531 -0.02547 -0.04826 -0.02524 -0.05087 -0.02639 C -0.07534 -0.03519 -0.04896 -0.02616 -0.06736 -0.03496 C -0.071 -0.03681 -0.075 -0.03797 -0.07882 -0.03936 C -0.09236 -0.04491 -0.07326 -0.0375 -0.09028 -0.04607 C -0.09236 -0.04699 -0.09462 -0.04723 -0.09687 -0.04815 C -0.10017 -0.04954 -0.10659 -0.05255 -0.10659 -0.05255 C -0.10833 -0.05394 -0.10972 -0.05579 -0.11146 -0.05695 C -0.11354 -0.05811 -0.11597 -0.05834 -0.11805 -0.05903 C -0.11979 -0.05973 -0.12135 -0.06065 -0.12309 -0.06135 C -0.12934 -0.06991 -0.12274 -0.06227 -0.13125 -0.06783 C -0.13298 -0.06899 -0.13437 -0.0713 -0.13611 -0.07223 C -0.1434 -0.07639 -0.14114 -0.07246 -0.14757 -0.07662 C -0.15989 -0.08496 -0.15156 -0.08056 -0.16076 -0.0875 C -0.16632 -0.0919 -0.16666 -0.09167 -0.17222 -0.09399 C -0.17326 -0.09561 -0.17413 -0.09746 -0.17552 -0.09838 C -0.17691 -0.09954 -0.17882 -0.09977 -0.18038 -0.1007 C -0.18316 -0.10209 -0.18576 -0.10348 -0.18854 -0.1051 C -0.1908 -0.10787 -0.19271 -0.11135 -0.19514 -0.11366 C -0.19653 -0.11505 -0.19844 -0.11505 -0.2 -0.11598 C -0.20225 -0.11713 -0.20451 -0.11899 -0.20659 -0.12037 C -0.2125 -0.12801 -0.20712 -0.12199 -0.21649 -0.12917 C -0.21823 -0.13033 -0.21944 -0.13264 -0.22135 -0.13357 C -0.22396 -0.13473 -0.22691 -0.13473 -0.22951 -0.13565 C -0.23403 -0.13704 -0.23837 -0.1382 -0.24271 -0.14005 C -0.246 -0.14144 -0.24913 -0.14329 -0.25243 -0.14445 C -0.25694 -0.14584 -0.26128 -0.14676 -0.26562 -0.14885 C -0.26719 -0.14954 -0.26892 -0.15 -0.27048 -0.15093 C -0.27274 -0.15232 -0.27482 -0.15417 -0.27708 -0.15533 C -0.27916 -0.15649 -0.28159 -0.15649 -0.28368 -0.15741 C -0.28594 -0.15857 -0.28784 -0.16088 -0.29028 -0.16181 C -0.29444 -0.16389 -0.29896 -0.16482 -0.3033 -0.16621 C -0.30555 -0.1669 -0.30781 -0.16736 -0.30989 -0.16852 C -0.31267 -0.16991 -0.31545 -0.17107 -0.31805 -0.17292 C -0.31979 -0.17408 -0.32118 -0.17616 -0.32291 -0.17709 C -0.32552 -0.17848 -0.32847 -0.17848 -0.33125 -0.1794 C -0.35243 -0.18588 -0.33628 -0.18195 -0.35416 -0.18588 C -0.37361 -0.18565 -0.4375 -0.19607 -0.47534 -0.18149 C -0.47708 -0.18102 -0.47864 -0.1801 -0.48038 -0.1794 C -0.4868 -0.17084 -0.48003 -0.17848 -0.48854 -0.17292 C -0.49271 -0.17014 -0.49375 -0.16806 -0.4967 -0.16412 C -0.50104 -0.14676 -0.49948 -0.15556 -0.50156 -0.13774 C -0.50104 -0.12755 -0.50139 -0.11736 -0.5 -0.10718 C -0.49965 -0.10463 -0.49757 -0.10301 -0.4967 -0.1007 C -0.49531 -0.09653 -0.49583 -0.09074 -0.4934 -0.0875 C -0.49236 -0.08611 -0.49132 -0.08449 -0.4901 -0.08311 C -0.48698 -0.07986 -0.48229 -0.07639 -0.47864 -0.07431 C -0.47708 -0.07361 -0.47534 -0.07292 -0.47378 -0.07223 C -0.47274 -0.07084 -0.47187 -0.06852 -0.47048 -0.06783 C -0.46632 -0.06551 -0.45746 -0.06343 -0.45746 -0.06343 C -0.45034 -0.05394 -0.45746 -0.06204 -0.44097 -0.05463 C -0.43941 -0.05394 -0.43784 -0.05301 -0.43611 -0.05255 C -0.43073 -0.05093 -0.42517 -0.05 -0.41962 -0.04815 L -0.41319 -0.04607 C -0.41198 -0.04445 -0.41128 -0.04213 -0.40989 -0.04167 C -0.40347 -0.03912 -0.39653 -0.04005 -0.39028 -0.03727 C -0.38159 -0.03334 -0.38698 -0.03542 -0.37378 -0.03287 C -0.36528 -0.02524 -0.37274 -0.03056 -0.36076 -0.02639 C -0.35729 -0.025 -0.35416 -0.02338 -0.35087 -0.02199 C -0.34913 -0.0213 -0.34757 -0.02037 -0.346 -0.01968 C -0.33767 -0.0169 -0.34149 -0.01852 -0.33437 -0.01528 C -0.32031 -0.00278 -0.33819 -0.01783 -0.32465 -0.0088 C -0.32291 -0.00764 -0.32153 -0.00556 -0.31979 -0.0044 C -0.31823 -0.00348 -0.31632 -0.00324 -0.31475 -0.00232 C -0.31302 -0.00116 -0.31163 0.00115 -0.30989 0.00208 C -0.30781 0.00324 -0.30555 0.00347 -0.3033 0.00439 C -0.3 0.00555 -0.2967 0.00717 -0.2934 0.00856 L -0.26892 0.01967 L -0.25903 0.02407 C -0.25746 0.02476 -0.25573 0.02523 -0.25416 0.02615 C -0.25191 0.02754 -0.24982 0.02939 -0.24757 0.03055 C -0.24444 0.03217 -0.23767 0.03495 -0.23767 0.03495 C -0.23611 0.03634 -0.23472 0.03819 -0.23281 0.03935 C -0.22969 0.0412 -0.22291 0.04375 -0.22291 0.04375 C -0.22135 0.04514 -0.21979 0.04676 -0.21805 0.04814 C -0.21007 0.05347 -0.21614 0.04629 -0.20833 0.05463 C -0.20399 0.05902 -0.20573 0.05995 -0.2 0.06342 C -0.19687 0.06527 -0.19028 0.06782 -0.19028 0.06782 C -0.17326 0.09027 -0.19809 0.05856 -0.17882 0.0787 C -0.17569 0.08171 -0.17378 0.0868 -0.17048 0.08958 L -0.16562 0.09398 C -0.16458 0.09606 -0.16371 0.09861 -0.16232 0.10046 C -0.16041 0.1037 -0.15573 0.10926 -0.15573 0.10926 C -0.1493 0.13125 -0.15503 0.11018 -0.15087 0.12893 C -0.14982 0.13333 -0.14861 0.13773 -0.14757 0.14213 C -0.14705 0.14421 -0.14635 0.14629 -0.146 0.14861 C -0.14392 0.1618 -0.14514 0.15601 -0.14271 0.1662 C -0.14219 0.17129 -0.14184 0.17639 -0.14097 0.18148 C -0.14062 0.18379 -0.13941 0.18564 -0.13941 0.18796 C -0.13941 0.20115 -0.1401 0.21435 -0.14097 0.22731 C -0.14132 0.23171 -0.14392 0.23726 -0.146 0.24051 C -0.14791 0.24351 -0.14965 0.24791 -0.1526 0.2493 L -0.16232 0.25347 C -0.16406 0.25439 -0.16562 0.25532 -0.16736 0.25578 C -0.16944 0.25648 -0.1717 0.25717 -0.17378 0.25787 C -0.17708 0.25926 -0.18038 0.26088 -0.18368 0.26226 L -0.2033 0.27106 C -0.21823 0.27777 -0.19462 0.26759 -0.21649 0.27546 C -0.21979 0.27662 -0.22621 0.27986 -0.22621 0.27986 C -0.22795 0.28125 -0.22951 0.2831 -0.23125 0.28426 C -0.23385 0.28588 -0.24028 0.28773 -0.24271 0.28865 C -0.2592 0.2949 -0.23368 0.28611 -0.25416 0.29305 C -0.26007 0.29213 -0.26649 0.29328 -0.27222 0.29074 C -0.27361 0.29004 -0.26962 0.28819 -0.26892 0.28634 C -0.2684 0.28518 -0.26892 0.28356 -0.26892 0.28194 L -0.26892 0.28194 " pathEditMode="relative" ptsTypes="AAAAAAAAAAAAAAAAAAAAAAAAAAAAAAAAAAAAAAAAAAAAAAAAAAAAAAAAAAAAAAAAAAAAAAAAAAAAAAAAAAAAAAAAAAAAAAAAAAAAAAAAAAAAAAAAA">
                                      <p:cBhvr>
                                        <p:cTn id="35" dur="4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2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bg1">
              <a:lumMod val="75000"/>
            </a:schemeClr>
          </a:fgClr>
          <a:bgClr>
            <a:schemeClr val="bg1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уб 3"/>
          <p:cNvSpPr/>
          <p:nvPr/>
        </p:nvSpPr>
        <p:spPr>
          <a:xfrm>
            <a:off x="-4835597" y="-1019331"/>
            <a:ext cx="6274652" cy="1349115"/>
          </a:xfrm>
          <a:prstGeom prst="cube">
            <a:avLst>
              <a:gd name="adj" fmla="val 27424"/>
            </a:avLst>
          </a:prstGeom>
          <a:blipFill>
            <a:blip r:embed="rId2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-265178" y="2383437"/>
            <a:ext cx="7279520" cy="534948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лыбающееся лицо 5"/>
          <p:cNvSpPr/>
          <p:nvPr/>
        </p:nvSpPr>
        <p:spPr>
          <a:xfrm>
            <a:off x="7014342" y="6175948"/>
            <a:ext cx="747399" cy="682052"/>
          </a:xfrm>
          <a:prstGeom prst="smileyFace">
            <a:avLst>
              <a:gd name="adj" fmla="val 398"/>
            </a:avLst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</a:gra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081" y="6356601"/>
            <a:ext cx="786452" cy="780356"/>
          </a:xfrm>
          <a:prstGeom prst="rect">
            <a:avLst/>
          </a:prstGeom>
        </p:spPr>
      </p:pic>
      <p:sp>
        <p:nvSpPr>
          <p:cNvPr id="8" name="Прямоугольник с двумя усеченными противолежащими углами 7"/>
          <p:cNvSpPr/>
          <p:nvPr/>
        </p:nvSpPr>
        <p:spPr>
          <a:xfrm>
            <a:off x="7513029" y="-128789"/>
            <a:ext cx="2223400" cy="669701"/>
          </a:xfrm>
          <a:prstGeom prst="snip2Diag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Видео.        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0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764">
        <p:cut/>
      </p:transition>
    </mc:Choice>
    <mc:Fallback xmlns="">
      <p:transition advClick="0" advTm="764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bg1">
              <a:lumMod val="75000"/>
            </a:schemeClr>
          </a:fgClr>
          <a:bgClr>
            <a:schemeClr val="bg1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-4138340" y="-1079292"/>
            <a:ext cx="10387129" cy="82275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лыбающееся лицо 5"/>
          <p:cNvSpPr/>
          <p:nvPr/>
        </p:nvSpPr>
        <p:spPr>
          <a:xfrm>
            <a:off x="6107964" y="5051686"/>
            <a:ext cx="1930567" cy="1686393"/>
          </a:xfrm>
          <a:prstGeom prst="smileyFace">
            <a:avLst>
              <a:gd name="adj" fmla="val 398"/>
            </a:avLst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</a:gra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081" y="6356601"/>
            <a:ext cx="786452" cy="780356"/>
          </a:xfrm>
          <a:prstGeom prst="rect">
            <a:avLst/>
          </a:prstGeom>
        </p:spPr>
      </p:pic>
      <p:sp>
        <p:nvSpPr>
          <p:cNvPr id="7" name="Прямоугольник с двумя усеченными противолежащими углами 6"/>
          <p:cNvSpPr/>
          <p:nvPr/>
        </p:nvSpPr>
        <p:spPr>
          <a:xfrm>
            <a:off x="7513029" y="-128789"/>
            <a:ext cx="2223400" cy="669701"/>
          </a:xfrm>
          <a:prstGeom prst="snip2Diag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Видео.        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77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768">
        <p:cut/>
      </p:transition>
    </mc:Choice>
    <mc:Fallback xmlns="">
      <p:transition advClick="0" advTm="768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bg1">
              <a:lumMod val="75000"/>
            </a:schemeClr>
          </a:fgClr>
          <a:bgClr>
            <a:schemeClr val="bg1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-1663908" y="-974360"/>
            <a:ext cx="5831174" cy="874200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лыбающееся лицо 5"/>
          <p:cNvSpPr/>
          <p:nvPr/>
        </p:nvSpPr>
        <p:spPr>
          <a:xfrm>
            <a:off x="5216579" y="2263515"/>
            <a:ext cx="2761994" cy="2525844"/>
          </a:xfrm>
          <a:prstGeom prst="smileyFace">
            <a:avLst>
              <a:gd name="adj" fmla="val 398"/>
            </a:avLst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</a:gra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/>
          <p:cNvGrpSpPr/>
          <p:nvPr/>
        </p:nvGrpSpPr>
        <p:grpSpPr>
          <a:xfrm>
            <a:off x="4272201" y="1034321"/>
            <a:ext cx="4705009" cy="4856813"/>
            <a:chOff x="4272201" y="1034321"/>
            <a:chExt cx="4705009" cy="4856813"/>
          </a:xfrm>
        </p:grpSpPr>
        <p:sp>
          <p:nvSpPr>
            <p:cNvPr id="2" name="Кольцо 1"/>
            <p:cNvSpPr/>
            <p:nvPr/>
          </p:nvSpPr>
          <p:spPr>
            <a:xfrm>
              <a:off x="4631961" y="1469036"/>
              <a:ext cx="3942413" cy="3987384"/>
            </a:xfrm>
            <a:prstGeom prst="donut">
              <a:avLst>
                <a:gd name="adj" fmla="val 2812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6492645" y="1034321"/>
              <a:ext cx="209862" cy="8694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 rot="16200000">
              <a:off x="4580213" y="3088632"/>
              <a:ext cx="253405" cy="8694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 rot="16200000">
              <a:off x="8415793" y="3088631"/>
              <a:ext cx="253405" cy="8694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6492645" y="5021705"/>
              <a:ext cx="209862" cy="8694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" name="Выноска 2 10"/>
          <p:cNvSpPr/>
          <p:nvPr/>
        </p:nvSpPr>
        <p:spPr>
          <a:xfrm>
            <a:off x="734518" y="1573967"/>
            <a:ext cx="2608289" cy="2908092"/>
          </a:xfrm>
          <a:prstGeom prst="borderCallout2">
            <a:avLst>
              <a:gd name="adj1" fmla="val 45038"/>
              <a:gd name="adj2" fmla="val 100288"/>
              <a:gd name="adj3" fmla="val 45039"/>
              <a:gd name="adj4" fmla="val 118965"/>
              <a:gd name="adj5" fmla="val 56314"/>
              <a:gd name="adj6" fmla="val 167701"/>
            </a:avLst>
          </a:prstGeom>
          <a:solidFill>
            <a:srgbClr val="FF7D7D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войная волна 11"/>
          <p:cNvSpPr/>
          <p:nvPr/>
        </p:nvSpPr>
        <p:spPr>
          <a:xfrm>
            <a:off x="734518" y="1768838"/>
            <a:ext cx="1708879" cy="112432"/>
          </a:xfrm>
          <a:prstGeom prst="doubleWave">
            <a:avLst>
              <a:gd name="adj1" fmla="val 12500"/>
              <a:gd name="adj2" fmla="val -575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Двойная волна 12"/>
          <p:cNvSpPr/>
          <p:nvPr/>
        </p:nvSpPr>
        <p:spPr>
          <a:xfrm>
            <a:off x="742016" y="1978699"/>
            <a:ext cx="1701382" cy="164898"/>
          </a:xfrm>
          <a:prstGeom prst="doubleWave">
            <a:avLst>
              <a:gd name="adj1" fmla="val 12500"/>
              <a:gd name="adj2" fmla="val -575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Двойная волна 13"/>
          <p:cNvSpPr/>
          <p:nvPr/>
        </p:nvSpPr>
        <p:spPr>
          <a:xfrm>
            <a:off x="757001" y="2241026"/>
            <a:ext cx="2608289" cy="134912"/>
          </a:xfrm>
          <a:prstGeom prst="doubleWave">
            <a:avLst>
              <a:gd name="adj1" fmla="val 12500"/>
              <a:gd name="adj2" fmla="val -575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Двойная волна 14"/>
          <p:cNvSpPr/>
          <p:nvPr/>
        </p:nvSpPr>
        <p:spPr>
          <a:xfrm>
            <a:off x="712035" y="2450887"/>
            <a:ext cx="2608289" cy="134912"/>
          </a:xfrm>
          <a:prstGeom prst="doubleWave">
            <a:avLst>
              <a:gd name="adj1" fmla="val 12500"/>
              <a:gd name="adj2" fmla="val -575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Двойная волна 15"/>
          <p:cNvSpPr/>
          <p:nvPr/>
        </p:nvSpPr>
        <p:spPr>
          <a:xfrm>
            <a:off x="742015" y="2683228"/>
            <a:ext cx="2608289" cy="134912"/>
          </a:xfrm>
          <a:prstGeom prst="doubleWave">
            <a:avLst>
              <a:gd name="adj1" fmla="val 12500"/>
              <a:gd name="adj2" fmla="val -575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Улыбающееся лицо 16"/>
          <p:cNvSpPr/>
          <p:nvPr/>
        </p:nvSpPr>
        <p:spPr>
          <a:xfrm>
            <a:off x="2620005" y="1705134"/>
            <a:ext cx="546192" cy="502168"/>
          </a:xfrm>
          <a:prstGeom prst="smileyFace">
            <a:avLst>
              <a:gd name="adj" fmla="val 398"/>
            </a:avLst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</a:gra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войная волна 17"/>
          <p:cNvSpPr/>
          <p:nvPr/>
        </p:nvSpPr>
        <p:spPr>
          <a:xfrm>
            <a:off x="742015" y="2919322"/>
            <a:ext cx="2608289" cy="134912"/>
          </a:xfrm>
          <a:prstGeom prst="doubleWave">
            <a:avLst>
              <a:gd name="adj1" fmla="val 12500"/>
              <a:gd name="adj2" fmla="val -575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Двойная волна 18"/>
          <p:cNvSpPr/>
          <p:nvPr/>
        </p:nvSpPr>
        <p:spPr>
          <a:xfrm>
            <a:off x="742015" y="3155408"/>
            <a:ext cx="2608289" cy="134912"/>
          </a:xfrm>
          <a:prstGeom prst="doubleWave">
            <a:avLst>
              <a:gd name="adj1" fmla="val 12500"/>
              <a:gd name="adj2" fmla="val -575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войная волна 19"/>
          <p:cNvSpPr/>
          <p:nvPr/>
        </p:nvSpPr>
        <p:spPr>
          <a:xfrm>
            <a:off x="727021" y="3365231"/>
            <a:ext cx="2608289" cy="134912"/>
          </a:xfrm>
          <a:prstGeom prst="doubleWave">
            <a:avLst>
              <a:gd name="adj1" fmla="val 12500"/>
              <a:gd name="adj2" fmla="val -575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войная волна 20"/>
          <p:cNvSpPr/>
          <p:nvPr/>
        </p:nvSpPr>
        <p:spPr>
          <a:xfrm>
            <a:off x="757001" y="3575054"/>
            <a:ext cx="2608289" cy="134912"/>
          </a:xfrm>
          <a:prstGeom prst="doubleWave">
            <a:avLst>
              <a:gd name="adj1" fmla="val 12500"/>
              <a:gd name="adj2" fmla="val -575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Двойная волна 21"/>
          <p:cNvSpPr/>
          <p:nvPr/>
        </p:nvSpPr>
        <p:spPr>
          <a:xfrm>
            <a:off x="786985" y="3807381"/>
            <a:ext cx="2608289" cy="134912"/>
          </a:xfrm>
          <a:prstGeom prst="doubleWave">
            <a:avLst>
              <a:gd name="adj1" fmla="val 12500"/>
              <a:gd name="adj2" fmla="val -575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Двойная волна 22"/>
          <p:cNvSpPr/>
          <p:nvPr/>
        </p:nvSpPr>
        <p:spPr>
          <a:xfrm>
            <a:off x="697040" y="4047234"/>
            <a:ext cx="2608289" cy="134912"/>
          </a:xfrm>
          <a:prstGeom prst="doubleWave">
            <a:avLst>
              <a:gd name="adj1" fmla="val 12500"/>
              <a:gd name="adj2" fmla="val -575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081" y="6356601"/>
            <a:ext cx="786452" cy="780356"/>
          </a:xfrm>
          <a:prstGeom prst="rect">
            <a:avLst/>
          </a:prstGeom>
        </p:spPr>
      </p:pic>
      <p:sp>
        <p:nvSpPr>
          <p:cNvPr id="25" name="Прямоугольник с двумя усеченными противолежащими углами 24"/>
          <p:cNvSpPr/>
          <p:nvPr/>
        </p:nvSpPr>
        <p:spPr>
          <a:xfrm>
            <a:off x="7513029" y="-128789"/>
            <a:ext cx="2223400" cy="669701"/>
          </a:xfrm>
          <a:prstGeom prst="snip2Diag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Видео.        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84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18511">
        <p:cut/>
      </p:transition>
    </mc:Choice>
    <mc:Fallback xmlns="">
      <p:transition advClick="0" advTm="18511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6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500"/>
                            </p:stCondLst>
                            <p:childTnLst>
                              <p:par>
                                <p:cTn id="71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500"/>
                            </p:stCondLst>
                            <p:childTnLst>
                              <p:par>
                                <p:cTn id="83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0"/>
                            </p:stCondLst>
                            <p:childTnLst>
                              <p:par>
                                <p:cTn id="89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3500"/>
                            </p:stCondLst>
                            <p:childTnLst>
                              <p:par>
                                <p:cTn id="95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1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4500"/>
                            </p:stCondLst>
                            <p:childTnLst>
                              <p:par>
                                <p:cTn id="107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0"/>
                            </p:stCondLst>
                            <p:childTnLst>
                              <p:par>
                                <p:cTn id="113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19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6000"/>
                            </p:stCondLst>
                            <p:childTnLst>
                              <p:par>
                                <p:cTn id="125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1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1" presetID="3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bg1">
              <a:lumMod val="75000"/>
            </a:schemeClr>
          </a:fgClr>
          <a:bgClr>
            <a:schemeClr val="bg1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6797" y="799817"/>
            <a:ext cx="5288627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Left">
                <a:rot lat="0" lon="2400000" rev="0"/>
              </a:camera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ru-RU" sz="13800" dirty="0" smtClean="0">
                <a:solidFill>
                  <a:prstClr val="black"/>
                </a:solidFill>
              </a:rPr>
              <a:t>Спасти</a:t>
            </a:r>
            <a:endParaRPr lang="ru-RU" sz="138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3906" y="3015808"/>
            <a:ext cx="6177332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Left">
                <a:rot lat="0" lon="19199988" rev="0"/>
              </a:camera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ru-RU" sz="13800" dirty="0" smtClean="0">
                <a:solidFill>
                  <a:prstClr val="black"/>
                </a:solidFill>
              </a:rPr>
              <a:t>Котёнка</a:t>
            </a:r>
            <a:endParaRPr lang="ru-RU" sz="19900" dirty="0">
              <a:solidFill>
                <a:prstClr val="black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21388603">
            <a:off x="2512972" y="54182"/>
            <a:ext cx="1816765" cy="17375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5116862" y="2287159"/>
            <a:ext cx="1816765" cy="173751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918519">
            <a:off x="197137" y="3576860"/>
            <a:ext cx="1816765" cy="173751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20935224" flipH="1">
            <a:off x="6511562" y="4603989"/>
            <a:ext cx="1816765" cy="1737511"/>
          </a:xfrm>
          <a:prstGeom prst="rect">
            <a:avLst/>
          </a:prstGeom>
        </p:spPr>
      </p:pic>
      <p:sp>
        <p:nvSpPr>
          <p:cNvPr id="9" name="Прямоугольник с двумя усеченными противолежащими углами 8"/>
          <p:cNvSpPr/>
          <p:nvPr/>
        </p:nvSpPr>
        <p:spPr>
          <a:xfrm>
            <a:off x="7513029" y="-128789"/>
            <a:ext cx="2223400" cy="669701"/>
          </a:xfrm>
          <a:prstGeom prst="snip2Diag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prstClr val="black"/>
                </a:solidFill>
              </a:rPr>
              <a:t>Заставка.       </a:t>
            </a:r>
            <a:r>
              <a:rPr lang="ru-RU" dirty="0" smtClean="0">
                <a:solidFill>
                  <a:prstClr val="white"/>
                </a:solidFill>
              </a:rPr>
              <a:t>.</a:t>
            </a: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3" name="Стрелка вправо 2">
            <a:hlinkClick r:id="rId3" action="ppaction://hlinksldjump"/>
          </p:cNvPr>
          <p:cNvSpPr/>
          <p:nvPr/>
        </p:nvSpPr>
        <p:spPr>
          <a:xfrm>
            <a:off x="305929" y="5472744"/>
            <a:ext cx="2155371" cy="1177870"/>
          </a:xfrm>
          <a:prstGeom prst="rightArrow">
            <a:avLst>
              <a:gd name="adj1" fmla="val 100000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Далее.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76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bg1">
              <a:lumMod val="75000"/>
            </a:schemeClr>
          </a:fgClr>
          <a:bgClr>
            <a:schemeClr val="bg1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398427" y="359763"/>
            <a:ext cx="4197246" cy="136410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873770" y="359763"/>
            <a:ext cx="5456420" cy="579148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scene3d>
            <a:camera prst="perspectiveRelaxedModerately" fov="3600000">
              <a:rot lat="18590636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7" name="Рисунок 36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6791" y="1021712"/>
            <a:ext cx="1392101" cy="134645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244699" y="5737539"/>
            <a:ext cx="9569003" cy="1232887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scene3d>
            <a:camera prst="perspectiveRelaxedModerately" fov="36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835515" y="0"/>
            <a:ext cx="2383858" cy="5911404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-195294" y="0"/>
            <a:ext cx="2383858" cy="5911404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2188564" y="-59961"/>
            <a:ext cx="4646951" cy="213294"/>
          </a:xfrm>
          <a:prstGeom prst="rect">
            <a:avLst/>
          </a:prstGeom>
          <a:blipFill>
            <a:blip r:embed="rId7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мка 8"/>
          <p:cNvSpPr/>
          <p:nvPr/>
        </p:nvSpPr>
        <p:spPr>
          <a:xfrm>
            <a:off x="2188564" y="119921"/>
            <a:ext cx="4646951" cy="5791483"/>
          </a:xfrm>
          <a:prstGeom prst="frame">
            <a:avLst>
              <a:gd name="adj1" fmla="val 5132"/>
            </a:avLst>
          </a:prstGeom>
          <a:gradFill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422709" y="359763"/>
            <a:ext cx="4167266" cy="532874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7032657" y="119921"/>
            <a:ext cx="2098623" cy="561761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3645723" y="824459"/>
            <a:ext cx="1696212" cy="109428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Улыбающееся лицо 19"/>
          <p:cNvSpPr/>
          <p:nvPr/>
        </p:nvSpPr>
        <p:spPr>
          <a:xfrm>
            <a:off x="4129104" y="1019331"/>
            <a:ext cx="729451" cy="704538"/>
          </a:xfrm>
          <a:prstGeom prst="smileyFace">
            <a:avLst>
              <a:gd name="adj" fmla="val 398"/>
            </a:avLst>
          </a:prstGeom>
          <a:gradFill>
            <a:gsLst>
              <a:gs pos="0">
                <a:schemeClr val="accent3">
                  <a:lumMod val="0"/>
                  <a:lumOff val="100000"/>
                  <a:alpha val="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</a:gra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Развернутая стрелка 21"/>
          <p:cNvSpPr/>
          <p:nvPr/>
        </p:nvSpPr>
        <p:spPr>
          <a:xfrm>
            <a:off x="7318896" y="359763"/>
            <a:ext cx="742013" cy="2518348"/>
          </a:xfrm>
          <a:prstGeom prst="uturnArrow">
            <a:avLst>
              <a:gd name="adj1" fmla="val 17164"/>
              <a:gd name="adj2" fmla="val 8582"/>
              <a:gd name="adj3" fmla="val 32462"/>
              <a:gd name="adj4" fmla="val 19869"/>
              <a:gd name="adj5" fmla="val 357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3" name="Молния 22"/>
          <p:cNvSpPr/>
          <p:nvPr/>
        </p:nvSpPr>
        <p:spPr>
          <a:xfrm>
            <a:off x="7697606" y="1618937"/>
            <a:ext cx="1043876" cy="161629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6" name="Группа 25"/>
          <p:cNvGrpSpPr/>
          <p:nvPr/>
        </p:nvGrpSpPr>
        <p:grpSpPr>
          <a:xfrm>
            <a:off x="7364900" y="3221988"/>
            <a:ext cx="1008562" cy="1140148"/>
            <a:chOff x="7318896" y="3235235"/>
            <a:chExt cx="1008562" cy="1140148"/>
          </a:xfrm>
        </p:grpSpPr>
        <p:sp>
          <p:nvSpPr>
            <p:cNvPr id="24" name="Улыбающееся лицо 23"/>
            <p:cNvSpPr/>
            <p:nvPr/>
          </p:nvSpPr>
          <p:spPr>
            <a:xfrm>
              <a:off x="7318896" y="3235235"/>
              <a:ext cx="1008562" cy="1081932"/>
            </a:xfrm>
            <a:prstGeom prst="smileyFace">
              <a:avLst>
                <a:gd name="adj" fmla="val -227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Молния 24"/>
            <p:cNvSpPr/>
            <p:nvPr/>
          </p:nvSpPr>
          <p:spPr>
            <a:xfrm rot="19413300">
              <a:off x="7504823" y="3765115"/>
              <a:ext cx="603679" cy="610268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8" name="Куб 27"/>
          <p:cNvSpPr/>
          <p:nvPr/>
        </p:nvSpPr>
        <p:spPr>
          <a:xfrm>
            <a:off x="7367482" y="4494568"/>
            <a:ext cx="1269571" cy="105134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TNT</a:t>
            </a:r>
            <a:endParaRPr lang="ru-RU" dirty="0"/>
          </a:p>
        </p:txBody>
      </p:sp>
      <p:sp>
        <p:nvSpPr>
          <p:cNvPr id="29" name="Развернутая стрелка 28"/>
          <p:cNvSpPr/>
          <p:nvPr/>
        </p:nvSpPr>
        <p:spPr>
          <a:xfrm rot="977698">
            <a:off x="5827901" y="1790271"/>
            <a:ext cx="742013" cy="2518348"/>
          </a:xfrm>
          <a:prstGeom prst="uturnArrow">
            <a:avLst>
              <a:gd name="adj1" fmla="val 17164"/>
              <a:gd name="adj2" fmla="val 8582"/>
              <a:gd name="adj3" fmla="val 32462"/>
              <a:gd name="adj4" fmla="val 19869"/>
              <a:gd name="adj5" fmla="val 357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Блок-схема: узел суммирования 29"/>
          <p:cNvSpPr/>
          <p:nvPr/>
        </p:nvSpPr>
        <p:spPr>
          <a:xfrm>
            <a:off x="7264902" y="3125932"/>
            <a:ext cx="1288457" cy="127006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Молния 30"/>
          <p:cNvSpPr/>
          <p:nvPr/>
        </p:nvSpPr>
        <p:spPr>
          <a:xfrm>
            <a:off x="-44595" y="100343"/>
            <a:ext cx="2643151" cy="2949102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Куб 31"/>
          <p:cNvSpPr/>
          <p:nvPr/>
        </p:nvSpPr>
        <p:spPr>
          <a:xfrm>
            <a:off x="3190956" y="2647433"/>
            <a:ext cx="2630773" cy="2445804"/>
          </a:xfrm>
          <a:prstGeom prst="cub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TNT</a:t>
            </a:r>
            <a:endParaRPr lang="ru-RU" dirty="0"/>
          </a:p>
        </p:txBody>
      </p:sp>
      <p:sp>
        <p:nvSpPr>
          <p:cNvPr id="34" name="Блок-схема: узел суммирования 33"/>
          <p:cNvSpPr/>
          <p:nvPr/>
        </p:nvSpPr>
        <p:spPr>
          <a:xfrm>
            <a:off x="7264902" y="3119165"/>
            <a:ext cx="1288457" cy="127006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Блок-схема: узел суммирования 34"/>
          <p:cNvSpPr/>
          <p:nvPr/>
        </p:nvSpPr>
        <p:spPr>
          <a:xfrm>
            <a:off x="7275729" y="3120793"/>
            <a:ext cx="1288457" cy="127006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/>
          <p:cNvSpPr/>
          <p:nvPr/>
        </p:nvSpPr>
        <p:spPr>
          <a:xfrm>
            <a:off x="816770" y="0"/>
            <a:ext cx="7554991" cy="6917961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508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" name="Рисунок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17619" y="1925453"/>
            <a:ext cx="2515823" cy="24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2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8" presetClass="emph" presetSubtype="0" decel="5000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32" presetClass="emph" presetSubtype="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120000">
                                      <p:cBhvr>
                                        <p:cTn id="27" dur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50" fill="hold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5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5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" presetClass="exit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901 -0.00208 C 0.09305 -0.00231 0.09982 -0.00763 0.10173 -0.00879 C 0.10607 -0.01134 0.10989 -0.0118 0.11475 -0.01319 C 0.12534 -0.01875 0.125 -0.01967 0.13941 -0.01967 L 0.43611 -0.01527 C 0.43819 -0.01388 0.44045 -0.01226 0.4427 -0.01088 C 0.44427 -0.00995 0.44618 -0.00995 0.44757 -0.00879 C 0.44948 -0.00694 0.45069 -0.00416 0.45243 -0.00208 C 0.45955 0.00533 0.4618 0.00625 0.46892 0.01088 C 0.46996 0.0125 0.47152 0.01343 0.47222 0.01528 C 0.47378 0.01945 0.47534 0.02848 0.47534 0.02848 C 0.47326 0.04237 0.47291 0.05695 0.46892 0.06991 C 0.4677 0.07385 0.46319 0.07408 0.46076 0.07662 C 0.45659 0.08056 0.45347 0.08612 0.44913 0.08959 C 0.44566 0.0926 0.44166 0.09445 0.43767 0.0963 C 0.42691 0.10093 0.41545 0.10371 0.40486 0.10926 C 0.38333 0.12084 0.39427 0.11644 0.37222 0.12246 C 0.36892 0.12454 0.36562 0.12709 0.36232 0.12894 C 0.35625 0.13241 0.35191 0.13357 0.346 0.13565 C 0.3651 0.13635 0.3842 0.13496 0.4033 0.13774 C 0.4052 0.13797 0.4059 0.1419 0.40659 0.14422 C 0.40764 0.14769 0.40764 0.15162 0.40816 0.1551 C 0.40764 0.16181 0.40816 0.16875 0.40659 0.17477 C 0.40538 0.17917 0.40208 0.18195 0.4 0.18588 C 0.39774 0.19005 0.39635 0.19537 0.3934 0.19885 C 0.3908 0.20209 0.3868 0.20301 0.38368 0.20556 C 0.37274 0.21366 0.37048 0.21829 0.35902 0.22292 C 0.3559 0.22431 0.35243 0.22431 0.34913 0.22524 C 0.346 0.22662 0.34253 0.22778 0.33941 0.22963 C 0.33715 0.23079 0.33507 0.23287 0.33281 0.2338 C 0.3302 0.23496 0.32725 0.23519 0.32465 0.23612 C 0.32291 0.23658 0.31788 0.2382 0.31961 0.2382 C 0.32187 0.2382 0.32413 0.23681 0.32621 0.23612 C 0.32795 0.23311 0.32916 0.22963 0.33125 0.22732 C 0.3335 0.22454 0.33645 0.22246 0.33941 0.22084 C 0.34427 0.21783 0.35052 0.21598 0.35573 0.21412 C 0.3618 0.21575 0.36823 0.21551 0.37378 0.21852 C 0.37534 0.21945 0.37552 0.22292 0.37534 0.22524 C 0.37448 0.2419 0.37361 0.25903 0.37048 0.27547 C 0.36961 0.27987 0.36649 0.28311 0.36389 0.28635 C 0.36007 0.29167 0.3526 0.29815 0.34757 0.30162 C 0.34357 0.30417 0.33871 0.30625 0.33437 0.30811 C 0.32795 0.30602 0.32014 0.30718 0.31475 0.30162 C 0.31163 0.29862 0.31354 0.29144 0.31319 0.28635 C 0.3125 0.27825 0.31198 0.27037 0.31145 0.26227 C 0.31198 0.21274 0.30989 0.16297 0.31319 0.11366 C 0.31336 0.10996 0.31857 0.11158 0.32135 0.11158 C 0.32847 0.11158 0.33559 0.11297 0.3427 0.11366 C 0.34531 0.11667 0.34843 0.11922 0.35086 0.12246 C 0.35277 0.125 0.35434 0.12801 0.35573 0.13125 C 0.36059 0.1419 0.36111 0.14584 0.36389 0.15741 C 0.36336 0.17917 0.36545 0.20139 0.36232 0.22292 C 0.36145 0.22894 0.35243 0.23612 0.35243 0.23612 C 0.32361 0.21991 0.33941 0.23519 0.32465 0.20556 C 0.31562 0.18774 0.2967 0.15301 0.2967 0.15301 C 0.29514 0.14352 0.2934 0.13403 0.29184 0.12454 C 0.28889 0.10649 0.28593 0.09352 0.2901 0.07431 C 0.29114 0.07037 0.29427 0.06806 0.2967 0.06551 C 0.30798 0.05371 0.30885 0.05602 0.32465 0.05024 C 0.36562 0.05417 0.36475 0.03658 0.37378 0.06343 C 0.375 0.0669 0.37604 0.07061 0.37708 0.07431 C 0.36718 0.11598 0.37777 0.11389 0.35902 0.11806 C 0.3552 0.11899 0.35139 0.11945 0.34757 0.12014 C 0.33385 0.11806 0.31944 0.12037 0.30659 0.11366 C 0.25833 0.0882 0.26336 0.07825 0.23281 0.04815 C 0.1875 0.00348 0.23889 0.05741 0.2 0.022 C 0.19114 0.01366 0.18906 0.01019 0.18368 0 C 0.18246 -0.00208 0.18125 -0.00416 0.18038 -0.00648 C 0.17951 -0.00856 0.17934 -0.01088 0.17864 -0.01319 C 0.17986 -0.01666 0.17986 -0.02152 0.18194 -0.02407 C 0.18455 -0.02708 0.18854 -0.02708 0.19184 -0.02847 C 0.21267 -0.03703 0.20382 -0.03449 0.22621 -0.03703 C 0.26736 -0.03588 0.28593 -0.04537 0.31649 -0.02847 C 0.32066 -0.02592 0.325 -0.01921 0.32795 -0.01527 C 0.32847 -0.01319 0.32916 -0.01088 0.32951 -0.00879 C 0.33177 0.0051 0.33264 0.01598 0.32795 0.03056 C 0.32725 0.03264 0.3184 0.03635 0.31649 0.03727 C 0.30711 0.03658 0.28802 0.03843 0.27708 0.03056 C 0.27395 0.02848 0.27152 0.02477 0.26892 0.022 C 0.33107 0.00116 0.30468 0.00834 0.44097 0.02408 C 0.45156 0.02524 0.46111 0.03311 0.47048 0.03936 C 0.48177 0.047 0.49652 0.06366 0.50659 0.07431 C 0.50868 0.08172 0.51145 0.08866 0.51319 0.0963 C 0.51475 0.10325 0.51458 0.11112 0.51649 0.11806 C 0.51788 0.12431 0.52083 0.12963 0.52291 0.13565 C 0.52187 0.15301 0.52239 0.17084 0.51961 0.18797 C 0.51875 0.19445 0.50625 0.20186 0.5033 0.20325 C 0.49965 0.2051 0.49566 0.20649 0.49184 0.20764 C 0.47708 0.2125 0.4783 0.21181 0.46389 0.21412 C 0.45347 0.21389 0.37951 0.22454 0.34757 0.20556 C 0.34288 0.20278 0.33889 0.19815 0.33437 0.19445 C 0.36024 0.17176 0.35034 0.17662 0.40816 0.18797 C 0.41111 0.18866 0.41041 0.19537 0.41145 0.19885 C 0.41041 0.20556 0.41041 0.2125 0.40816 0.21852 C 0.40694 0.22223 0.40416 0.22477 0.40173 0.22732 C 0.38836 0.24051 0.37621 0.25325 0.36076 0.26019 C 0.35434 0.26297 0.34739 0.26389 0.34097 0.26667 C 0.33541 0.26899 0.3302 0.27292 0.32465 0.27547 C 0.31371 0.28033 0.30208 0.28172 0.29184 0.28843 C 0.2875 0.29144 0.28333 0.29491 0.27864 0.29723 C 0.27413 0.29954 0.26302 0.30232 0.25746 0.30394 C 0.24461 0.30093 0.21545 0.297 0.27864 0.28195 L 0.32465 0.27107 C 0.3427 0.27223 0.37777 0.2588 0.39514 0.28195 C 0.39652 0.2838 0.39722 0.28635 0.39843 0.28843 C 0.39461 0.30394 0.39236 0.31991 0.38698 0.3345 C 0.3809 0.35047 0.36996 0.35232 0.35902 0.35857 C 0.35173 0.3625 0.33906 0.37084 0.33125 0.37385 C 0.32743 0.375 0.32343 0.37524 0.31961 0.37593 C 0.30816 0.37454 0.29652 0.37477 0.28524 0.37153 C 0.28003 0.37014 0.24305 0.34676 0.24097 0.34537 C 0.23107 0.33843 0.221 0.33149 0.21145 0.32338 C 0.18159 0.29815 0.17916 0.29514 0.16076 0.27547 C 0.16007 0.27315 0.15764 0.27037 0.15902 0.26875 C 0.16163 0.26598 0.1658 0.26806 0.16892 0.26667 C 0.17517 0.26366 0.1809 0.2595 0.18698 0.25579 C 0.23298 0.25672 0.26684 0.24352 0.30486 0.26459 C 0.30937 0.2669 0.31406 0.26945 0.31805 0.27315 C 0.32621 0.28125 0.33507 0.29792 0.34097 0.30811 C 0.34288 0.31875 0.34895 0.35116 0.34913 0.36274 C 0.34948 0.37477 0.35086 0.4007 0.3427 0.4132 C 0.34166 0.41459 0.3302 0.42292 0.32795 0.42408 C 0.31979 0.42801 0.31128 0.43033 0.3033 0.43496 C 0.29948 0.43704 0.29583 0.44028 0.29184 0.44144 C 0.28645 0.44329 0.2809 0.44306 0.27552 0.44375 C 0.26892 0.44584 0.2625 0.44885 0.25573 0.45024 C 0.23194 0.45533 0.18211 0.4507 0.16892 0.45024 C 0.17621 0.43403 0.17343 0.43612 0.19184 0.42616 C 0.23489 0.40325 0.22812 0.40649 0.26232 0.4 C 0.28698 0.4007 0.31163 0.39792 0.33611 0.40209 C 0.34114 0.40301 0.34409 0.41042 0.34757 0.41528 C 0.35017 0.41922 0.35173 0.42408 0.35416 0.42848 C 0.35625 0.43218 0.3585 0.43565 0.36076 0.43936 C 0.36128 0.44306 0.36163 0.44676 0.36232 0.45024 C 0.36267 0.45255 0.3651 0.4551 0.36389 0.45672 C 0.36302 0.45834 0.34618 0.46551 0.346 0.46551 C 0.34184 0.46806 0.33854 0.47246 0.33437 0.47431 C 0.32916 0.47686 0.32343 0.47662 0.31805 0.47871 C 0.28958 0.48936 0.32222 0.48311 0.28698 0.4875 C 0.27604 0.48658 0.26493 0.48681 0.25416 0.48519 C 0.25017 0.48473 0.24583 0.48403 0.2427 0.48079 C 0.24027 0.47848 0.24045 0.47362 0.23941 0.46991 C 0.2427 0.45764 0.24427 0.44422 0.24913 0.43287 C 0.25121 0.42825 0.25555 0.42662 0.25902 0.42408 C 0.26336 0.42084 0.26753 0.4176 0.27222 0.41528 C 0.28489 0.4088 0.29323 0.40764 0.30659 0.4044 C 0.32916 0.40579 0.36892 0.39306 0.39184 0.41737 C 0.39392 0.41968 0.39514 0.42338 0.3967 0.42616 C 0.40034 0.44514 0.40156 0.44723 0.39514 0.47639 C 0.39444 0.47963 0.3809 0.49422 0.37864 0.49607 C 0.36371 0.50903 0.36718 0.50556 0.35243 0.51135 C 0.32448 0.52292 0.36423 0.50787 0.32951 0.52014 C 0.32569 0.52153 0.32187 0.52338 0.31805 0.52454 C 0.31423 0.5257 0.31041 0.52593 0.30659 0.52686 C 0.2092 0.52246 0.27621 0.52454 0.32291 0.53102 C 0.32691 0.53172 0.33055 0.53403 0.33437 0.53542 C 0.33715 0.53912 0.34062 0.54213 0.3427 0.54653 C 0.34427 0.54977 0.3467 0.5632 0.34757 0.56829 C 0.34531 0.57848 0.34514 0.58982 0.34097 0.59885 C 0.33923 0.60278 0.33437 0.60162 0.33125 0.60325 C 0.32673 0.60533 0.32239 0.60764 0.31805 0.60973 L 0.24757 0.59445 C 0.24045 0.59283 0.23316 0.59121 0.22621 0.58797 C 0.22048 0.58519 0.21545 0.5801 0.20989 0.57709 C 0.20347 0.57362 0.1901 0.56829 0.1901 0.56829 C 0.18906 0.56621 0.18767 0.56412 0.18698 0.56181 C 0.18246 0.54584 0.18732 0.54144 0.19843 0.52686 C 0.2 0.52454 0.20277 0.52524 0.20486 0.52454 C 0.20711 0.52315 0.2092 0.5213 0.21145 0.52014 C 0.21406 0.51899 0.21701 0.51875 0.21961 0.51806 C 0.22187 0.51737 0.22413 0.51667 0.22621 0.51575 C 0.23333 0.51806 0.24149 0.5169 0.24757 0.52246 C 0.25086 0.52524 0.24965 0.53264 0.25086 0.53774 C 0.25191 0.54213 0.25416 0.5507 0.25416 0.5507 C 0.25243 0.55301 0.25156 0.55741 0.24913 0.55741 C 0.22673 0.55741 0.22916 0.55139 0.21319 0.54422 C 0.20885 0.54237 0.20434 0.54144 0.2 0.53982 C 0.18159 0.52524 0.17916 0.53287 0.18854 0.52014 C 0.23576 0.52153 0.25156 0.51227 0.28524 0.52894 C 0.29027 0.53149 0.29514 0.53473 0.3 0.53774 C 0.30607 0.54561 0.3125 0.55301 0.31805 0.56181 C 0.32135 0.5669 0.32413 0.57292 0.32621 0.57917 C 0.32795 0.58403 0.3283 0.58936 0.32951 0.59445 C 0.33055 0.59885 0.33177 0.60325 0.33281 0.60764 C 0.33229 0.61575 0.3335 0.62431 0.33125 0.63172 C 0.32986 0.63565 0.32621 0.63843 0.32291 0.6382 C 0.31024 0.6375 0.29791 0.63241 0.28524 0.6294 C 0.28368 0.62593 0.28194 0.62223 0.28038 0.61852 C 0.27795 0.61274 0.27534 0.60487 0.27378 0.59885 C 0.27309 0.59607 0.27274 0.59306 0.27222 0.59005 C 0.27326 0.57987 0.27239 0.56899 0.27552 0.5595 C 0.27708 0.55417 0.2934 0.54167 0.2967 0.53982 C 0.33159 0.51968 0.3118 0.53195 0.33767 0.52246 C 0.36423 0.5125 0.34027 0.51737 0.37048 0.51366 C 0.38524 0.51436 0.42031 0.50973 0.43941 0.52246 C 0.44323 0.525 0.44618 0.5294 0.44913 0.53334 C 0.45364 0.53936 0.45885 0.55047 0.46232 0.55741 C 0.46458 0.5757 0.46701 0.58635 0.45902 0.60764 C 0.45711 0.6125 0.45139 0.61204 0.44757 0.61412 C 0.42135 0.61204 0.39496 0.61135 0.36892 0.60764 C 0.36371 0.60695 0.35868 0.6044 0.35416 0.60116 C 0.35034 0.59838 0.34757 0.59375 0.34427 0.59005 C 0.3427 0.58612 0.33906 0.57778 0.33941 0.57269 C 0.33975 0.56737 0.33923 0.56019 0.3427 0.55741 C 0.35086 0.55047 0.36163 0.55162 0.37048 0.54653 L 0.38194 0.53982 C 0.40711 0.54283 0.43246 0.54352 0.45746 0.54862 C 0.46441 0.55 0.47066 0.55556 0.47708 0.5595 C 0.48975 0.56737 0.50243 0.57547 0.51319 0.58797 C 0.51701 0.59237 0.51996 0.59792 0.52291 0.60325 C 0.52534 0.60741 0.5276 0.61181 0.52951 0.61644 C 0.53246 0.62338 0.53298 0.62871 0.53437 0.63612 C 0.53229 0.64329 0.53177 0.65209 0.52795 0.65787 C 0.52569 0.66112 0.52135 0.65903 0.51805 0.66019 C 0.51423 0.66135 0.51041 0.66297 0.50659 0.66436 C 0.47586 0.67709 0.52291 0.6632 0.446 0.67987 C 0.42465 0.67686 0.4033 0.67477 0.38194 0.67107 C 0.37812 0.67037 0.37413 0.66899 0.37048 0.66667 C 0.3684 0.66528 0.36718 0.66227 0.36562 0.66019 C 0.36614 0.65278 0.36527 0.64491 0.36718 0.6382 C 0.36979 0.62963 0.38889 0.61621 0.39184 0.61412 C 0.43941 0.58357 0.41128 0.60741 0.47222 0.57709 L 0.49843 0.56389 C 0.55902 0.56644 0.54843 0.5426 0.55416 0.57709 C 0.55468 0.57987 0.5552 0.58287 0.55573 0.58588 C 0.55191 0.59167 0.54913 0.59885 0.54427 0.60325 C 0.54149 0.60579 0.53767 0.60487 0.53437 0.60533 C 0.51666 0.60903 0.52882 0.60556 0.50989 0.61204 C 0.49878 0.61088 0.43541 0.6125 0.40989 0.59445 C 0.40538 0.59144 0.40225 0.58565 0.39843 0.58149 C 0.39687 0.57987 0.39514 0.57848 0.3934 0.57709 C 0.39288 0.57338 0.39149 0.56968 0.39184 0.56621 C 0.3927 0.5544 0.39791 0.55186 0.40486 0.54653 C 0.41406 0.53959 0.42291 0.53125 0.43281 0.52686 C 0.43767 0.52454 0.44253 0.52223 0.44757 0.52014 C 0.47882 0.50811 0.47309 0.50996 0.49184 0.50487 C 0.50052 0.50556 0.50972 0.50371 0.51805 0.50718 C 0.52014 0.50787 0.51996 0.51297 0.51961 0.51575 C 0.51892 0.52408 0.51823 0.53287 0.51475 0.53982 C 0.51284 0.54399 0.50833 0.54468 0.50486 0.54653 C 0.49826 0.54977 0.48698 0.55232 0.48038 0.5551 C 0.4776 0.55625 0.47482 0.55811 0.47222 0.5595 C 0.43906 0.55579 0.44132 0.56459 0.42291 0.54422 C 0.41996 0.54098 0.41753 0.53704 0.41475 0.53334 C 0.41423 0.53102 0.41354 0.52894 0.41319 0.52686 C 0.41145 0.5176 0.40885 0.49838 0.41319 0.4919 C 0.41823 0.48426 0.42725 0.4845 0.43437 0.48079 C 0.45104 0.47246 0.44375 0.47547 0.46076 0.46991 C 0.48159 0.47084 0.5059 0.46088 0.52465 0.47639 C 0.52691 0.47848 0.52899 0.48079 0.53125 0.48311 C 0.53229 0.48426 0.53333 0.48588 0.53437 0.4875 C 0.53385 0.4919 0.53472 0.497 0.53281 0.50047 C 0.53142 0.50301 0.52847 0.50209 0.52621 0.50278 C 0.52361 0.50348 0.52083 0.50417 0.51805 0.50487 C 0.47656 0.49468 0.43437 0.48797 0.3934 0.47431 C 0.37291 0.46737 0.33437 0.44375 0.33437 0.44375 C 0.31128 0.41852 0.31093 0.42454 0.3 0.39792 C 0.29913 0.39584 0.29895 0.39352 0.29843 0.39121 C 0.29895 0.38334 0.29722 0.37431 0.3 0.36713 C 0.30173 0.3632 0.30659 0.36436 0.30989 0.36274 C 0.31267 0.36158 0.31527 0.35973 0.31805 0.35857 C 0.32847 0.35371 0.32916 0.35417 0.33941 0.35186 C 0.35607 0.3551 0.37118 0.35 0.38194 0.36713 C 0.38854 0.37755 0.4 0.4 0.4 0.4 C 0.41111 0.44908 0.40538 0.42963 0.41475 0.45903 C 0.41597 0.47246 0.41927 0.49306 0.41145 0.50487 C 0.40625 0.51274 0.38819 0.51459 0.38038 0.51575 L 0.35086 0.51366 C 0.3335 0.50718 0.31996 0.49329 0.30659 0.47871 C 0.30208 0.47385 0.29791 0.46852 0.2934 0.46343 C 0.29132 0.45764 0.28645 0.45232 0.28698 0.44584 C 0.28819 0.425 0.29166 0.40371 0.29843 0.38473 C 0.30086 0.37755 0.30781 0.375 0.31319 0.37153 C 0.3177 0.36852 0.32309 0.36737 0.32795 0.36505 C 0.34722 0.35602 0.33472 0.3595 0.35573 0.35625 C 0.37691 0.36366 0.37934 0.35533 0.38368 0.37593 C 0.38455 0.38033 0.38472 0.38473 0.38524 0.38912 C 0.3842 0.40209 0.38455 0.41575 0.38194 0.42848 C 0.37986 0.43959 0.37152 0.44098 0.36562 0.44584 C 0.36163 0.44908 0.35833 0.45417 0.35416 0.45672 C 0.34166 0.46459 0.33628 0.46505 0.32465 0.46783 C 0.30989 0.46482 0.29357 0.46829 0.28038 0.45903 C 0.27534 0.45556 0.26632 0.41899 0.26389 0.4088 C 0.26267 0.40301 0.2618 0.397 0.26076 0.39121 C 0.2618 0.37662 0.26093 0.36158 0.26389 0.34746 C 0.26493 0.3426 0.26875 0.33912 0.27222 0.33658 C 0.27586 0.33403 0.30538 0.3176 0.31475 0.31482 C 0.31909 0.31343 0.32343 0.3132 0.32795 0.3125 C 0.34045 0.31482 0.35347 0.31389 0.36562 0.31922 C 0.3684 0.32037 0.36892 0.32616 0.36892 0.3301 C 0.36892 0.38612 0.3776 0.37987 0.35573 0.38473 C 0.35364 0.38612 0.35156 0.38797 0.34913 0.38912 C 0.3342 0.39561 0.30694 0.38774 0.29843 0.38681 C 0.2934 0.38542 0.28836 0.38496 0.28368 0.38241 C 0.27951 0.38056 0.27586 0.37686 0.27222 0.37385 C 0.26458 0.36737 0.25052 0.35695 0.24427 0.34537 C 0.24027 0.33797 0.23819 0.32755 0.23611 0.31922 C 0.2368 0.29931 0.23472 0.27547 0.24097 0.25579 C 0.24392 0.24676 0.24652 0.23727 0.25086 0.22963 C 0.25312 0.22524 0.26076 0.22084 0.26076 0.22084 C 0.2651 0.225 0.27326 0.23149 0.27708 0.2382 C 0.27899 0.24167 0.28038 0.24561 0.28194 0.24908 C 0.28246 0.2544 0.28298 0.2595 0.28368 0.26459 C 0.2842 0.26875 0.28541 0.27315 0.28524 0.27755 C 0.28489 0.29584 0.2842 0.31412 0.28194 0.33218 C 0.28142 0.33704 0.27951 0.34167 0.27708 0.34537 C 0.275 0.34862 0.27152 0.34977 0.26892 0.35186 C 0.26128 0.35811 0.26666 0.35533 0.25746 0.35857 C 0.25086 0.35556 0.24357 0.35463 0.23767 0.34977 C 0.23437 0.347 0.23316 0.34098 0.23125 0.33658 C 0.22882 0.33172 0.22656 0.32662 0.22465 0.3213 C 0.21909 0.30533 0.22031 0.30417 0.21649 0.28843 C 0.21493 0.28264 0.21319 0.27686 0.21145 0.27107 C 0.21093 0.26598 0.20989 0.26088 0.20989 0.25579 C 0.20989 0.2426 0.20972 0.2294 0.21145 0.21644 C 0.21215 0.21112 0.22239 0.20093 0.22465 0.19885 C 0.2302 0.19422 0.23784 0.19028 0.24427 0.18797 C 0.2717 0.17825 0.25052 0.1875 0.26389 0.18149 C 0.27274 0.18287 0.28611 0.17547 0.2901 0.18588 C 0.29652 0.20209 0.28854 0.22223 0.28698 0.24051 C 0.28576 0.25301 0.28264 0.26042 0.27552 0.26875 C 0.27413 0.27037 0.27222 0.27037 0.27048 0.27107 C 0.26788 0.272 0.2651 0.27223 0.26232 0.27315 C 0.26059 0.27385 0.25902 0.275 0.25746 0.27547 C 0.25312 0.27639 0.24861 0.27686 0.24427 0.27755 C 0.23611 0.27547 0.22743 0.275 0.21961 0.27107 C 0.20642 0.26412 0.20798 0.25903 0.20173 0.247 C 0.19965 0.24329 0.19722 0.23982 0.19514 0.23612 C 0.19409 0.23102 0.1927 0.22593 0.19184 0.22084 C 0.18784 0.19561 0.19045 0.16112 0.19184 0.13982 C 0.19218 0.1345 0.19705 0.11991 0.2 0.11598 C 0.20382 0.11065 0.20885 0.10718 0.21319 0.10278 C 0.22291 0.10487 0.23316 0.10533 0.2427 0.10926 C 0.24566 0.11065 0.24739 0.11459 0.24913 0.11806 C 0.25555 0.13033 0.25694 0.13635 0.26076 0.14862 C 0.26267 0.16412 0.26441 0.17246 0.26076 0.19028 C 0.26024 0.19237 0.25746 0.19167 0.25573 0.19237 C 0.21944 0.18797 0.22777 0.19723 0.20816 0.17709 C 0.20486 0.17362 0.20104 0.17061 0.19843 0.16621 C 0.1934 0.15811 0.18524 0.13982 0.18524 0.13982 C 0.1842 0.13195 0.18055 0.11505 0.18854 0.10926 C 0.1934 0.10579 0.19948 0.11088 0.20486 0.11158 C 0.20711 0.11598 0.20972 0.11991 0.21145 0.12454 C 0.21232 0.12662 0.21458 0.14306 0.21475 0.14422 C 0.21423 0.1551 0.21649 0.16713 0.21319 0.17709 C 0.21163 0.18149 0.20937 0.16852 0.20816 0.16389 C 0.20711 0.15903 0.20711 0.15371 0.20659 0.14862 C 0.20816 0.13334 0.20659 0.11667 0.21145 0.10278 C 0.21475 0.09329 0.22309 0.08866 0.22951 0.08311 C 0.23246 0.08056 0.23941 0.07871 0.23941 0.07871 C 0.24652 0.08079 0.25434 0.08056 0.26076 0.08519 C 0.26389 0.08774 0.26475 0.09375 0.26562 0.09838 C 0.26753 0.10834 0.26996 0.11875 0.26892 0.12894 C 0.26823 0.1345 0.26527 0.11899 0.26389 0.11366 C 0.25868 0.0926 0.25416 0.07153 0.24913 0.05024 C 0.24809 0.04075 0.24687 0.03149 0.246 0.022 C 0.24514 0.01389 0.25017 -0.00092 0.24427 -0.00208 C 0.22968 -0.00509 0.21562 0.00718 0.20173 0.0132 C 0.19323 0.01667 0.18524 0.022 0.17708 0.02616 C 0.17378 0.02801 0.17048 0.02917 0.16718 0.03056 C 0.1651 0.02848 0.16076 0.02778 0.16076 0.02408 C 0.16024 0.00973 0.16198 -0.01504 0.17048 -0.02847 C 0.17448 -0.03472 0.17795 -0.04282 0.18368 -0.04583 L 0.2 -0.05463 C 0.20451 -0.06064 0.2059 -0.06296 0.21145 -0.06782 C 0.21354 -0.06944 0.21597 -0.0706 0.21805 -0.07199 C 0.22083 -0.07407 0.22343 -0.07685 0.22621 -0.0787 C 0.23159 -0.08194 0.23715 -0.08449 0.2427 -0.0875 C 0.24757 -0.08518 0.25347 -0.08541 0.25746 -0.08078 C 0.25885 -0.07916 0.25573 -0.07592 0.25416 -0.0743 C 0.24461 -0.06481 0.23854 -0.06064 0.22795 -0.05671 C 0.22517 -0.05578 0.22239 -0.05532 0.21961 -0.05463 C 0.2158 -0.05532 0.21145 -0.05416 0.20816 -0.05671 C 0.20625 -0.05833 0.20746 -0.06273 0.20659 -0.0655 C 0.20573 -0.06805 0.20434 -0.0699 0.2033 -0.07199 C 0.20642 -0.10092 0.19965 -0.10092 0.21475 -0.10717 C 0.21736 -0.1081 0.22031 -0.10856 0.22291 -0.10925 C 0.24357 -0.10578 0.24496 -0.11273 0.25416 -0.09838 C 0.25538 -0.09629 0.25625 -0.09398 0.25746 -0.09166 C 0.25625 -0.08588 0.25729 -0.07847 0.25416 -0.0743 C 0.25086 -0.07013 0.24531 -0.07129 0.24097 -0.0699 C 0.23125 -0.06666 0.23663 -0.06828 0.22465 -0.0655 C 0.21198 -0.0662 0.19826 -0.06064 0.18698 -0.06782 C 0.18194 -0.07083 0.19531 -0.07731 0.2 -0.08078 C 0.20416 -0.08379 0.20868 -0.08541 0.21319 -0.0875 C 0.25104 -0.10532 0.20486 -0.08356 0.2427 -0.09838 C 0.24705 -0.1 0.25139 -0.103 0.25573 -0.10486 C 0.25955 -0.10648 0.26354 -0.1074 0.26718 -0.10925 C 0.28385 -0.11736 0.26284 -0.11064 0.28194 -0.11574 C 0.28576 -0.11435 0.2901 -0.11435 0.2934 -0.11134 C 0.29496 -0.11018 0.29461 -0.10717 0.29514 -0.10486 C 0.29843 -0.08958 0.29514 -0.10231 0.29843 -0.0831 C 0.29878 -0.08078 0.29948 -0.0787 0.3 -0.07638 C 0.29948 -0.0655 0.30416 -0.05138 0.29843 -0.04375 C 0.29548 -0.03981 0.28055 -0.04699 0.27708 -0.05463 C 0.27517 -0.05879 0.27378 -0.06342 0.27222 -0.06782 C 0.27152 -0.0706 0.27031 -0.07338 0.27048 -0.07638 C 0.271 -0.08217 0.27465 -0.08773 0.27864 -0.08958 C 0.28194 -0.09097 0.28524 -0.09074 0.28854 -0.09166 C 0.29514 -0.09375 0.30173 -0.09606 0.30816 -0.09838 C 0.32951 -0.09768 0.35086 -0.09745 0.37222 -0.09606 C 0.37395 -0.09606 0.37795 -0.09583 0.37708 -0.09398 C 0.37187 -0.0824 0.35833 -0.08402 0.35086 -0.0831 C 0.34045 -0.08379 0.32847 -0.078 0.31961 -0.08518 C 0.31545 -0.08865 0.32517 -0.09722 0.32951 -0.10046 C 0.33593 -0.10555 0.34375 -0.10648 0.35086 -0.10925 C 0.36163 -0.11342 0.36909 -0.11504 0.38038 -0.11805 C 0.40104 -0.11736 0.42239 -0.12222 0.4427 -0.11574 C 0.45 -0.11342 0.42864 -0.10787 0.42135 -0.10486 C 0.41493 -0.10208 0.40816 -0.10092 0.40173 -0.09838 C 0.3934 -0.09513 0.37708 -0.0875 0.37708 -0.0875 L 0.48524 -0.08518 C 0.48958 -0.08495 0.4908 -0.08217 0.4934 -0.0787 L 0.45086 -0.05902 C 0.446 -0.05671 0.44114 -0.05416 0.43611 -0.05231 C 0.43385 -0.05162 0.43177 -0.05115 0.42951 -0.05023 C 0.42795 -0.04953 0.42291 -0.04768 0.42465 -0.04814 C 0.45625 -0.05509 0.46041 -0.05625 0.4901 -0.0699 C 0.49583 -0.07245 0.50104 -0.07615 0.50659 -0.0787 C 0.51041 -0.08032 0.52205 -0.08333 0.51805 -0.0831 C 0.5033 -0.08194 0.48854 -0.0787 0.47378 -0.07638 C 0.47048 -0.07708 0.4658 -0.075 0.46389 -0.0787 C 0.46232 -0.08194 0.4651 -0.08703 0.46718 -0.08958 C 0.4684 -0.09097 0.48802 -0.09814 0.48854 -0.09838 C 0.49739 -0.103 0.50573 -0.10925 0.51475 -0.11365 C 0.53645 -0.12407 0.53698 -0.12338 0.55416 -0.12662 C 0.55746 -0.12523 0.56389 -0.12708 0.56389 -0.12245 C 0.56441 -0.08657 0.55937 -0.05092 0.55573 -0.01527 C 0.55468 -0.00532 0.54635 0.022 0.54427 0.03056 C 0.54236 0.03866 0.54132 0.04676 0.53941 0.05463 C 0.53576 0.06945 0.53159 0.0838 0.52795 0.09838 C 0.52656 0.10348 0.52604 0.1088 0.52465 0.11366 C 0.52378 0.11667 0.52066 0.12547 0.52135 0.12246 C 0.53003 0.08056 0.54288 0.02547 0.55416 -0.01736 C 0.55729 -0.02916 0.56562 -0.06458 0.56389 -0.05231 C 0.55937 -0.01736 0.54705 0.05278 0.53281 0.0919 C 0.52986 0.09977 0.52517 0.10649 0.52135 0.11366 C 0.51805 0.11088 0.51336 0.1095 0.51145 0.10487 C 0.50764 0.09561 0.50816 0.08403 0.50486 0.07431 L 0.5 0.05903 C 0.49496 0.02547 0.49392 0.02686 0.49843 -0.01967 C 0.49895 -0.02638 0.50677 -0.03518 0.50989 -0.03935 C 0.51198 -0.03796 0.5158 -0.03796 0.51649 -0.03495 C 0.51927 -0.02222 0.51961 0.0044 0.51961 0.0044 C 0.51892 0.02662 0.52135 0.09121 0.51145 0.12454 C 0.50677 0.14051 0.49739 0.15672 0.4901 0.17061 C 0.48489 0.1426 0.48645 0.15741 0.5033 0.10278 C 0.50625 0.09329 0.51093 0.08519 0.51475 0.07662 C 0.5158 0.07431 0.51666 0.07176 0.51805 0.06991 C 0.51996 0.06737 0.52239 0.06551 0.52465 0.06343 C 0.52517 0.06644 0.52621 0.06922 0.52621 0.07223 C 0.52621 0.20162 0.53229 0.14237 0.50816 0.2382 C 0.50711 0.24283 0.50538 0.25371 0.50173 0.25787 C 0.4993 0.26065 0.49635 0.2625 0.4934 0.26459 C 0.49184 0.26551 0.4901 0.26598 0.48854 0.26667 C 0.4842 0.26366 0.47864 0.26297 0.47534 0.25787 C 0.47187 0.25209 0.47066 0.2169 0.47048 0.21412 C 0.47343 0.1963 0.47031 0.19561 0.48038 0.18797 C 0.48177 0.18681 0.48368 0.18658 0.48524 0.18588 C 0.48576 0.18936 0.48732 0.19306 0.48698 0.19676 C 0.47986 0.26737 0.48368 0.26737 0.44913 0.3169 C 0.44566 0.322 0.44045 0.32431 0.43611 0.32778 C 0.4184 0.29237 0.43073 0.32014 0.43941 0.21644 C 0.43975 0.21274 0.44652 0.18982 0.44757 0.18797 C 0.45607 0.17362 0.45937 0.17246 0.46892 0.16621 C 0.46562 0.19028 0.46354 0.21459 0.45902 0.2382 C 0.45573 0.25556 0.45173 0.27246 0.446 0.28843 C 0.43437 0.32061 0.42847 0.33056 0.41649 0.35186 C 0.42048 0.32987 0.41458 0.36112 0.42291 0.32338 C 0.42934 0.29561 0.42569 0.30371 0.43437 0.27755 C 0.43854 0.26505 0.44305 0.25278 0.44757 0.24051 C 0.44948 0.23519 0.45104 0.2294 0.45416 0.22524 C 0.45833 0.21899 0.46389 0.21505 0.46892 0.20996 C 0.47864 0.24908 0.47239 0.21945 0.47378 0.30602 C 0.47448 0.34399 0.47482 0.38172 0.47534 0.41968 C 0.48159 0.39352 0.48437 0.37454 0.49514 0.35186 C 0.49878 0.34399 0.50364 0.33727 0.50816 0.3301 C 0.50972 0.32778 0.51111 0.32477 0.51319 0.32338 C 0.51562 0.32176 0.51857 0.322 0.52135 0.3213 C 0.52291 0.32269 0.52639 0.32315 0.52621 0.3257 C 0.52465 0.3595 0.521 0.38774 0.51145 0.41737 C 0.51076 0.41991 0.50937 0.42176 0.50816 0.42408 C 0.50989 0.40139 0.50885 0.37825 0.51319 0.35625 C 0.51336 0.35487 0.52691 0.33704 0.53125 0.3345 C 0.53368 0.33287 0.53663 0.33287 0.53941 0.33218 C 0.54375 0.3345 0.54982 0.3338 0.55243 0.33889 C 0.55816 0.34954 0.56232 0.37593 0.56232 0.37593 C 0.56458 0.39769 0.56666 0.4088 0.56232 0.43496 C 0.56076 0.44445 0.55607 0.45278 0.55243 0.46112 C 0.55121 0.46436 0.54948 0.46737 0.54757 0.46991 C 0.54409 0.47454 0.53402 0.4794 0.53125 0.48079 C 0.52951 0.48172 0.52795 0.48264 0.52621 0.48311 C 0.52309 0.48403 0.51961 0.4845 0.51649 0.48519 C 0.52152 0.44213 0.51267 0.44862 0.53437 0.43287 C 0.53593 0.43172 0.53767 0.43125 0.53941 0.43056 C 0.53993 0.43496 0.54132 0.43936 0.54097 0.44375 C 0.5401 0.45857 0.52083 0.4919 0.51961 0.49399 C 0.49218 0.54213 0.48611 0.5463 0.44757 0.58357 C 0.44027 0.59075 0.43298 0.59838 0.42465 0.60325 C 0.40989 0.61181 0.39375 0.61551 0.37864 0.62292 C 0.34722 0.63843 0.37708 0.63172 0.34757 0.63612 C 0.34201 0.63542 0.33645 0.63612 0.33125 0.6338 C 0.32934 0.63311 0.32882 0.62963 0.32795 0.62732 C 0.32708 0.62524 0.32691 0.62292 0.32621 0.62084 C 0.31875 0.59792 0.32343 0.61575 0.31961 0.60116 C 0.31909 0.59237 0.31823 0.58357 0.31805 0.57477 C 0.31545 0.48033 0.33819 0.49283 0.31145 0.48079 C 0.30937 0.48149 0.30711 0.48218 0.30486 0.48311 C 0.2934 0.48797 0.27048 0.49838 0.27048 0.49838 C 0.26614 0.50278 0.26198 0.50741 0.25746 0.51135 C 0.25382 0.51482 0.24982 0.5176 0.246 0.52014 C 0.2408 0.52362 0.22482 0.5338 0.21649 0.53774 C 0.21145 0.54005 0.20659 0.54213 0.20173 0.54422 C 0.19618 0.54352 0.19045 0.54445 0.18524 0.54213 C 0.18316 0.54121 0.18975 0.54075 0.19184 0.53982 C 0.19982 0.53681 0.20694 0.53287 0.21475 0.52894 C 0.21319 0.52686 0.21076 0.52524 0.20989 0.52246 C 0.20816 0.51737 0.20451 0.48959 0.2033 0.48519 C 0.19843 0.46667 0.19149 0.44931 0.18698 0.43056 C 0.18576 0.42616 0.18472 0.422 0.18368 0.41737 C 0.18246 0.4125 0.18177 0.40718 0.18038 0.40209 C 0.17968 0.39977 0.17812 0.39792 0.17708 0.39561 C 0.17604 0.39862 0.17482 0.40139 0.17378 0.4044 C 0.17257 0.40787 0.17187 0.41181 0.17048 0.41528 C 0.16857 0.42061 0.16632 0.4257 0.16389 0.43056 C 0.16302 0.43241 0.1618 0.43357 0.16076 0.43496 C 0.15902 0.43357 0.15677 0.43287 0.15573 0.43056 C 0.15451 0.42801 0.15468 0.42477 0.15416 0.42176 C 0.15364 0.41968 0.15295 0.41737 0.15243 0.41528 C 0.15069 0.38357 0.14913 0.38079 0.15416 0.34537 C 0.15503 0.33912 0.15625 0.33287 0.15902 0.32778 C 0.1651 0.31713 0.17239 0.30764 0.18038 0.29954 C 0.18524 0.29445 0.19114 0.2919 0.1967 0.28843 C 0.21319 0.27894 0.21493 0.27825 0.22621 0.27315 C 0.22673 0.27686 0.22795 0.28033 0.22795 0.28426 C 0.22795 0.2963 0.22743 0.30487 0.21961 0.3125 C 0.21788 0.31436 0.21527 0.31412 0.21319 0.31482 C 0.21041 0.31551 0.20764 0.31621 0.20486 0.3169 C 0.18611 0.30695 0.18368 0.30973 0.2 0.25579 C 0.20347 0.24422 0.21389 0.23912 0.22135 0.23172 C 0.22586 0.22709 0.23871 0.21875 0.24427 0.21644 C 0.24774 0.21505 0.2618 0.21135 0.26718 0.20996 C 0.27222 0.21065 0.28073 0.20556 0.28194 0.21204 C 0.28507 0.22778 0.26597 0.25348 0.27708 0.26019 C 0.28802 0.26667 0.2908 0.23334 0.3 0.22292 C 0.30816 0.21366 0.31805 0.21088 0.32795 0.20764 C 0.31701 0.22084 0.30711 0.23588 0.29514 0.247 C 0.28645 0.2551 0.25277 0.27732 0.23767 0.28426 C 0.22691 0.28912 0.2158 0.29283 0.20486 0.29723 C 0.20052 0.29653 0.19479 0.29954 0.19184 0.29514 C 0.18923 0.29121 0.19218 0.28473 0.1934 0.27987 C 0.19444 0.27639 0.1967 0.27385 0.19843 0.27107 C 0.20156 0.26575 0.20451 0.26042 0.20816 0.25579 C 0.21128 0.25186 0.22899 0.23218 0.23611 0.22732 C 0.24687 0.22014 0.25781 0.21366 0.26892 0.20764 C 0.27413 0.20487 0.27986 0.20348 0.28524 0.20116 C 0.29948 0.19468 0.32795 0.18149 0.32795 0.18149 C 0.34149 0.18287 0.3552 0.18357 0.36892 0.18588 C 0.37222 0.18635 0.37586 0.1875 0.37864 0.19028 C 0.38073 0.19213 0.3809 0.19607 0.38194 0.19885 C 0.3625 0.23264 0.36076 0.24144 0.32621 0.26459 C 0.321 0.26806 0.31632 0.27084 0.31145 0.27547 C 0.31024 0.27662 0.30677 0.2801 0.30816 0.27987 C 0.32586 0.275 0.34323 0.26852 0.36076 0.26227 C 0.36354 0.26135 0.36614 0.2595 0.36892 0.25787 C 0.3684 0.26366 0.36875 0.26991 0.36718 0.27547 C 0.36649 0.27825 0.36389 0.27963 0.36232 0.28195 C 0.36059 0.28473 0.35955 0.28843 0.35746 0.29075 C 0.35399 0.29445 0.34965 0.2963 0.346 0.29954 C 0.33333 0.31019 0.34566 0.30394 0.32621 0.31482 C 0.32413 0.31598 0.32187 0.31598 0.31961 0.3169 C 0.31475 0.31899 0.30989 0.32176 0.30486 0.32338 C 0.30277 0.32431 0.30052 0.32477 0.29843 0.3257 C 0.2967 0.32639 0.29184 0.32894 0.2934 0.32778 C 0.3092 0.31737 0.32552 0.30857 0.34097 0.29723 C 0.35416 0.28774 0.39166 0.25162 0.40989 0.24491 C 0.41753 0.2419 0.42517 0.23912 0.43281 0.23612 C 0.44427 0.23125 0.45573 0.22593 0.46718 0.22084 L 0.47708 0.21644 C 0.47864 0.21575 0.48038 0.21482 0.48194 0.21412 C 0.48802 0.21204 0.49392 0.20973 0.5 0.20764 C 0.50833 0.20487 0.51371 0.20463 0.52291 0.20325 C 0.52465 0.20255 0.52621 0.20162 0.52795 0.20116 C 0.53003 0.20024 0.53229 0.19977 0.53437 0.19885 C 0.53698 0.19769 0.54409 0.19329 0.54757 0.19237 C 0.55086 0.19144 0.55416 0.19098 0.55746 0.19028 C 0.56076 0.17639 0.56284 0.17084 0.55746 0.15093 C 0.55607 0.14584 0.55069 0.14514 0.54757 0.14213 C 0.54479 0.13936 0.54253 0.13542 0.53941 0.13334 C 0.51059 0.11528 0.52951 0.13149 0.50816 0.12014 C 0.4842 0.10741 0.50677 0.11297 0.47864 0.10926 C 0.46475 0.10463 0.46475 0.10371 0.4427 0.10926 C 0.44045 0.10996 0.43941 0.11366 0.43767 0.11598 C 0.43455 0.12848 0.43836 0.1169 0.42951 0.13125 C 0.42656 0.13612 0.42361 0.14098 0.42135 0.14653 C 0.41753 0.15556 0.41527 0.16575 0.41145 0.17477 C 0.40972 0.17894 0.40729 0.18218 0.40486 0.18588 C 0.40017 0.19329 0.39548 0.20093 0.3901 0.20764 C 0.38177 0.21829 0.37274 0.22825 0.36389 0.2382 C 0.36076 0.2419 0.35781 0.2463 0.35416 0.24908 C 0.34705 0.2551 0.33958 0.26019 0.33281 0.26667 C 0.32899 0.27037 0.32673 0.27616 0.32291 0.27987 C 0.31527 0.28727 0.30642 0.2926 0.29843 0.29954 C 0.27934 0.31528 0.27708 0.32107 0.25243 0.33658 C 0.24357 0.34213 0.23368 0.34468 0.22465 0.34977 C 0.21892 0.35278 0.21389 0.35787 0.20816 0.36065 C 0.19427 0.36737 0.17951 0.3713 0.16562 0.37825 C 0.1552 0.38334 0.14496 0.38866 0.13437 0.39352 C 0.11545 0.40186 0.09583 0.40811 0.07708 0.41737 C 0.04479 0.43334 0.03073 0.44237 0.0033 0.45255 C -0.01094 0.45764 -0.02587 0.45996 -0.03924 0.46783 C -0.04705 0.47223 -0.05434 0.47732 -0.06233 0.48079 C -0.07327 0.48565 -0.0783 0.48426 -0.08855 0.4875 C -0.13976 0.50348 -0.06441 0.48218 -0.13264 0.50487 C -0.13473 0.50556 -0.13698 0.50602 -0.13907 0.50718 C -0.1599 0.51621 -0.14445 0.51227 -0.16546 0.51575 C -0.16702 0.51667 -0.16875 0.51713 -0.17032 0.51806 C -0.17952 0.52246 -0.18421 0.52547 -0.19323 0.52894 C -0.19532 0.52987 -0.19757 0.53056 -0.19983 0.53102 C -0.20261 0.53195 -0.20539 0.53218 -0.20799 0.53334 C -0.21528 0.53658 -0.22205 0.54098 -0.22934 0.54422 C -0.25261 0.55463 -0.2283 0.54422 -0.24566 0.5507 C -0.25191 0.55325 -0.25105 0.55417 -0.25886 0.5551 C -0.2724 0.55695 -0.28629 0.55718 -0.29983 0.5595 C -0.30417 0.56019 -0.31736 0.56181 -0.31285 0.56181 C -0.30313 0.56181 -0.29323 0.56019 -0.28334 0.5595 C -0.27848 0.55741 -0.27361 0.55463 -0.26858 0.55301 C -0.26059 0.55024 -0.2441 0.54653 -0.2441 0.54653 C -0.21285 0.52801 -0.24393 0.54422 -0.21789 0.53542 C -0.21493 0.5345 -0.2125 0.53218 -0.20955 0.53102 C -0.20695 0.5301 -0.19948 0.52639 -0.20139 0.52894 C -0.20382 0.53218 -0.20799 0.53218 -0.21129 0.53334 C -0.22049 0.53658 -0.22986 0.53912 -0.23907 0.54213 C -0.2507 0.55232 -0.23611 0.54051 -0.25226 0.54862 C -0.25417 0.54954 -0.25539 0.55209 -0.25712 0.55301 C -0.27344 0.56204 -0.26719 0.55718 -0.27848 0.56181 C -0.28177 0.56297 -0.2849 0.56505 -0.28837 0.56621 C -0.29046 0.5669 -0.29271 0.56737 -0.29497 0.56829 C -0.29653 0.56899 -0.30157 0.57014 -0.29983 0.57037 C -0.29271 0.5713 -0.28559 0.57037 -0.27848 0.57037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5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0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1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500"/>
                            </p:stCondLst>
                            <p:childTnLst>
                              <p:par>
                                <p:cTn id="14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4.81481E-6 L 0.00018 4.81481E-6 C 0.00573 -0.00347 0.01129 -0.00671 0.01667 -0.01088 C 0.02379 -0.01621 0.03403 -0.03195 0.03802 -0.03704 L 0.05278 -0.05671 C 0.08125 -0.10741 0.04896 -0.04815 0.06736 -0.08727 C 0.06823 -0.08912 0.06979 -0.09005 0.07066 -0.09167 C 0.07188 -0.09375 0.07292 -0.09607 0.07396 -0.09838 C 0.0783 -0.11551 0.07188 -0.09259 0.08056 -0.11134 C 0.08212 -0.11482 0.08264 -0.11875 0.08386 -0.12222 C 0.0849 -0.12523 0.08611 -0.12824 0.08716 -0.13102 C 0.08959 -0.14722 0.08716 -0.13889 0.09532 -0.15509 L 0.09532 -0.15509 C 0.09584 -0.15741 0.09601 -0.15972 0.09688 -0.16158 C 0.09827 -0.16435 0.10035 -0.16574 0.10191 -0.16829 C 0.10591 -0.17454 0.11337 -0.18796 0.11337 -0.18796 C 0.11389 -0.19074 0.11389 -0.19398 0.11493 -0.19676 C 0.11615 -0.19931 0.11841 -0.20093 0.11997 -0.20324 C 0.12118 -0.20533 0.12222 -0.20741 0.12327 -0.20972 C 0.12396 -0.21181 0.12379 -0.21435 0.12483 -0.21644 C 0.12882 -0.22384 0.13282 -0.22593 0.13802 -0.23171 C 0.13907 -0.23287 0.13993 -0.23496 0.14115 -0.23588 C 0.14375 -0.23796 0.1467 -0.23889 0.14948 -0.24028 C 0.15729 -0.25602 0.15313 -0.24977 0.16094 -0.25996 C 0.16702 -0.27616 0.16077 -0.26204 0.1691 -0.27523 C 0.17032 -0.27732 0.17101 -0.28009 0.1724 -0.28195 C 0.17379 -0.2838 0.1757 -0.28472 0.17726 -0.28634 C 0.17847 -0.2875 0.17934 -0.28935 0.18056 -0.29074 C 0.18212 -0.29236 0.18368 -0.29398 0.18542 -0.29491 C 0.18872 -0.29699 0.19532 -0.29931 0.19532 -0.29931 C 0.19757 -0.30162 0.19948 -0.30417 0.20191 -0.30602 C 0.20573 -0.3088 0.2158 -0.30972 0.21823 -0.31042 C 0.22049 -0.31181 0.22275 -0.3132 0.22483 -0.31459 C 0.23177 -0.31991 0.23264 -0.32176 0.23959 -0.3257 C 0.24358 -0.32778 0.24688 -0.32847 0.25104 -0.33009 C 0.25278 -0.33056 0.25434 -0.33148 0.25591 -0.33218 C 0.26841 -0.34884 0.254 -0.33148 0.2658 -0.34097 C 0.26719 -0.3419 0.26788 -0.34398 0.2691 -0.34537 C 0.27066 -0.34699 0.27222 -0.34838 0.27396 -0.34977 C 0.28073 -0.35486 0.28229 -0.35486 0.29045 -0.35834 C 0.29202 -0.35903 0.29358 -0.36065 0.29532 -0.36065 L 0.49202 -0.36505 C 0.52379 -0.36435 0.55591 -0.37014 0.58716 -0.36273 C 0.59202 -0.36158 0.58559 -0.34931 0.58386 -0.34306 C 0.58229 -0.33773 0.57709 -0.3375 0.57396 -0.33658 C 0.57188 -0.33519 0.56962 -0.33357 0.56736 -0.33218 C 0.56511 -0.33079 0.55799 -0.32824 0.55591 -0.32778 C 0.55052 -0.32685 0.54497 -0.32639 0.53959 -0.3257 C 0.53577 -0.325 0.53195 -0.32408 0.52813 -0.32338 C 0.52483 -0.32199 0.52153 -0.3206 0.51823 -0.31898 C 0.51545 -0.31783 0.51285 -0.31597 0.51007 -0.31459 C 0.50625 -0.31296 0.50243 -0.31181 0.49861 -0.31042 C 0.49532 -0.30903 0.49202 -0.30741 0.48872 -0.30602 C 0.4849 -0.3044 0.48108 -0.30324 0.47726 -0.30162 C 0.46407 -0.2956 0.47396 -0.29815 0.4592 -0.29283 C 0.4566 -0.2919 0.45382 -0.29074 0.45104 -0.29074 L 0.30191 -0.28843 C 0.28716 -0.28773 0.2724 -0.2875 0.25764 -0.28634 C 0.25591 -0.28611 0.25434 -0.28449 0.25261 -0.28403 C 0.24288 -0.28171 0.22327 -0.27755 0.22327 -0.27755 C 0.22049 -0.27616 0.21771 -0.27431 0.21493 -0.27315 C 0.21285 -0.27222 0.21059 -0.27176 0.20851 -0.27107 C 0.20677 -0.27037 0.20521 -0.26945 0.20347 -0.26875 C 0.20191 -0.26736 0.19983 -0.26644 0.19861 -0.26435 C 0.19757 -0.2625 0.19688 -0.26019 0.19688 -0.25787 C 0.19688 -0.24769 0.1967 -0.23727 0.19861 -0.22732 C 0.19913 -0.22477 0.20174 -0.22408 0.20347 -0.22292 C 0.20695 -0.2206 0.21354 -0.21945 0.21667 -0.21852 C 0.21875 -0.21713 0.22066 -0.21412 0.22327 -0.21412 C 0.24063 -0.21343 0.25816 -0.21435 0.2757 -0.21644 C 0.27865 -0.21667 0.28108 -0.21945 0.28386 -0.2206 C 0.28768 -0.22246 0.2915 -0.22338 0.29532 -0.225 C 0.30191 -0.22778 0.30886 -0.22963 0.31493 -0.2338 C 0.31875 -0.23634 0.32587 -0.24121 0.32969 -0.24259 C 0.33629 -0.24468 0.34948 -0.24699 0.34948 -0.24699 C 0.35625 -0.2507 0.36007 -0.25278 0.36736 -0.25556 C 0.3717 -0.25741 0.37622 -0.25857 0.38056 -0.25996 L 0.58542 -0.25787 C 0.58907 -0.25764 0.59011 -0.2463 0.59045 -0.24468 C 0.58854 -0.23033 0.58941 -0.22084 0.58386 -0.20972 C 0.58299 -0.2081 0.58195 -0.20648 0.58056 -0.20533 C 0.57743 -0.20278 0.56788 -0.20162 0.5658 -0.20093 C 0.56354 -0.20046 0.56146 -0.19977 0.5592 -0.19884 C 0.55191 -0.19607 0.55625 -0.19676 0.54775 -0.19445 C 0.54445 -0.19352 0.54115 -0.19329 0.53785 -0.19236 C 0.53629 -0.19167 0.53472 -0.19074 0.53299 -0.19005 C 0.53038 -0.18912 0.52761 -0.18889 0.52483 -0.18796 C 0.52153 -0.18681 0.5165 -0.18357 0.51337 -0.18357 L 0.26424 -0.18125 L 0.25434 -0.17917 C 0.25052 -0.17847 0.2467 -0.17824 0.24288 -0.17709 C 0.23941 -0.17593 0.23646 -0.17361 0.23299 -0.17269 C 0.22483 -0.16991 0.22865 -0.1713 0.22153 -0.16829 C 0.21372 -0.16134 0.21962 -0.16551 0.21007 -0.16158 C 0.20677 -0.16042 0.20018 -0.15741 0.20018 -0.15741 C 0.19913 -0.15301 0.19653 -0.14607 0.20018 -0.1419 C 0.20243 -0.13959 0.20573 -0.14051 0.20851 -0.13982 C 0.21059 -0.13843 0.21268 -0.13681 0.21493 -0.13542 C 0.2165 -0.13449 0.21823 -0.13334 0.21997 -0.13334 C 0.26094 -0.13403 0.30191 -0.13611 0.34288 -0.13773 C 0.3467 -0.13912 0.35052 -0.14028 0.35434 -0.1419 C 0.36736 -0.14769 0.37587 -0.15463 0.39045 -0.15741 C 0.39827 -0.1588 0.41094 -0.16134 0.41823 -0.16158 C 0.45764 -0.16296 0.49688 -0.1632 0.53629 -0.16389 C 0.55261 -0.1632 0.56927 -0.16459 0.58542 -0.16158 C 0.58716 -0.16134 0.58716 -0.15741 0.58716 -0.15509 C 0.58716 -0.1463 0.58733 -0.13727 0.58542 -0.12894 C 0.5849 -0.12662 0.58212 -0.12755 0.58056 -0.12662 C 0.575 -0.12384 0.56962 -0.12084 0.56424 -0.11806 C 0.56146 -0.11644 0.55886 -0.11435 0.55591 -0.11366 L 0.54775 -0.11134 C 0.52986 -0.09954 0.54653 -0.10926 0.52483 -0.10046 C 0.52205 -0.09931 0.51945 -0.09722 0.51667 -0.09607 C 0.51233 -0.09421 0.50782 -0.09329 0.50347 -0.09167 C 0.4967 -0.08727 0.49514 -0.08565 0.48716 -0.08287 C 0.46754 -0.07639 0.48698 -0.08588 0.46736 -0.07639 C 0.46476 -0.075 0.46198 -0.07338 0.4592 -0.07199 C 0.45608 -0.07037 0.45261 -0.06921 0.44948 -0.06759 C 0.4467 -0.06644 0.4441 -0.06435 0.44115 -0.0632 C 0.43472 -0.06065 0.42795 -0.05926 0.42153 -0.05671 C 0.41493 -0.05417 0.40868 -0.04954 0.40191 -0.04792 C 0.39861 -0.04722 0.39532 -0.04699 0.39202 -0.04584 C 0.38872 -0.04468 0.38559 -0.04167 0.38212 -0.04144 C 0.31771 -0.03935 0.2533 -0.04005 0.18872 -0.03935 C 0.18663 -0.03565 0.18403 -0.03218 0.18212 -0.02824 C 0.18073 -0.02523 0.17917 -0.01296 0.179 -0.01088 C 0.18091 0.00185 0.1783 0.00254 0.19045 0.00231 L 0.3724 -0.0044 C 0.38004 -0.00579 0.38802 -0.00533 0.39532 -0.00857 C 0.39861 -0.01019 0.40174 -0.01227 0.40521 -0.01296 C 0.42448 -0.01713 0.44011 -0.01736 0.4592 -0.01968 C 0.46424 -0.02014 0.4691 -0.02107 0.47396 -0.02176 C 0.47795 -0.02315 0.48507 -0.0257 0.48872 -0.02616 C 0.49584 -0.02709 0.50295 -0.02755 0.51007 -0.02824 C 0.5375 -0.03449 0.5382 -0.03542 0.58386 -0.02824 C 0.58698 -0.02778 0.59045 -0.01968 0.59045 -0.01968 C 0.59097 -0.01736 0.59132 -0.01505 0.59202 -0.01296 C 0.59844 0.00393 0.59288 -0.01644 0.59688 4.81481E-6 C 0.59601 0.0118 0.59861 0.02477 0.58872 0.03079 C 0.58525 0.03287 0.58108 0.03217 0.57726 0.03287 C 0.55695 0.04375 0.58247 0.03032 0.5592 0.04166 C 0.55643 0.04305 0.55382 0.04491 0.55104 0.04606 C 0.54844 0.04699 0.54549 0.04722 0.54288 0.04815 C 0.54011 0.0493 0.5375 0.05139 0.53472 0.05254 C 0.52882 0.05486 0.51233 0.05972 0.50677 0.06134 C 0.37327 0.05625 0.34427 0.05416 0.14948 0.06134 C 0.14722 0.06134 0.14827 0.06713 0.14775 0.07014 C 0.14827 0.08241 0.14618 0.0956 0.14948 0.10717 C 0.1507 0.11157 0.15591 0.11041 0.1592 0.11157 C 0.16354 0.11296 0.16788 0.11597 0.1724 0.11597 L 0.5757 0.11805 C 0.57413 0.13009 0.57552 0.12963 0.57066 0.13773 C 0.56979 0.13935 0.56875 0.1412 0.56736 0.14213 C 0.56597 0.14329 0.56424 0.14375 0.5625 0.14444 C 0.56094 0.14583 0.55938 0.14745 0.55764 0.14884 C 0.5533 0.15162 0.54913 0.15116 0.54445 0.15301 C 0.52483 0.16111 0.54879 0.15463 0.52639 0.15972 C 0.52431 0.16111 0.52222 0.16273 0.51997 0.16412 C 0.51823 0.16504 0.51667 0.16551 0.51493 0.1662 C 0.49045 0.17546 0.4724 0.16944 0.44115 0.1706 L 0.38056 0.17268 C 0.37535 0.17523 0.37205 0.17685 0.3658 0.17708 C 0.32153 0.17847 0.27726 0.1787 0.23299 0.1794 C 0.22639 0.18009 0.21979 0.18009 0.21337 0.18148 C 0.2099 0.18217 0.20347 0.18588 0.20347 0.18588 C 0.204 0.19676 0.2033 0.2081 0.20521 0.21875 C 0.20556 0.22129 0.20816 0.22315 0.21007 0.22315 C 0.25382 0.22315 0.29757 0.22014 0.34115 0.21875 L 0.3691 0.20787 C 0.37448 0.20555 0.38004 0.2037 0.38542 0.20116 L 0.40347 0.19236 C 0.41007 0.19329 0.41667 0.19491 0.42327 0.19467 C 0.42934 0.19421 0.43507 0.1912 0.44115 0.19028 C 0.45261 0.18842 0.46424 0.18727 0.4757 0.18588 C 0.52761 0.17199 0.47865 0.18379 0.59688 0.1794 C 0.60226 0.17916 0.61597 0.17569 0.62153 0.175 C 0.6415 0.17245 0.66424 0.17176 0.68386 0.1706 C 0.69584 0.17199 0.70868 0.16921 0.71997 0.175 C 0.72309 0.17662 0.71615 0.1831 0.71337 0.18588 C 0.70278 0.19583 0.6967 0.19676 0.68542 0.20116 C 0.68386 0.20185 0.68229 0.20278 0.68056 0.20347 C 0.67726 0.2044 0.67396 0.2044 0.67066 0.20555 C 0.66736 0.20671 0.66407 0.20833 0.66094 0.20995 C 0.63507 0.22361 0.67657 0.20393 0.64618 0.21875 C 0.64288 0.22037 0.63959 0.22176 0.63629 0.22315 C 0.6342 0.22384 0.63195 0.2243 0.62969 0.22523 C 0.6132 0.23264 0.63038 0.22685 0.61163 0.23403 C 0.60782 0.23541 0.604 0.23657 0.60018 0.23842 C 0.59792 0.23958 0.59584 0.24143 0.59375 0.24282 C 0.59097 0.24421 0.5882 0.2456 0.58542 0.24699 C 0.58316 0.24838 0.58125 0.25069 0.579 0.25139 C 0.57518 0.25278 0.57118 0.25301 0.56736 0.2537 L 0.54775 0.2625 C 0.54445 0.26389 0.54132 0.26597 0.53785 0.26666 L 0.52813 0.26898 C 0.50174 0.28403 0.53021 0.26921 0.50677 0.27778 C 0.49861 0.28055 0.49202 0.28796 0.48386 0.29074 C 0.48056 0.2919 0.47726 0.29236 0.47396 0.29305 C 0.47188 0.29444 0.46979 0.29606 0.46736 0.29745 C 0.45938 0.30162 0.44497 0.30625 0.43785 0.30833 C 0.4342 0.30926 0.43021 0.30972 0.42639 0.31041 C 0.39097 0.30995 0.30087 0.32893 0.24445 0.30393 C 0.24167 0.30278 0.23907 0.30092 0.23629 0.29954 C 0.23108 0.29259 0.23507 0.29653 0.22639 0.29305 C 0.22309 0.29166 0.21997 0.28981 0.21667 0.28866 C 0.21441 0.28796 0.21216 0.28727 0.21007 0.28634 C 0.20834 0.28588 0.2066 0.28541 0.20521 0.28426 C 0.19688 0.27801 0.19705 0.27778 0.19202 0.27106 C 0.2132 0.25717 0.20608 0.26088 0.23802 0.24699 C 0.24549 0.24375 0.2533 0.24166 0.26094 0.23842 C 0.29757 0.22199 0.27535 0.22778 0.29688 0.22315 C 0.29861 0.22153 0.3 0.21967 0.30191 0.21875 C 0.304 0.21759 0.30625 0.21643 0.30851 0.21643 C 0.32483 0.21713 0.34115 0.21944 0.35764 0.22083 C 0.36094 0.22222 0.36407 0.22384 0.36736 0.22523 C 0.37118 0.22685 0.37518 0.22778 0.379 0.22963 C 0.38872 0.23472 0.39011 0.24004 0.40191 0.24051 C 0.46302 0.24259 0.52431 0.2419 0.58542 0.24282 C 0.59045 0.24352 0.59532 0.24398 0.60018 0.24491 C 0.60243 0.24537 0.60938 0.24791 0.61163 0.2493 C 0.61389 0.25046 0.61615 0.25231 0.61823 0.2537 C 0.61997 0.25694 0.62309 0.26227 0.62309 0.26666 C 0.62309 0.27338 0.62309 0.28009 0.62153 0.28634 C 0.62084 0.28935 0.61841 0.29097 0.61667 0.29305 C 0.61511 0.29467 0.61354 0.29629 0.61163 0.29745 C 0.60417 0.30231 0.5875 0.30139 0.58386 0.30185 C 0.55226 0.31389 0.60226 0.29421 0.54618 0.31921 C 0.5342 0.32454 0.52952 0.32407 0.51667 0.32569 C 0.51233 0.32801 0.50799 0.33055 0.50347 0.33241 C 0.49236 0.3368 0.48056 0.33866 0.4691 0.33889 L 0.27066 0.3412 C 0.23195 0.34028 0.19288 0.34467 0.15434 0.33889 C 0.15052 0.33842 0.15382 0.32801 0.15591 0.32361 C 0.15972 0.31597 0.1665 0.31458 0.1724 0.31273 C 0.18577 0.3037 0.17205 0.31204 0.18542 0.30602 C 0.1882 0.30486 0.19097 0.30324 0.19375 0.30185 C 0.19584 0.30046 0.19792 0.29838 0.20018 0.29745 C 0.20295 0.29629 0.20573 0.29606 0.20851 0.29514 C 0.21181 0.29398 0.21493 0.2919 0.21823 0.29074 C 0.22049 0.29004 0.22275 0.28958 0.22483 0.28866 C 0.22813 0.28727 0.23143 0.28565 0.23472 0.28426 L 0.23959 0.28217 C 0.24115 0.28125 0.24288 0.28032 0.24445 0.27986 C 0.24722 0.27916 0.25 0.2787 0.25261 0.27778 C 0.25434 0.27708 0.25591 0.27592 0.25764 0.27546 C 0.26407 0.27384 0.27066 0.27268 0.27726 0.27106 C 0.28108 0.26898 0.28472 0.26574 0.28872 0.26458 C 0.29636 0.26273 0.304 0.26319 0.31163 0.2625 C 0.31667 0.2618 0.32153 0.26088 0.32639 0.26018 L 0.33959 0.25579 C 0.34184 0.25509 0.3441 0.25509 0.34618 0.2537 C 0.35851 0.24537 0.35243 0.24815 0.36424 0.24491 C 0.36684 0.2412 0.37032 0.2375 0.37066 0.23171 C 0.37118 0.22523 0.37032 0.21852 0.3691 0.21204 C 0.36788 0.20579 0.3632 0.20301 0.3592 0.20116 C 0.35295 0.19838 0.33698 0.19722 0.33299 0.19676 C 0.31493 0.19745 0.29688 0.19699 0.279 0.19907 C 0.27657 0.1993 0.27466 0.20208 0.2724 0.20347 C 0.27084 0.2044 0.2691 0.20486 0.26736 0.20555 C 0.25 0.2243 0.2665 0.20717 0.25434 0.21875 C 0.25209 0.22083 0.25018 0.22361 0.24775 0.22523 C 0.24584 0.22662 0.24341 0.22662 0.24115 0.22731 C 0.22969 0.24259 0.24254 0.22778 0.23143 0.23611 C 0.229 0.23796 0.22726 0.24097 0.22483 0.24282 C 0.22327 0.24398 0.22153 0.24398 0.21997 0.24491 C 0.21771 0.24629 0.21563 0.24815 0.21337 0.2493 C 0.204 0.25416 0.2033 0.2537 0.19375 0.25579 C 0.19202 0.25741 0.19063 0.25926 0.18872 0.26018 C 0.18663 0.26134 0.18438 0.26227 0.18212 0.2625 C 0.15816 0.26366 0.13403 0.26389 0.11007 0.26458 C -0.025 0.30069 -0.1651 0.26666 -0.30295 0.26666 " pathEditMode="relative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6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2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2" presetClass="exit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16" grpId="0" animBg="1"/>
      <p:bldP spid="9" grpId="0" animBg="1"/>
      <p:bldP spid="9" grpId="1" animBg="1"/>
      <p:bldP spid="12" grpId="0" animBg="1"/>
      <p:bldP spid="12" grpId="1" animBg="1"/>
      <p:bldP spid="12" grpId="2" animBg="1"/>
      <p:bldP spid="19" grpId="0" animBg="1"/>
      <p:bldP spid="21" grpId="0" animBg="1"/>
      <p:bldP spid="21" grpId="1" animBg="1"/>
      <p:bldP spid="21" grpId="2" animBg="1"/>
      <p:bldP spid="20" grpId="0" animBg="1"/>
      <p:bldP spid="20" grpId="1" animBg="1"/>
      <p:bldP spid="20" grpId="2" animBg="1"/>
      <p:bldP spid="22" grpId="0" animBg="1"/>
      <p:bldP spid="23" grpId="0" animBg="1"/>
      <p:bldP spid="28" grpId="0" animBg="1"/>
      <p:bldP spid="29" grpId="0" animBg="1"/>
      <p:bldP spid="29" grpId="1" animBg="1"/>
      <p:bldP spid="29" grpId="2" animBg="1"/>
      <p:bldP spid="29" grpId="3" animBg="1"/>
      <p:bldP spid="29" grpId="4" animBg="1"/>
      <p:bldP spid="30" grpId="0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4" grpId="0" animBg="1"/>
      <p:bldP spid="35" grpId="0" animBg="1"/>
      <p:bldP spid="33" grpId="0" animBg="1"/>
      <p:bldP spid="3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bg1">
              <a:lumMod val="75000"/>
            </a:schemeClr>
          </a:fgClr>
          <a:bgClr>
            <a:schemeClr val="bg1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-1199213" y="674557"/>
            <a:ext cx="11602387" cy="684079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scene3d>
            <a:camera prst="perspectiveRelaxedModerately" fov="3600000">
              <a:rot lat="18590636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0" y="0"/>
            <a:ext cx="9144000" cy="237006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Куб 3"/>
          <p:cNvSpPr/>
          <p:nvPr/>
        </p:nvSpPr>
        <p:spPr>
          <a:xfrm>
            <a:off x="104931" y="2668249"/>
            <a:ext cx="4342865" cy="2670889"/>
          </a:xfrm>
          <a:prstGeom prst="cube">
            <a:avLst>
              <a:gd name="adj" fmla="val 49343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Куб 37"/>
          <p:cNvSpPr/>
          <p:nvPr/>
        </p:nvSpPr>
        <p:spPr>
          <a:xfrm>
            <a:off x="2177857" y="1476637"/>
            <a:ext cx="569626" cy="16339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/>
          <p:cNvSpPr/>
          <p:nvPr/>
        </p:nvSpPr>
        <p:spPr>
          <a:xfrm>
            <a:off x="1965323" y="1140819"/>
            <a:ext cx="869429" cy="812108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18096486" lon="3224503" rev="18644113"/>
            </a:camera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4620" y="915777"/>
            <a:ext cx="2657543" cy="2570412"/>
          </a:xfrm>
          <a:prstGeom prst="rect">
            <a:avLst/>
          </a:prstGeom>
        </p:spPr>
      </p:pic>
      <p:sp>
        <p:nvSpPr>
          <p:cNvPr id="7" name="Куб 6"/>
          <p:cNvSpPr/>
          <p:nvPr/>
        </p:nvSpPr>
        <p:spPr>
          <a:xfrm>
            <a:off x="1111414" y="1553100"/>
            <a:ext cx="569626" cy="16339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Куб 35"/>
          <p:cNvSpPr/>
          <p:nvPr/>
        </p:nvSpPr>
        <p:spPr>
          <a:xfrm>
            <a:off x="1396227" y="2157774"/>
            <a:ext cx="569626" cy="16339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Куб 38"/>
          <p:cNvSpPr/>
          <p:nvPr/>
        </p:nvSpPr>
        <p:spPr>
          <a:xfrm>
            <a:off x="3244300" y="1514007"/>
            <a:ext cx="569626" cy="16339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Куб 40"/>
          <p:cNvSpPr/>
          <p:nvPr/>
        </p:nvSpPr>
        <p:spPr>
          <a:xfrm>
            <a:off x="2454104" y="2157774"/>
            <a:ext cx="569626" cy="163392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959371" y="1185032"/>
            <a:ext cx="869429" cy="812108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18096486" lon="3224503" rev="18644113"/>
            </a:camera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/>
          <p:cNvSpPr/>
          <p:nvPr/>
        </p:nvSpPr>
        <p:spPr>
          <a:xfrm>
            <a:off x="3077268" y="1172364"/>
            <a:ext cx="869429" cy="812108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18096486" lon="3224503" rev="18644113"/>
            </a:camera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/>
          <p:cNvSpPr/>
          <p:nvPr/>
        </p:nvSpPr>
        <p:spPr>
          <a:xfrm>
            <a:off x="1276306" y="1775824"/>
            <a:ext cx="869429" cy="812108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18096486" lon="3224503" rev="18644113"/>
            </a:camera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/>
          <p:cNvSpPr/>
          <p:nvPr/>
        </p:nvSpPr>
        <p:spPr>
          <a:xfrm>
            <a:off x="2312769" y="1813194"/>
            <a:ext cx="869429" cy="812108"/>
          </a:xfrm>
          <a:prstGeom prst="rect">
            <a:avLst/>
          </a:prstGeom>
          <a:solidFill>
            <a:srgbClr val="FFC000"/>
          </a:solidFill>
          <a:scene3d>
            <a:camera prst="orthographicFront">
              <a:rot lat="18096486" lon="3224503" rev="18644113"/>
            </a:camera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659625" y="4108731"/>
            <a:ext cx="194872" cy="1031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2604005" y="4108731"/>
            <a:ext cx="286955" cy="1031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346973" y="4089887"/>
            <a:ext cx="668133" cy="255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Цилиндр 26"/>
          <p:cNvSpPr/>
          <p:nvPr/>
        </p:nvSpPr>
        <p:spPr>
          <a:xfrm rot="5400000">
            <a:off x="3237703" y="3559048"/>
            <a:ext cx="145960" cy="13803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Молния 67"/>
          <p:cNvSpPr/>
          <p:nvPr/>
        </p:nvSpPr>
        <p:spPr>
          <a:xfrm>
            <a:off x="644577" y="479685"/>
            <a:ext cx="749508" cy="1125328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Молния 68"/>
          <p:cNvSpPr/>
          <p:nvPr/>
        </p:nvSpPr>
        <p:spPr>
          <a:xfrm>
            <a:off x="2818496" y="452856"/>
            <a:ext cx="749508" cy="1125328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Молния 69"/>
          <p:cNvSpPr/>
          <p:nvPr/>
        </p:nvSpPr>
        <p:spPr>
          <a:xfrm>
            <a:off x="872004" y="1042349"/>
            <a:ext cx="749508" cy="1125328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Молния 70"/>
          <p:cNvSpPr/>
          <p:nvPr/>
        </p:nvSpPr>
        <p:spPr>
          <a:xfrm>
            <a:off x="2028878" y="1101438"/>
            <a:ext cx="749508" cy="1125328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Равнобедренный треугольник 71"/>
          <p:cNvSpPr/>
          <p:nvPr/>
        </p:nvSpPr>
        <p:spPr>
          <a:xfrm>
            <a:off x="2084483" y="2095912"/>
            <a:ext cx="636014" cy="108580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/>
          <p:cNvSpPr/>
          <p:nvPr/>
        </p:nvSpPr>
        <p:spPr>
          <a:xfrm>
            <a:off x="2171741" y="1752207"/>
            <a:ext cx="481140" cy="4798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Молния 73"/>
          <p:cNvSpPr/>
          <p:nvPr/>
        </p:nvSpPr>
        <p:spPr>
          <a:xfrm>
            <a:off x="1579977" y="892763"/>
            <a:ext cx="749508" cy="1125328"/>
          </a:xfrm>
          <a:prstGeom prst="lightningBol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Равно 74"/>
          <p:cNvSpPr/>
          <p:nvPr/>
        </p:nvSpPr>
        <p:spPr>
          <a:xfrm rot="1553313">
            <a:off x="2302869" y="2230923"/>
            <a:ext cx="3681523" cy="967069"/>
          </a:xfrm>
          <a:prstGeom prst="mathEqual">
            <a:avLst>
              <a:gd name="adj1" fmla="val 23520"/>
              <a:gd name="adj2" fmla="val 297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7" name="Овал 76"/>
          <p:cNvSpPr/>
          <p:nvPr/>
        </p:nvSpPr>
        <p:spPr>
          <a:xfrm>
            <a:off x="5436650" y="2673431"/>
            <a:ext cx="3405026" cy="299790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Левая круглая скобка 15"/>
          <p:cNvSpPr/>
          <p:nvPr/>
        </p:nvSpPr>
        <p:spPr>
          <a:xfrm rot="16200000">
            <a:off x="6422288" y="1522893"/>
            <a:ext cx="1032021" cy="1665493"/>
          </a:xfrm>
          <a:prstGeom prst="leftBracket">
            <a:avLst>
              <a:gd name="adj" fmla="val 19497"/>
            </a:avLst>
          </a:prstGeom>
          <a:ln w="1016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 rot="1824892">
            <a:off x="6233741" y="1490517"/>
            <a:ext cx="743885" cy="1726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 rot="19143651">
            <a:off x="6941286" y="1447887"/>
            <a:ext cx="743885" cy="1726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6-конечная звезда 18"/>
          <p:cNvSpPr/>
          <p:nvPr/>
        </p:nvSpPr>
        <p:spPr>
          <a:xfrm>
            <a:off x="4576282" y="1606671"/>
            <a:ext cx="5119200" cy="5120321"/>
          </a:xfrm>
          <a:prstGeom prst="star6">
            <a:avLst/>
          </a:prstGeom>
          <a:noFill/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Улыбающееся лицо 19">
            <a:hlinkClick r:id="rId6" action="ppaction://hlinksldjump"/>
          </p:cNvPr>
          <p:cNvSpPr/>
          <p:nvPr/>
        </p:nvSpPr>
        <p:spPr>
          <a:xfrm>
            <a:off x="-2955277" y="3181717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77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>
        <p:cut/>
      </p:transition>
    </mc:Choice>
    <mc:Fallback xmlns="">
      <p:transition advClick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xit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2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5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2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81481E-6 L 0.00017 0.108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8.33333E-7 0.1092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463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0.25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2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xit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25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25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75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250"/>
                            </p:stCondLst>
                            <p:childTnLst>
                              <p:par>
                                <p:cTn id="107" presetID="6" presetClass="entr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9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8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1" dur="4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8" presetClass="emph" presetSubtype="0" repeatCount="200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Rot by="21600000">
                                      <p:cBhvr>
                                        <p:cTn id="119" dur="4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0" presetID="6" presetClass="emph" presetSubtype="0" fill="hold" grpId="2" nodeType="withEffect">
                                  <p:stCondLst>
                                    <p:cond delay="8000"/>
                                  </p:stCondLst>
                                  <p:childTnLst>
                                    <p:animScale>
                                      <p:cBhvr>
                                        <p:cTn id="121" dur="4000" fill="hold"/>
                                        <p:tgtEl>
                                          <p:spTgt spid="77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6" presetClass="emph" presetSubtype="0" fill="hold" grpId="2" nodeType="withEffect">
                                  <p:stCondLst>
                                    <p:cond delay="8000"/>
                                  </p:stCondLst>
                                  <p:childTnLst>
                                    <p:animScale>
                                      <p:cBhvr>
                                        <p:cTn id="123" dur="4000" fill="hold"/>
                                        <p:tgtEl>
                                          <p:spTgt spid="19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35" presetClass="path" presetSubtype="0" accel="50000" decel="50000" fill="hold" grpId="3" nodeType="withEffect">
                                  <p:stCondLst>
                                    <p:cond delay="1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2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35" presetClass="path" presetSubtype="0" accel="50000" decel="50000" fill="hold" grpId="3" nodeType="withEffect">
                                  <p:stCondLst>
                                    <p:cond delay="1100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32" presetClass="emph" presetSubtype="0" fill="hold" grpId="2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120000">
                                      <p:cBhvr>
                                        <p:cTn id="1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4" presetID="32" presetClass="emph" presetSubtype="0" fill="hold" grpId="2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120000">
                                      <p:cBhvr>
                                        <p:cTn id="1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0" presetID="32" presetClass="emph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120000">
                                      <p:cBhvr>
                                        <p:cTn id="1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6" presetID="32" presetClass="emph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120000">
                                      <p:cBhvr>
                                        <p:cTn id="14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2" presetID="32" presetClass="emph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120000">
                                      <p:cBhvr>
                                        <p:cTn id="15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8" presetID="32" presetClass="emph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120000">
                                      <p:cBhvr>
                                        <p:cTn id="1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4" presetID="32" presetClass="emph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120000">
                                      <p:cBhvr>
                                        <p:cTn id="1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0" presetID="32" presetClass="emph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120000">
                                      <p:cBhvr>
                                        <p:cTn id="17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6" presetID="32" presetClass="emph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120000">
                                      <p:cBhvr>
                                        <p:cTn id="17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2" presetID="32" presetClass="emph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120000">
                                      <p:cBhvr>
                                        <p:cTn id="18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8" presetID="32" presetClass="emph" presetSubtype="0" fill="hold" grpId="2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120000">
                                      <p:cBhvr>
                                        <p:cTn id="18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4" presetID="32" presetClass="emph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120000">
                                      <p:cBhvr>
                                        <p:cTn id="19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0" presetID="32" presetClass="emph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120000">
                                      <p:cBhvr>
                                        <p:cTn id="20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6" presetID="32" presetClass="emph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120000">
                                      <p:cBhvr>
                                        <p:cTn id="20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2" presetID="32" presetClass="emph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Rot by="120000">
                                      <p:cBhvr>
                                        <p:cTn id="2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8" presetID="2" presetClass="exit" presetSubtype="2" fill="hold" grpId="3" nodeType="withEffect">
                                  <p:stCondLst>
                                    <p:cond delay="1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9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" presetClass="exit" presetSubtype="2" fill="hold" grpId="3" nodeType="withEffect">
                                  <p:stCondLst>
                                    <p:cond delay="1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2" presetClass="exit" presetSubtype="2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" presetClass="exit" presetSubtype="2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1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2" presetClass="exit" presetSubtype="2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2" presetClass="exit" presetSubtype="2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9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2" presetClass="exit" presetSubtype="2" fill="hold" grpId="3" nodeType="withEffect">
                                  <p:stCondLst>
                                    <p:cond delay="1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2" presetClass="exit" presetSubtype="2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7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2" presetClass="exit" presetSubtype="2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2" presetClass="exit" presetSubtype="2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2" presetClass="exit" presetSubtype="2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9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2" presetClass="exit" presetSubtype="2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3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2" presetClass="exit" presetSubtype="2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2" presetClass="exit" presetSubtype="2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2" presetClass="exit" presetSubtype="2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7250"/>
                            </p:stCondLst>
                            <p:childTnLst>
                              <p:par>
                                <p:cTn id="279" presetID="26" presetClass="path" presetSubtype="0" repeatCount="indefinite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4844 -7.40741E-7 C 0.14844 0.24398 0.2776 0.44259 0.4349 0.44259 C 0.62031 0.44259 0.68785 0.22199 0.71597 0.08866 L 0.74531 -0.08866 C 0.77379 -0.22222 0.84531 -0.44213 1.05469 -0.44213 C 1.18958 -0.44213 1.34254 -0.24421 1.34254 -7.40741E-7 C 1.34254 0.24398 1.18958 0.44259 1.05469 0.44259 C 0.84531 0.44259 0.77379 0.22199 0.74531 0.08866 L 0.71597 -0.08866 C 0.68785 -0.22222 0.62031 -0.44213 0.4349 -0.44213 C 0.2776 -0.44213 0.14844 -0.24421 0.14844 -7.40741E-7 Z " pathEditMode="relative" rAng="0" ptsTypes="AAAAAAAAAAA">
                                      <p:cBhvr>
                                        <p:cTn id="280" dur="14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705" y="23"/>
                                    </p:animMotion>
                                  </p:childTnLst>
                                </p:cTn>
                              </p:par>
                              <p:par>
                                <p:cTn id="281" presetID="8" presetClass="emph" presetSubtype="0" repeatCount="indefinite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28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8" grpId="0" animBg="1"/>
      <p:bldP spid="38" grpId="1" animBg="1"/>
      <p:bldP spid="38" grpId="2" animBg="1"/>
      <p:bldP spid="42" grpId="0" animBg="1"/>
      <p:bldP spid="42" grpId="1" animBg="1"/>
      <p:bldP spid="42" grpId="2" animBg="1"/>
      <p:bldP spid="42" grpId="3" animBg="1"/>
      <p:bldP spid="7" grpId="0" animBg="1"/>
      <p:bldP spid="7" grpId="1" animBg="1"/>
      <p:bldP spid="36" grpId="0" animBg="1"/>
      <p:bldP spid="36" grpId="1" animBg="1"/>
      <p:bldP spid="39" grpId="0" animBg="1"/>
      <p:bldP spid="39" grpId="1" animBg="1"/>
      <p:bldP spid="41" grpId="0" animBg="1"/>
      <p:bldP spid="41" grpId="1" animBg="1"/>
      <p:bldP spid="10" grpId="0" animBg="1"/>
      <p:bldP spid="10" grpId="1" animBg="1"/>
      <p:bldP spid="10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11" grpId="0" animBg="1"/>
      <p:bldP spid="11" grpId="1" animBg="1"/>
      <p:bldP spid="14" grpId="0" animBg="1"/>
      <p:bldP spid="14" grpId="1" animBg="1"/>
      <p:bldP spid="15" grpId="0" animBg="1"/>
      <p:bldP spid="15" grpId="1" animBg="1"/>
      <p:bldP spid="15" grpId="2" animBg="1"/>
      <p:bldP spid="15" grpId="3" animBg="1"/>
      <p:bldP spid="27" grpId="0" animBg="1"/>
      <p:bldP spid="27" grpId="1" animBg="1"/>
      <p:bldP spid="27" grpId="2" animBg="1"/>
      <p:bldP spid="27" grpId="3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3" grpId="0" animBg="1"/>
      <p:bldP spid="74" grpId="0" animBg="1"/>
      <p:bldP spid="74" grpId="1" animBg="1"/>
      <p:bldP spid="75" grpId="0" animBg="1"/>
      <p:bldP spid="75" grpId="1" animBg="1"/>
      <p:bldP spid="77" grpId="0" animBg="1"/>
      <p:bldP spid="77" grpId="1" animBg="1"/>
      <p:bldP spid="77" grpId="2" animBg="1"/>
      <p:bldP spid="77" grpId="3" animBg="1"/>
      <p:bldP spid="16" grpId="0" animBg="1"/>
      <p:bldP spid="16" grpId="1" animBg="1"/>
      <p:bldP spid="17" grpId="1" animBg="1"/>
      <p:bldP spid="66" grpId="1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-конечная звезда 4"/>
          <p:cNvSpPr/>
          <p:nvPr/>
        </p:nvSpPr>
        <p:spPr>
          <a:xfrm>
            <a:off x="5562421" y="900480"/>
            <a:ext cx="2573383" cy="2259874"/>
          </a:xfrm>
          <a:prstGeom prst="star5">
            <a:avLst>
              <a:gd name="adj" fmla="val 6301"/>
              <a:gd name="hf" fmla="val 105146"/>
              <a:gd name="vf" fmla="val 110557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Улыбающееся лицо 3"/>
          <p:cNvSpPr/>
          <p:nvPr/>
        </p:nvSpPr>
        <p:spPr>
          <a:xfrm>
            <a:off x="1983520" y="1694177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9039069" y="900480"/>
            <a:ext cx="104931" cy="25772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0" y="900480"/>
            <a:ext cx="104931" cy="25772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лилиния 7"/>
          <p:cNvSpPr/>
          <p:nvPr/>
        </p:nvSpPr>
        <p:spPr>
          <a:xfrm>
            <a:off x="337600" y="900480"/>
            <a:ext cx="2278505" cy="6026046"/>
          </a:xfrm>
          <a:custGeom>
            <a:avLst/>
            <a:gdLst>
              <a:gd name="connsiteX0" fmla="*/ 674558 w 2278505"/>
              <a:gd name="connsiteY0" fmla="*/ 734518 h 6026046"/>
              <a:gd name="connsiteX1" fmla="*/ 674558 w 2278505"/>
              <a:gd name="connsiteY1" fmla="*/ 734518 h 6026046"/>
              <a:gd name="connsiteX2" fmla="*/ 674558 w 2278505"/>
              <a:gd name="connsiteY2" fmla="*/ 1244184 h 6026046"/>
              <a:gd name="connsiteX3" fmla="*/ 704538 w 2278505"/>
              <a:gd name="connsiteY3" fmla="*/ 1334125 h 6026046"/>
              <a:gd name="connsiteX4" fmla="*/ 719528 w 2278505"/>
              <a:gd name="connsiteY4" fmla="*/ 1738859 h 6026046"/>
              <a:gd name="connsiteX5" fmla="*/ 734518 w 2278505"/>
              <a:gd name="connsiteY5" fmla="*/ 6026046 h 6026046"/>
              <a:gd name="connsiteX6" fmla="*/ 1229194 w 2278505"/>
              <a:gd name="connsiteY6" fmla="*/ 6026046 h 6026046"/>
              <a:gd name="connsiteX7" fmla="*/ 1169233 w 2278505"/>
              <a:gd name="connsiteY7" fmla="*/ 4332158 h 6026046"/>
              <a:gd name="connsiteX8" fmla="*/ 1678899 w 2278505"/>
              <a:gd name="connsiteY8" fmla="*/ 3657600 h 6026046"/>
              <a:gd name="connsiteX9" fmla="*/ 974361 w 2278505"/>
              <a:gd name="connsiteY9" fmla="*/ 3927423 h 6026046"/>
              <a:gd name="connsiteX10" fmla="*/ 1094282 w 2278505"/>
              <a:gd name="connsiteY10" fmla="*/ 2863122 h 6026046"/>
              <a:gd name="connsiteX11" fmla="*/ 1708879 w 2278505"/>
              <a:gd name="connsiteY11" fmla="*/ 2818151 h 6026046"/>
              <a:gd name="connsiteX12" fmla="*/ 2083633 w 2278505"/>
              <a:gd name="connsiteY12" fmla="*/ 2458387 h 6026046"/>
              <a:gd name="connsiteX13" fmla="*/ 2233535 w 2278505"/>
              <a:gd name="connsiteY13" fmla="*/ 2068643 h 6026046"/>
              <a:gd name="connsiteX14" fmla="*/ 2278505 w 2278505"/>
              <a:gd name="connsiteY14" fmla="*/ 1678899 h 6026046"/>
              <a:gd name="connsiteX15" fmla="*/ 1948722 w 2278505"/>
              <a:gd name="connsiteY15" fmla="*/ 1648918 h 6026046"/>
              <a:gd name="connsiteX16" fmla="*/ 1873771 w 2278505"/>
              <a:gd name="connsiteY16" fmla="*/ 2023672 h 6026046"/>
              <a:gd name="connsiteX17" fmla="*/ 1783830 w 2278505"/>
              <a:gd name="connsiteY17" fmla="*/ 2338466 h 6026046"/>
              <a:gd name="connsiteX18" fmla="*/ 1379096 w 2278505"/>
              <a:gd name="connsiteY18" fmla="*/ 2548328 h 6026046"/>
              <a:gd name="connsiteX19" fmla="*/ 1064302 w 2278505"/>
              <a:gd name="connsiteY19" fmla="*/ 2488367 h 6026046"/>
              <a:gd name="connsiteX20" fmla="*/ 1109273 w 2278505"/>
              <a:gd name="connsiteY20" fmla="*/ 1783830 h 6026046"/>
              <a:gd name="connsiteX21" fmla="*/ 1454046 w 2278505"/>
              <a:gd name="connsiteY21" fmla="*/ 1199213 h 6026046"/>
              <a:gd name="connsiteX22" fmla="*/ 1364105 w 2278505"/>
              <a:gd name="connsiteY22" fmla="*/ 764499 h 6026046"/>
              <a:gd name="connsiteX23" fmla="*/ 719528 w 2278505"/>
              <a:gd name="connsiteY23" fmla="*/ 509666 h 6026046"/>
              <a:gd name="connsiteX24" fmla="*/ 494676 w 2278505"/>
              <a:gd name="connsiteY24" fmla="*/ 0 h 6026046"/>
              <a:gd name="connsiteX25" fmla="*/ 0 w 2278505"/>
              <a:gd name="connsiteY25" fmla="*/ 179882 h 6026046"/>
              <a:gd name="connsiteX26" fmla="*/ 179882 w 2278505"/>
              <a:gd name="connsiteY26" fmla="*/ 224853 h 6026046"/>
              <a:gd name="connsiteX27" fmla="*/ 494676 w 2278505"/>
              <a:gd name="connsiteY27" fmla="*/ 599607 h 6026046"/>
              <a:gd name="connsiteX28" fmla="*/ 614597 w 2278505"/>
              <a:gd name="connsiteY28" fmla="*/ 839449 h 6026046"/>
              <a:gd name="connsiteX29" fmla="*/ 704538 w 2278505"/>
              <a:gd name="connsiteY29" fmla="*/ 824459 h 6026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78505" h="6026046">
                <a:moveTo>
                  <a:pt x="674558" y="734518"/>
                </a:moveTo>
                <a:lnTo>
                  <a:pt x="674558" y="734518"/>
                </a:lnTo>
                <a:cubicBezTo>
                  <a:pt x="662134" y="945731"/>
                  <a:pt x="647009" y="1032971"/>
                  <a:pt x="674558" y="1244184"/>
                </a:cubicBezTo>
                <a:cubicBezTo>
                  <a:pt x="678645" y="1275521"/>
                  <a:pt x="704538" y="1334125"/>
                  <a:pt x="704538" y="1334125"/>
                </a:cubicBezTo>
                <a:cubicBezTo>
                  <a:pt x="729460" y="1558427"/>
                  <a:pt x="719528" y="1423789"/>
                  <a:pt x="719528" y="1738859"/>
                </a:cubicBezTo>
                <a:cubicBezTo>
                  <a:pt x="724525" y="3167921"/>
                  <a:pt x="729521" y="4596984"/>
                  <a:pt x="734518" y="6026046"/>
                </a:cubicBezTo>
                <a:lnTo>
                  <a:pt x="1229194" y="6026046"/>
                </a:lnTo>
                <a:lnTo>
                  <a:pt x="1169233" y="4332158"/>
                </a:lnTo>
                <a:lnTo>
                  <a:pt x="1678899" y="3657600"/>
                </a:lnTo>
                <a:lnTo>
                  <a:pt x="974361" y="3927423"/>
                </a:lnTo>
                <a:lnTo>
                  <a:pt x="1094282" y="2863122"/>
                </a:lnTo>
                <a:lnTo>
                  <a:pt x="1708879" y="2818151"/>
                </a:lnTo>
                <a:lnTo>
                  <a:pt x="2083633" y="2458387"/>
                </a:lnTo>
                <a:lnTo>
                  <a:pt x="2233535" y="2068643"/>
                </a:lnTo>
                <a:lnTo>
                  <a:pt x="2278505" y="1678899"/>
                </a:lnTo>
                <a:lnTo>
                  <a:pt x="1948722" y="1648918"/>
                </a:lnTo>
                <a:lnTo>
                  <a:pt x="1873771" y="2023672"/>
                </a:lnTo>
                <a:lnTo>
                  <a:pt x="1783830" y="2338466"/>
                </a:lnTo>
                <a:lnTo>
                  <a:pt x="1379096" y="2548328"/>
                </a:lnTo>
                <a:lnTo>
                  <a:pt x="1064302" y="2488367"/>
                </a:lnTo>
                <a:lnTo>
                  <a:pt x="1109273" y="1783830"/>
                </a:lnTo>
                <a:lnTo>
                  <a:pt x="1454046" y="1199213"/>
                </a:lnTo>
                <a:lnTo>
                  <a:pt x="1364105" y="764499"/>
                </a:lnTo>
                <a:lnTo>
                  <a:pt x="719528" y="509666"/>
                </a:lnTo>
                <a:lnTo>
                  <a:pt x="494676" y="0"/>
                </a:lnTo>
                <a:lnTo>
                  <a:pt x="0" y="179882"/>
                </a:lnTo>
                <a:cubicBezTo>
                  <a:pt x="149133" y="229593"/>
                  <a:pt x="87509" y="224853"/>
                  <a:pt x="179882" y="224853"/>
                </a:cubicBezTo>
                <a:lnTo>
                  <a:pt x="494676" y="599607"/>
                </a:lnTo>
                <a:lnTo>
                  <a:pt x="614597" y="839449"/>
                </a:lnTo>
                <a:lnTo>
                  <a:pt x="704538" y="824459"/>
                </a:lnTo>
              </a:path>
            </a:pathLst>
          </a:cu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 8"/>
          <p:cNvSpPr/>
          <p:nvPr/>
        </p:nvSpPr>
        <p:spPr>
          <a:xfrm rot="19853254">
            <a:off x="3456303" y="1525929"/>
            <a:ext cx="2278505" cy="6026046"/>
          </a:xfrm>
          <a:custGeom>
            <a:avLst/>
            <a:gdLst>
              <a:gd name="connsiteX0" fmla="*/ 674558 w 2278505"/>
              <a:gd name="connsiteY0" fmla="*/ 734518 h 6026046"/>
              <a:gd name="connsiteX1" fmla="*/ 674558 w 2278505"/>
              <a:gd name="connsiteY1" fmla="*/ 734518 h 6026046"/>
              <a:gd name="connsiteX2" fmla="*/ 674558 w 2278505"/>
              <a:gd name="connsiteY2" fmla="*/ 1244184 h 6026046"/>
              <a:gd name="connsiteX3" fmla="*/ 704538 w 2278505"/>
              <a:gd name="connsiteY3" fmla="*/ 1334125 h 6026046"/>
              <a:gd name="connsiteX4" fmla="*/ 719528 w 2278505"/>
              <a:gd name="connsiteY4" fmla="*/ 1738859 h 6026046"/>
              <a:gd name="connsiteX5" fmla="*/ 734518 w 2278505"/>
              <a:gd name="connsiteY5" fmla="*/ 6026046 h 6026046"/>
              <a:gd name="connsiteX6" fmla="*/ 1229194 w 2278505"/>
              <a:gd name="connsiteY6" fmla="*/ 6026046 h 6026046"/>
              <a:gd name="connsiteX7" fmla="*/ 1169233 w 2278505"/>
              <a:gd name="connsiteY7" fmla="*/ 4332158 h 6026046"/>
              <a:gd name="connsiteX8" fmla="*/ 1678899 w 2278505"/>
              <a:gd name="connsiteY8" fmla="*/ 3657600 h 6026046"/>
              <a:gd name="connsiteX9" fmla="*/ 974361 w 2278505"/>
              <a:gd name="connsiteY9" fmla="*/ 3927423 h 6026046"/>
              <a:gd name="connsiteX10" fmla="*/ 1094282 w 2278505"/>
              <a:gd name="connsiteY10" fmla="*/ 2863122 h 6026046"/>
              <a:gd name="connsiteX11" fmla="*/ 1708879 w 2278505"/>
              <a:gd name="connsiteY11" fmla="*/ 2818151 h 6026046"/>
              <a:gd name="connsiteX12" fmla="*/ 2083633 w 2278505"/>
              <a:gd name="connsiteY12" fmla="*/ 2458387 h 6026046"/>
              <a:gd name="connsiteX13" fmla="*/ 2233535 w 2278505"/>
              <a:gd name="connsiteY13" fmla="*/ 2068643 h 6026046"/>
              <a:gd name="connsiteX14" fmla="*/ 2278505 w 2278505"/>
              <a:gd name="connsiteY14" fmla="*/ 1678899 h 6026046"/>
              <a:gd name="connsiteX15" fmla="*/ 1948722 w 2278505"/>
              <a:gd name="connsiteY15" fmla="*/ 1648918 h 6026046"/>
              <a:gd name="connsiteX16" fmla="*/ 1873771 w 2278505"/>
              <a:gd name="connsiteY16" fmla="*/ 2023672 h 6026046"/>
              <a:gd name="connsiteX17" fmla="*/ 1783830 w 2278505"/>
              <a:gd name="connsiteY17" fmla="*/ 2338466 h 6026046"/>
              <a:gd name="connsiteX18" fmla="*/ 1379096 w 2278505"/>
              <a:gd name="connsiteY18" fmla="*/ 2548328 h 6026046"/>
              <a:gd name="connsiteX19" fmla="*/ 1064302 w 2278505"/>
              <a:gd name="connsiteY19" fmla="*/ 2488367 h 6026046"/>
              <a:gd name="connsiteX20" fmla="*/ 1109273 w 2278505"/>
              <a:gd name="connsiteY20" fmla="*/ 1783830 h 6026046"/>
              <a:gd name="connsiteX21" fmla="*/ 1454046 w 2278505"/>
              <a:gd name="connsiteY21" fmla="*/ 1199213 h 6026046"/>
              <a:gd name="connsiteX22" fmla="*/ 1364105 w 2278505"/>
              <a:gd name="connsiteY22" fmla="*/ 764499 h 6026046"/>
              <a:gd name="connsiteX23" fmla="*/ 719528 w 2278505"/>
              <a:gd name="connsiteY23" fmla="*/ 509666 h 6026046"/>
              <a:gd name="connsiteX24" fmla="*/ 494676 w 2278505"/>
              <a:gd name="connsiteY24" fmla="*/ 0 h 6026046"/>
              <a:gd name="connsiteX25" fmla="*/ 0 w 2278505"/>
              <a:gd name="connsiteY25" fmla="*/ 179882 h 6026046"/>
              <a:gd name="connsiteX26" fmla="*/ 179882 w 2278505"/>
              <a:gd name="connsiteY26" fmla="*/ 224853 h 6026046"/>
              <a:gd name="connsiteX27" fmla="*/ 494676 w 2278505"/>
              <a:gd name="connsiteY27" fmla="*/ 599607 h 6026046"/>
              <a:gd name="connsiteX28" fmla="*/ 614597 w 2278505"/>
              <a:gd name="connsiteY28" fmla="*/ 839449 h 6026046"/>
              <a:gd name="connsiteX29" fmla="*/ 704538 w 2278505"/>
              <a:gd name="connsiteY29" fmla="*/ 824459 h 6026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78505" h="6026046">
                <a:moveTo>
                  <a:pt x="674558" y="734518"/>
                </a:moveTo>
                <a:lnTo>
                  <a:pt x="674558" y="734518"/>
                </a:lnTo>
                <a:cubicBezTo>
                  <a:pt x="662134" y="945731"/>
                  <a:pt x="647009" y="1032971"/>
                  <a:pt x="674558" y="1244184"/>
                </a:cubicBezTo>
                <a:cubicBezTo>
                  <a:pt x="678645" y="1275521"/>
                  <a:pt x="704538" y="1334125"/>
                  <a:pt x="704538" y="1334125"/>
                </a:cubicBezTo>
                <a:cubicBezTo>
                  <a:pt x="729460" y="1558427"/>
                  <a:pt x="719528" y="1423789"/>
                  <a:pt x="719528" y="1738859"/>
                </a:cubicBezTo>
                <a:cubicBezTo>
                  <a:pt x="724525" y="3167921"/>
                  <a:pt x="729521" y="4596984"/>
                  <a:pt x="734518" y="6026046"/>
                </a:cubicBezTo>
                <a:lnTo>
                  <a:pt x="1229194" y="6026046"/>
                </a:lnTo>
                <a:lnTo>
                  <a:pt x="1169233" y="4332158"/>
                </a:lnTo>
                <a:lnTo>
                  <a:pt x="1678899" y="3657600"/>
                </a:lnTo>
                <a:lnTo>
                  <a:pt x="974361" y="3927423"/>
                </a:lnTo>
                <a:lnTo>
                  <a:pt x="1094282" y="2863122"/>
                </a:lnTo>
                <a:lnTo>
                  <a:pt x="1708879" y="2818151"/>
                </a:lnTo>
                <a:lnTo>
                  <a:pt x="2083633" y="2458387"/>
                </a:lnTo>
                <a:lnTo>
                  <a:pt x="2233535" y="2068643"/>
                </a:lnTo>
                <a:lnTo>
                  <a:pt x="2278505" y="1678899"/>
                </a:lnTo>
                <a:lnTo>
                  <a:pt x="1948722" y="1648918"/>
                </a:lnTo>
                <a:lnTo>
                  <a:pt x="1873771" y="2023672"/>
                </a:lnTo>
                <a:lnTo>
                  <a:pt x="1783830" y="2338466"/>
                </a:lnTo>
                <a:lnTo>
                  <a:pt x="1379096" y="2548328"/>
                </a:lnTo>
                <a:lnTo>
                  <a:pt x="1064302" y="2488367"/>
                </a:lnTo>
                <a:lnTo>
                  <a:pt x="1109273" y="1783830"/>
                </a:lnTo>
                <a:lnTo>
                  <a:pt x="1454046" y="1199213"/>
                </a:lnTo>
                <a:lnTo>
                  <a:pt x="1364105" y="764499"/>
                </a:lnTo>
                <a:lnTo>
                  <a:pt x="719528" y="509666"/>
                </a:lnTo>
                <a:lnTo>
                  <a:pt x="494676" y="0"/>
                </a:lnTo>
                <a:lnTo>
                  <a:pt x="0" y="179882"/>
                </a:lnTo>
                <a:cubicBezTo>
                  <a:pt x="149133" y="229593"/>
                  <a:pt x="87509" y="224853"/>
                  <a:pt x="179882" y="224853"/>
                </a:cubicBezTo>
                <a:lnTo>
                  <a:pt x="494676" y="599607"/>
                </a:lnTo>
                <a:lnTo>
                  <a:pt x="614597" y="839449"/>
                </a:lnTo>
                <a:lnTo>
                  <a:pt x="704538" y="824459"/>
                </a:lnTo>
              </a:path>
            </a:pathLst>
          </a:cu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олилиния 9"/>
          <p:cNvSpPr/>
          <p:nvPr/>
        </p:nvSpPr>
        <p:spPr>
          <a:xfrm flipH="1">
            <a:off x="7148951" y="1205280"/>
            <a:ext cx="2278505" cy="6026046"/>
          </a:xfrm>
          <a:custGeom>
            <a:avLst/>
            <a:gdLst>
              <a:gd name="connsiteX0" fmla="*/ 674558 w 2278505"/>
              <a:gd name="connsiteY0" fmla="*/ 734518 h 6026046"/>
              <a:gd name="connsiteX1" fmla="*/ 674558 w 2278505"/>
              <a:gd name="connsiteY1" fmla="*/ 734518 h 6026046"/>
              <a:gd name="connsiteX2" fmla="*/ 674558 w 2278505"/>
              <a:gd name="connsiteY2" fmla="*/ 1244184 h 6026046"/>
              <a:gd name="connsiteX3" fmla="*/ 704538 w 2278505"/>
              <a:gd name="connsiteY3" fmla="*/ 1334125 h 6026046"/>
              <a:gd name="connsiteX4" fmla="*/ 719528 w 2278505"/>
              <a:gd name="connsiteY4" fmla="*/ 1738859 h 6026046"/>
              <a:gd name="connsiteX5" fmla="*/ 734518 w 2278505"/>
              <a:gd name="connsiteY5" fmla="*/ 6026046 h 6026046"/>
              <a:gd name="connsiteX6" fmla="*/ 1229194 w 2278505"/>
              <a:gd name="connsiteY6" fmla="*/ 6026046 h 6026046"/>
              <a:gd name="connsiteX7" fmla="*/ 1169233 w 2278505"/>
              <a:gd name="connsiteY7" fmla="*/ 4332158 h 6026046"/>
              <a:gd name="connsiteX8" fmla="*/ 1678899 w 2278505"/>
              <a:gd name="connsiteY8" fmla="*/ 3657600 h 6026046"/>
              <a:gd name="connsiteX9" fmla="*/ 974361 w 2278505"/>
              <a:gd name="connsiteY9" fmla="*/ 3927423 h 6026046"/>
              <a:gd name="connsiteX10" fmla="*/ 1094282 w 2278505"/>
              <a:gd name="connsiteY10" fmla="*/ 2863122 h 6026046"/>
              <a:gd name="connsiteX11" fmla="*/ 1708879 w 2278505"/>
              <a:gd name="connsiteY11" fmla="*/ 2818151 h 6026046"/>
              <a:gd name="connsiteX12" fmla="*/ 2083633 w 2278505"/>
              <a:gd name="connsiteY12" fmla="*/ 2458387 h 6026046"/>
              <a:gd name="connsiteX13" fmla="*/ 2233535 w 2278505"/>
              <a:gd name="connsiteY13" fmla="*/ 2068643 h 6026046"/>
              <a:gd name="connsiteX14" fmla="*/ 2278505 w 2278505"/>
              <a:gd name="connsiteY14" fmla="*/ 1678899 h 6026046"/>
              <a:gd name="connsiteX15" fmla="*/ 1948722 w 2278505"/>
              <a:gd name="connsiteY15" fmla="*/ 1648918 h 6026046"/>
              <a:gd name="connsiteX16" fmla="*/ 1873771 w 2278505"/>
              <a:gd name="connsiteY16" fmla="*/ 2023672 h 6026046"/>
              <a:gd name="connsiteX17" fmla="*/ 1783830 w 2278505"/>
              <a:gd name="connsiteY17" fmla="*/ 2338466 h 6026046"/>
              <a:gd name="connsiteX18" fmla="*/ 1379096 w 2278505"/>
              <a:gd name="connsiteY18" fmla="*/ 2548328 h 6026046"/>
              <a:gd name="connsiteX19" fmla="*/ 1064302 w 2278505"/>
              <a:gd name="connsiteY19" fmla="*/ 2488367 h 6026046"/>
              <a:gd name="connsiteX20" fmla="*/ 1109273 w 2278505"/>
              <a:gd name="connsiteY20" fmla="*/ 1783830 h 6026046"/>
              <a:gd name="connsiteX21" fmla="*/ 1454046 w 2278505"/>
              <a:gd name="connsiteY21" fmla="*/ 1199213 h 6026046"/>
              <a:gd name="connsiteX22" fmla="*/ 1364105 w 2278505"/>
              <a:gd name="connsiteY22" fmla="*/ 764499 h 6026046"/>
              <a:gd name="connsiteX23" fmla="*/ 719528 w 2278505"/>
              <a:gd name="connsiteY23" fmla="*/ 509666 h 6026046"/>
              <a:gd name="connsiteX24" fmla="*/ 494676 w 2278505"/>
              <a:gd name="connsiteY24" fmla="*/ 0 h 6026046"/>
              <a:gd name="connsiteX25" fmla="*/ 0 w 2278505"/>
              <a:gd name="connsiteY25" fmla="*/ 179882 h 6026046"/>
              <a:gd name="connsiteX26" fmla="*/ 179882 w 2278505"/>
              <a:gd name="connsiteY26" fmla="*/ 224853 h 6026046"/>
              <a:gd name="connsiteX27" fmla="*/ 494676 w 2278505"/>
              <a:gd name="connsiteY27" fmla="*/ 599607 h 6026046"/>
              <a:gd name="connsiteX28" fmla="*/ 614597 w 2278505"/>
              <a:gd name="connsiteY28" fmla="*/ 839449 h 6026046"/>
              <a:gd name="connsiteX29" fmla="*/ 704538 w 2278505"/>
              <a:gd name="connsiteY29" fmla="*/ 824459 h 6026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78505" h="6026046">
                <a:moveTo>
                  <a:pt x="674558" y="734518"/>
                </a:moveTo>
                <a:lnTo>
                  <a:pt x="674558" y="734518"/>
                </a:lnTo>
                <a:cubicBezTo>
                  <a:pt x="662134" y="945731"/>
                  <a:pt x="647009" y="1032971"/>
                  <a:pt x="674558" y="1244184"/>
                </a:cubicBezTo>
                <a:cubicBezTo>
                  <a:pt x="678645" y="1275521"/>
                  <a:pt x="704538" y="1334125"/>
                  <a:pt x="704538" y="1334125"/>
                </a:cubicBezTo>
                <a:cubicBezTo>
                  <a:pt x="729460" y="1558427"/>
                  <a:pt x="719528" y="1423789"/>
                  <a:pt x="719528" y="1738859"/>
                </a:cubicBezTo>
                <a:cubicBezTo>
                  <a:pt x="724525" y="3167921"/>
                  <a:pt x="729521" y="4596984"/>
                  <a:pt x="734518" y="6026046"/>
                </a:cubicBezTo>
                <a:lnTo>
                  <a:pt x="1229194" y="6026046"/>
                </a:lnTo>
                <a:lnTo>
                  <a:pt x="1169233" y="4332158"/>
                </a:lnTo>
                <a:lnTo>
                  <a:pt x="1678899" y="3657600"/>
                </a:lnTo>
                <a:lnTo>
                  <a:pt x="974361" y="3927423"/>
                </a:lnTo>
                <a:lnTo>
                  <a:pt x="1094282" y="2863122"/>
                </a:lnTo>
                <a:lnTo>
                  <a:pt x="1708879" y="2818151"/>
                </a:lnTo>
                <a:lnTo>
                  <a:pt x="2083633" y="2458387"/>
                </a:lnTo>
                <a:lnTo>
                  <a:pt x="2233535" y="2068643"/>
                </a:lnTo>
                <a:lnTo>
                  <a:pt x="2278505" y="1678899"/>
                </a:lnTo>
                <a:lnTo>
                  <a:pt x="1948722" y="1648918"/>
                </a:lnTo>
                <a:lnTo>
                  <a:pt x="1873771" y="2023672"/>
                </a:lnTo>
                <a:lnTo>
                  <a:pt x="1783830" y="2338466"/>
                </a:lnTo>
                <a:lnTo>
                  <a:pt x="1379096" y="2548328"/>
                </a:lnTo>
                <a:lnTo>
                  <a:pt x="1064302" y="2488367"/>
                </a:lnTo>
                <a:lnTo>
                  <a:pt x="1109273" y="1783830"/>
                </a:lnTo>
                <a:lnTo>
                  <a:pt x="1454046" y="1199213"/>
                </a:lnTo>
                <a:lnTo>
                  <a:pt x="1364105" y="764499"/>
                </a:lnTo>
                <a:lnTo>
                  <a:pt x="719528" y="509666"/>
                </a:lnTo>
                <a:lnTo>
                  <a:pt x="494676" y="0"/>
                </a:lnTo>
                <a:lnTo>
                  <a:pt x="0" y="179882"/>
                </a:lnTo>
                <a:cubicBezTo>
                  <a:pt x="149133" y="229593"/>
                  <a:pt x="87509" y="224853"/>
                  <a:pt x="179882" y="224853"/>
                </a:cubicBezTo>
                <a:lnTo>
                  <a:pt x="494676" y="599607"/>
                </a:lnTo>
                <a:lnTo>
                  <a:pt x="614597" y="839449"/>
                </a:lnTo>
                <a:lnTo>
                  <a:pt x="704538" y="824459"/>
                </a:lnTo>
              </a:path>
            </a:pathLst>
          </a:cu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 rot="2239933" flipH="1">
            <a:off x="5709859" y="2107865"/>
            <a:ext cx="2278505" cy="6026046"/>
          </a:xfrm>
          <a:custGeom>
            <a:avLst/>
            <a:gdLst>
              <a:gd name="connsiteX0" fmla="*/ 674558 w 2278505"/>
              <a:gd name="connsiteY0" fmla="*/ 734518 h 6026046"/>
              <a:gd name="connsiteX1" fmla="*/ 674558 w 2278505"/>
              <a:gd name="connsiteY1" fmla="*/ 734518 h 6026046"/>
              <a:gd name="connsiteX2" fmla="*/ 674558 w 2278505"/>
              <a:gd name="connsiteY2" fmla="*/ 1244184 h 6026046"/>
              <a:gd name="connsiteX3" fmla="*/ 704538 w 2278505"/>
              <a:gd name="connsiteY3" fmla="*/ 1334125 h 6026046"/>
              <a:gd name="connsiteX4" fmla="*/ 719528 w 2278505"/>
              <a:gd name="connsiteY4" fmla="*/ 1738859 h 6026046"/>
              <a:gd name="connsiteX5" fmla="*/ 734518 w 2278505"/>
              <a:gd name="connsiteY5" fmla="*/ 6026046 h 6026046"/>
              <a:gd name="connsiteX6" fmla="*/ 1229194 w 2278505"/>
              <a:gd name="connsiteY6" fmla="*/ 6026046 h 6026046"/>
              <a:gd name="connsiteX7" fmla="*/ 1169233 w 2278505"/>
              <a:gd name="connsiteY7" fmla="*/ 4332158 h 6026046"/>
              <a:gd name="connsiteX8" fmla="*/ 1678899 w 2278505"/>
              <a:gd name="connsiteY8" fmla="*/ 3657600 h 6026046"/>
              <a:gd name="connsiteX9" fmla="*/ 974361 w 2278505"/>
              <a:gd name="connsiteY9" fmla="*/ 3927423 h 6026046"/>
              <a:gd name="connsiteX10" fmla="*/ 1094282 w 2278505"/>
              <a:gd name="connsiteY10" fmla="*/ 2863122 h 6026046"/>
              <a:gd name="connsiteX11" fmla="*/ 1708879 w 2278505"/>
              <a:gd name="connsiteY11" fmla="*/ 2818151 h 6026046"/>
              <a:gd name="connsiteX12" fmla="*/ 2083633 w 2278505"/>
              <a:gd name="connsiteY12" fmla="*/ 2458387 h 6026046"/>
              <a:gd name="connsiteX13" fmla="*/ 2233535 w 2278505"/>
              <a:gd name="connsiteY13" fmla="*/ 2068643 h 6026046"/>
              <a:gd name="connsiteX14" fmla="*/ 2278505 w 2278505"/>
              <a:gd name="connsiteY14" fmla="*/ 1678899 h 6026046"/>
              <a:gd name="connsiteX15" fmla="*/ 1948722 w 2278505"/>
              <a:gd name="connsiteY15" fmla="*/ 1648918 h 6026046"/>
              <a:gd name="connsiteX16" fmla="*/ 1873771 w 2278505"/>
              <a:gd name="connsiteY16" fmla="*/ 2023672 h 6026046"/>
              <a:gd name="connsiteX17" fmla="*/ 1783830 w 2278505"/>
              <a:gd name="connsiteY17" fmla="*/ 2338466 h 6026046"/>
              <a:gd name="connsiteX18" fmla="*/ 1379096 w 2278505"/>
              <a:gd name="connsiteY18" fmla="*/ 2548328 h 6026046"/>
              <a:gd name="connsiteX19" fmla="*/ 1064302 w 2278505"/>
              <a:gd name="connsiteY19" fmla="*/ 2488367 h 6026046"/>
              <a:gd name="connsiteX20" fmla="*/ 1109273 w 2278505"/>
              <a:gd name="connsiteY20" fmla="*/ 1783830 h 6026046"/>
              <a:gd name="connsiteX21" fmla="*/ 1454046 w 2278505"/>
              <a:gd name="connsiteY21" fmla="*/ 1199213 h 6026046"/>
              <a:gd name="connsiteX22" fmla="*/ 1364105 w 2278505"/>
              <a:gd name="connsiteY22" fmla="*/ 764499 h 6026046"/>
              <a:gd name="connsiteX23" fmla="*/ 719528 w 2278505"/>
              <a:gd name="connsiteY23" fmla="*/ 509666 h 6026046"/>
              <a:gd name="connsiteX24" fmla="*/ 494676 w 2278505"/>
              <a:gd name="connsiteY24" fmla="*/ 0 h 6026046"/>
              <a:gd name="connsiteX25" fmla="*/ 0 w 2278505"/>
              <a:gd name="connsiteY25" fmla="*/ 179882 h 6026046"/>
              <a:gd name="connsiteX26" fmla="*/ 179882 w 2278505"/>
              <a:gd name="connsiteY26" fmla="*/ 224853 h 6026046"/>
              <a:gd name="connsiteX27" fmla="*/ 494676 w 2278505"/>
              <a:gd name="connsiteY27" fmla="*/ 599607 h 6026046"/>
              <a:gd name="connsiteX28" fmla="*/ 614597 w 2278505"/>
              <a:gd name="connsiteY28" fmla="*/ 839449 h 6026046"/>
              <a:gd name="connsiteX29" fmla="*/ 704538 w 2278505"/>
              <a:gd name="connsiteY29" fmla="*/ 824459 h 6026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78505" h="6026046">
                <a:moveTo>
                  <a:pt x="674558" y="734518"/>
                </a:moveTo>
                <a:lnTo>
                  <a:pt x="674558" y="734518"/>
                </a:lnTo>
                <a:cubicBezTo>
                  <a:pt x="662134" y="945731"/>
                  <a:pt x="647009" y="1032971"/>
                  <a:pt x="674558" y="1244184"/>
                </a:cubicBezTo>
                <a:cubicBezTo>
                  <a:pt x="678645" y="1275521"/>
                  <a:pt x="704538" y="1334125"/>
                  <a:pt x="704538" y="1334125"/>
                </a:cubicBezTo>
                <a:cubicBezTo>
                  <a:pt x="729460" y="1558427"/>
                  <a:pt x="719528" y="1423789"/>
                  <a:pt x="719528" y="1738859"/>
                </a:cubicBezTo>
                <a:cubicBezTo>
                  <a:pt x="724525" y="3167921"/>
                  <a:pt x="729521" y="4596984"/>
                  <a:pt x="734518" y="6026046"/>
                </a:cubicBezTo>
                <a:lnTo>
                  <a:pt x="1229194" y="6026046"/>
                </a:lnTo>
                <a:lnTo>
                  <a:pt x="1169233" y="4332158"/>
                </a:lnTo>
                <a:lnTo>
                  <a:pt x="1678899" y="3657600"/>
                </a:lnTo>
                <a:lnTo>
                  <a:pt x="974361" y="3927423"/>
                </a:lnTo>
                <a:lnTo>
                  <a:pt x="1094282" y="2863122"/>
                </a:lnTo>
                <a:lnTo>
                  <a:pt x="1708879" y="2818151"/>
                </a:lnTo>
                <a:lnTo>
                  <a:pt x="2083633" y="2458387"/>
                </a:lnTo>
                <a:lnTo>
                  <a:pt x="2233535" y="2068643"/>
                </a:lnTo>
                <a:lnTo>
                  <a:pt x="2278505" y="1678899"/>
                </a:lnTo>
                <a:lnTo>
                  <a:pt x="1948722" y="1648918"/>
                </a:lnTo>
                <a:lnTo>
                  <a:pt x="1873771" y="2023672"/>
                </a:lnTo>
                <a:lnTo>
                  <a:pt x="1783830" y="2338466"/>
                </a:lnTo>
                <a:lnTo>
                  <a:pt x="1379096" y="2548328"/>
                </a:lnTo>
                <a:lnTo>
                  <a:pt x="1064302" y="2488367"/>
                </a:lnTo>
                <a:lnTo>
                  <a:pt x="1109273" y="1783830"/>
                </a:lnTo>
                <a:lnTo>
                  <a:pt x="1454046" y="1199213"/>
                </a:lnTo>
                <a:lnTo>
                  <a:pt x="1364105" y="764499"/>
                </a:lnTo>
                <a:lnTo>
                  <a:pt x="719528" y="509666"/>
                </a:lnTo>
                <a:lnTo>
                  <a:pt x="494676" y="0"/>
                </a:lnTo>
                <a:lnTo>
                  <a:pt x="0" y="179882"/>
                </a:lnTo>
                <a:cubicBezTo>
                  <a:pt x="149133" y="229593"/>
                  <a:pt x="87509" y="224853"/>
                  <a:pt x="179882" y="224853"/>
                </a:cubicBezTo>
                <a:lnTo>
                  <a:pt x="494676" y="599607"/>
                </a:lnTo>
                <a:lnTo>
                  <a:pt x="614597" y="839449"/>
                </a:lnTo>
                <a:lnTo>
                  <a:pt x="704538" y="824459"/>
                </a:lnTo>
              </a:path>
            </a:pathLst>
          </a:cu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 rot="10800000">
            <a:off x="2134317" y="-50003"/>
            <a:ext cx="5014634" cy="15140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ая выноска 1"/>
          <p:cNvSpPr/>
          <p:nvPr/>
        </p:nvSpPr>
        <p:spPr>
          <a:xfrm>
            <a:off x="337600" y="242047"/>
            <a:ext cx="2278505" cy="1792204"/>
          </a:xfrm>
          <a:prstGeom prst="wedgeRectCallout">
            <a:avLst>
              <a:gd name="adj1" fmla="val -103457"/>
              <a:gd name="adj2" fmla="val 61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Как-то странно…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ая выноска 12"/>
          <p:cNvSpPr/>
          <p:nvPr/>
        </p:nvSpPr>
        <p:spPr>
          <a:xfrm>
            <a:off x="316426" y="242047"/>
            <a:ext cx="2278505" cy="1792204"/>
          </a:xfrm>
          <a:prstGeom prst="wedgeRectCallout">
            <a:avLst>
              <a:gd name="adj1" fmla="val -103457"/>
              <a:gd name="adj2" fmla="val 61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Вот дела… Деревья-то танцуют.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" name="Куб 2"/>
          <p:cNvSpPr/>
          <p:nvPr/>
        </p:nvSpPr>
        <p:spPr>
          <a:xfrm>
            <a:off x="-362417" y="6858000"/>
            <a:ext cx="1090600" cy="1008529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785261" y="1624264"/>
            <a:ext cx="1304677" cy="32738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RelaxedModerately" fov="6000000">
              <a:rot lat="16490578" lon="223" rev="21599769"/>
            </a:camera>
            <a:lightRig rig="threePt" dir="t"/>
          </a:scene3d>
          <a:sp3d extrusionH="1270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2675479" y="1104118"/>
            <a:ext cx="3484676" cy="661426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RelaxedModerately" fov="6000000">
              <a:rot lat="17090577" lon="68" rev="21599927"/>
            </a:camera>
            <a:lightRig rig="threePt" dir="t"/>
          </a:scene3d>
          <a:sp3d extrusionH="2540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Куб 16"/>
          <p:cNvSpPr/>
          <p:nvPr/>
        </p:nvSpPr>
        <p:spPr>
          <a:xfrm>
            <a:off x="4119828" y="2875883"/>
            <a:ext cx="475727" cy="389296"/>
          </a:xfrm>
          <a:prstGeom prst="cube">
            <a:avLst/>
          </a:prstGeom>
          <a:pattFill prst="narVert">
            <a:fgClr>
              <a:schemeClr val="tx1">
                <a:lumMod val="95000"/>
                <a:lumOff val="5000"/>
              </a:schemeClr>
            </a:fgClr>
            <a:bgClr>
              <a:schemeClr val="bg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3210662" y="2177485"/>
            <a:ext cx="2756316" cy="1858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err="1" smtClean="0">
                <a:solidFill>
                  <a:schemeClr val="tx1"/>
                </a:solidFill>
              </a:rPr>
              <a:t>Мя</a:t>
            </a:r>
            <a:r>
              <a:rPr lang="ru-RU" sz="4000" dirty="0" smtClean="0">
                <a:solidFill>
                  <a:schemeClr val="tx1"/>
                </a:solidFill>
              </a:rPr>
              <a:t>-я-я-я-у!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19" name="Стрелка вверх 18">
            <a:hlinkClick r:id="rId2" action="ppaction://hlinksldjump"/>
          </p:cNvPr>
          <p:cNvSpPr/>
          <p:nvPr/>
        </p:nvSpPr>
        <p:spPr>
          <a:xfrm>
            <a:off x="3835108" y="4512095"/>
            <a:ext cx="1304677" cy="1061234"/>
          </a:xfrm>
          <a:prstGeom prst="upArrow">
            <a:avLst/>
          </a:prstGeom>
          <a:scene3d>
            <a:camera prst="perspectiveRelaxedModerately">
              <a:rot lat="18290635" lon="0" rev="0"/>
            </a:camera>
            <a:lightRig rig="threePt" dir="t"/>
          </a:scene3d>
          <a:sp3d extrusionH="127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Улыбающееся лицо 19"/>
          <p:cNvSpPr/>
          <p:nvPr/>
        </p:nvSpPr>
        <p:spPr>
          <a:xfrm>
            <a:off x="3201919" y="4393064"/>
            <a:ext cx="2686976" cy="178712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09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>
        <p:cut/>
      </p:transition>
    </mc:Choice>
    <mc:Fallback xmlns="">
      <p:transition advClick="0">
        <p:cut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5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2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" presetID="6" presetClass="emph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2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24" presetID="2" presetClass="exit" presetSubtype="2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" dur="10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" presetID="2" presetClass="exit" presetSubtype="8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1" dur="10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" presetID="8" presetClass="emph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6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41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44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47" presetID="42" presetClass="entr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5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57" presetID="10" presetClass="exit" presetSubtype="0" fill="hold" grpId="1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seq concurrent="1" nextAc="seek">
                  <p:cTn id="60" restart="whenNotActive" fill="hold" evtFilter="cancelBubble" nodeType="interactiveSeq">
                    <p:stCondLst>
                      <p:cond evt="onClick" delay="0">
                        <p:tgtEl>
                          <p:spTgt spid="8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1" fill="hold">
                          <p:stCondLst>
                            <p:cond delay="0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" presetClass="entr" presetSubtype="9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8"/>
                      </p:tgtEl>
                    </p:cond>
                  </p:nextCondLst>
                </p:seq>
                <p:seq concurrent="1" nextAc="seek">
                  <p:cTn id="75" restart="whenNotActive" fill="hold" evtFilter="cancelBubble" nodeType="interactiveSeq">
                    <p:stCondLst>
                      <p:cond evt="onClick" delay="0">
                        <p:tgtEl>
                          <p:spTgt spid="9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6" fill="hold">
                          <p:stCondLst>
                            <p:cond delay="0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2" presetClass="exit" presetSubtype="1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9" dur="10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0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5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9"/>
                      </p:tgtEl>
                    </p:cond>
                  </p:nextCondLst>
                </p:seq>
                <p:seq concurrent="1" nextAc="seek">
                  <p:cTn id="87" restart="whenNotActive" fill="hold" evtFilter="cancelBubble" nodeType="interactiveSeq">
                    <p:stCondLst>
                      <p:cond evt="onClick" delay="0">
                        <p:tgtEl>
                          <p:spTgt spid="1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88" fill="hold">
                          <p:stCondLst>
                            <p:cond delay="0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8" presetClass="emph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91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3" presetID="32" presetClass="emph" presetSubtype="0" repeatCount="400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5" dur="2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96" dur="2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7" dur="2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98" dur="2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4004"/>
                                </p:stCondLst>
                                <p:childTnLst>
                                  <p:par>
                                    <p:cTn id="100" presetID="2" presetClass="exit" presetSubtype="9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1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"/>
                      </p:tgtEl>
                    </p:cond>
                  </p:nextCondLst>
                </p:seq>
                <p:seq concurrent="1" nextAc="seek">
                  <p:cTn id="104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05" fill="hold">
                          <p:stCondLst>
                            <p:cond delay="0"/>
                          </p:stCondLst>
                          <p:childTnLst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2" presetClass="exit" presetSubtype="9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32" presetClass="emph" presetSubtype="0" repeatCount="2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3" dur="2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14" dur="2" fill="hold">
                                              <p:stCondLst>
                                                <p:cond delay="397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5" dur="2" fill="hold">
                                              <p:stCondLst>
                                                <p:cond delay="596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16" dur="2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7" presetID="63" presetClass="path" presetSubtype="0" accel="50000" decel="5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25 0 E" pathEditMode="relative" ptsTypes="">
                                          <p:cBhvr>
                                            <p:cTn id="11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9" fill="hold">
                                <p:stCondLst>
                                  <p:cond delay="2002"/>
                                </p:stCondLst>
                                <p:childTnLst>
                                  <p:par>
                                    <p:cTn id="120" presetID="8" presetClass="emph" presetSubtype="0" fill="hold" grpId="9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3002"/>
                                </p:stCondLst>
                                <p:childTnLst>
                                  <p:par>
                                    <p:cTn id="123" presetID="32" presetClass="emph" presetSubtype="0" repeatCount="2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5" dur="2" fill="hold">
                                              <p:stCondLst>
                                                <p:cond delay="196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6" dur="2" fill="hold">
                                              <p:stCondLst>
                                                <p:cond delay="393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7" dur="2" fill="hold">
                                              <p:stCondLst>
                                                <p:cond delay="58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28" dur="2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0" presetClass="exit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5" presetID="63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5 -1.85185E-6 L 0.5 -1.85185E-6 " pathEditMode="relative" rAng="0" ptsTypes="AA">
                                          <p:cBhvr>
                                            <p:cTn id="136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5004"/>
                                </p:stCondLst>
                                <p:childTnLst>
                                  <p:par>
                                    <p:cTn id="138" presetID="8" presetClass="emph" presetSubtype="0" fill="hold" grpId="1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3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0" fill="hold">
                                <p:stCondLst>
                                  <p:cond delay="6004"/>
                                </p:stCondLst>
                                <p:childTnLst>
                                  <p:par>
                                    <p:cTn id="141" presetID="32" presetClass="emph" presetSubtype="0" repeatCount="2000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43" dur="2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4" dur="2" fill="hold">
                                              <p:stCondLst>
                                                <p:cond delay="397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45" dur="2" fill="hold">
                                              <p:stCondLst>
                                                <p:cond delay="596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6" dur="2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7" presetID="63" presetClass="path" presetSubtype="0" accel="50000" decel="50000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 -1.85185E-6 L 0.75 -1.85185E-6 " pathEditMode="relative" rAng="0" ptsTypes="AA">
                                          <p:cBhvr>
                                            <p:cTn id="14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9" presetID="8" presetClass="emph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150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1" fill="hold">
                                <p:stCondLst>
                                  <p:cond delay="8006"/>
                                </p:stCondLst>
                                <p:childTnLst>
                                  <p:par>
                                    <p:cTn id="152" presetID="8" presetClass="emph" presetSubtype="0" fill="hold" grpId="1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5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4" presetID="2" presetClass="exit" presetSubtype="12" fill="hold" grpId="5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5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8" fill="hold">
                                <p:stCondLst>
                                  <p:cond delay="9006"/>
                                </p:stCondLst>
                                <p:childTnLst>
                                  <p:par>
                                    <p:cTn id="159" presetID="32" presetClass="emph" presetSubtype="0" repeatCount="2000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61" dur="2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62" dur="2" fill="hold">
                                              <p:stCondLst>
                                                <p:cond delay="397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63" dur="2" fill="hold">
                                              <p:stCondLst>
                                                <p:cond delay="596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4" dur="2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5" presetID="63" presetClass="path" presetSubtype="0" accel="50000" decel="50000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75 8.06646E-17 L 1 8.06646E-17 " pathEditMode="relative" rAng="0" ptsTypes="AA">
                                          <p:cBhvr>
                                            <p:cTn id="166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7" fill="hold">
                                <p:stCondLst>
                                  <p:cond delay="11008"/>
                                </p:stCondLst>
                                <p:childTnLst>
                                  <p:par>
                                    <p:cTn id="168" presetID="2" presetClass="exit" presetSubtype="1" fill="hold" grpId="1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0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2" presetID="64" presetClass="path" presetSubtype="0" repeatCount="1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4.72222E-6 3.7037E-7 L 4.72222E-6 -1.14769 " pathEditMode="relative" rAng="0" ptsTypes="AA">
                                          <p:cBhvr>
                                            <p:cTn id="17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5738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4" fill="hold">
                                <p:stCondLst>
                                  <p:cond delay="17008"/>
                                </p:stCondLst>
                                <p:childTnLst>
                                  <p:par>
                                    <p:cTn id="175" presetID="2" presetClass="entr" presetSubtype="4" fill="hold" grpId="0" nodeType="after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7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7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4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8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8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4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8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8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7" fill="hold">
                                <p:stCondLst>
                                  <p:cond delay="17508"/>
                                </p:stCondLst>
                                <p:childTnLst>
                                  <p:par>
                                    <p:cTn id="188" presetID="53" presetClass="entr" presetSubtype="16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3" fill="hold">
                                <p:stCondLst>
                                  <p:cond delay="18508"/>
                                </p:stCondLst>
                                <p:childTnLst>
                                  <p:par>
                                    <p:cTn id="194" presetID="53" presetClass="exit" presetSubtype="32" fill="hold" grpId="1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95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6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9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9" fill="hold">
                                <p:stCondLst>
                                  <p:cond delay="20008"/>
                                </p:stCondLst>
                                <p:childTnLst>
                                  <p:par>
                                    <p:cTn id="20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4" fill="hold">
                                <p:stCondLst>
                                  <p:cond delay="21008"/>
                                </p:stCondLst>
                                <p:childTnLst>
                                  <p:par>
                                    <p:cTn id="205" presetID="64" presetClass="path" presetSubtype="0" accel="50000" decel="5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1.38889E-6 -3.33333E-6 L -0.00955 -0.43541 " pathEditMode="relative" rAng="0" ptsTypes="AA">
                                          <p:cBhvr>
                                            <p:cTn id="206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86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7" presetID="6" presetClass="emph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8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9" fill="hold">
                                <p:stCondLst>
                                  <p:cond delay="23008"/>
                                </p:stCondLst>
                                <p:childTnLst>
                                  <p:par>
                                    <p:cTn id="210" presetID="12" presetClass="exit" presetSubtype="4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1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wipe(down)">
                                          <p:cBhvr>
                                            <p:cTn id="21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4" fill="hold">
                                <p:stCondLst>
                                  <p:cond delay="23508"/>
                                </p:stCondLst>
                                <p:childTnLst>
                                  <p:par>
                                    <p:cTn id="21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5" grpId="1" animBg="1"/>
          <p:bldP spid="5" grpId="2" animBg="1"/>
          <p:bldP spid="4" grpId="0" animBg="1"/>
          <p:bldP spid="4" grpId="1" animBg="1"/>
          <p:bldP spid="4" grpId="2" animBg="1"/>
          <p:bldP spid="4" grpId="3" animBg="1"/>
          <p:bldP spid="4" grpId="4" animBg="1"/>
          <p:bldP spid="4" grpId="5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8" grpId="2" animBg="1"/>
          <p:bldP spid="8" grpId="3" animBg="1"/>
          <p:bldP spid="8" grpId="4" animBg="1"/>
          <p:bldP spid="8" grpId="5" animBg="1"/>
          <p:bldP spid="8" grpId="6" animBg="1"/>
          <p:bldP spid="8" grpId="7" animBg="1"/>
          <p:bldP spid="8" grpId="8" animBg="1"/>
          <p:bldP spid="8" grpId="9" animBg="1"/>
          <p:bldP spid="8" grpId="10" animBg="1"/>
          <p:bldP spid="8" grpId="11" animBg="1"/>
          <p:bldP spid="9" grpId="0" animBg="1"/>
          <p:bldP spid="9" grpId="1" animBg="1"/>
          <p:bldP spid="9" grpId="2" animBg="1"/>
          <p:bldP spid="10" grpId="0" animBg="1"/>
          <p:bldP spid="10" grpId="1" animBg="1"/>
          <p:bldP spid="11" grpId="0" animBg="1"/>
          <p:bldP spid="11" grpId="1" animBg="1"/>
          <p:bldP spid="11" grpId="2" animBg="1"/>
          <p:bldP spid="11" grpId="3" animBg="1"/>
          <p:bldP spid="11" grpId="4" animBg="1"/>
          <p:bldP spid="11" grpId="5" animBg="1"/>
          <p:bldP spid="12" grpId="0" animBg="1"/>
          <p:bldP spid="12" grpId="1" animBg="1"/>
          <p:bldP spid="2" grpId="0" animBg="1"/>
          <p:bldP spid="2" grpId="1" animBg="1"/>
          <p:bldP spid="13" grpId="0" animBg="1"/>
          <p:bldP spid="13" grpId="1" animBg="1"/>
          <p:bldP spid="3" grpId="0" animBg="1"/>
          <p:bldP spid="16" grpId="0" animBg="1"/>
          <p:bldP spid="15" grpId="0" animBg="1"/>
          <p:bldP spid="17" grpId="0" animBg="1"/>
          <p:bldP spid="18" grpId="0" animBg="1"/>
          <p:bldP spid="18" grpId="1" animBg="1"/>
          <p:bldP spid="19" grpId="0" animBg="1"/>
          <p:bldP spid="20" grpId="0" animBg="1"/>
          <p:bldP spid="20" grpId="1" animBg="1"/>
          <p:bldP spid="20" grpId="2" animBg="1"/>
          <p:bldP spid="20" grpId="3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0" dur="2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5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" presetID="6" presetClass="emph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2" dur="2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0000" y="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4" presetID="6" presetClass="emph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5" dur="20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17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24" presetID="2" presetClass="exit" presetSubtype="2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5" dur="10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8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9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0" presetID="2" presetClass="exit" presetSubtype="8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31" dur="10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4" presetID="8" presetClass="emph" presetSubtype="0" fill="hold" grpId="5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35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36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1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41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44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47" presetID="42" presetClass="entr" presetSubtype="0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5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57" presetID="10" presetClass="exit" presetSubtype="0" fill="hold" grpId="1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8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seq concurrent="1" nextAc="seek">
                  <p:cTn id="60" restart="whenNotActive" fill="hold" evtFilter="cancelBubble" nodeType="interactiveSeq">
                    <p:stCondLst>
                      <p:cond evt="onClick" delay="0">
                        <p:tgtEl>
                          <p:spTgt spid="8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61" fill="hold">
                          <p:stCondLst>
                            <p:cond delay="0"/>
                          </p:stCondLst>
                          <p:childTnLst>
                            <p:par>
                              <p:cTn id="6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3" presetID="2" presetClass="entr" presetSubtype="9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1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8"/>
                      </p:tgtEl>
                    </p:cond>
                  </p:nextCondLst>
                </p:seq>
                <p:seq concurrent="1" nextAc="seek">
                  <p:cTn id="75" restart="whenNotActive" fill="hold" evtFilter="cancelBubble" nodeType="interactiveSeq">
                    <p:stCondLst>
                      <p:cond evt="onClick" delay="0">
                        <p:tgtEl>
                          <p:spTgt spid="9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76" fill="hold">
                          <p:stCondLst>
                            <p:cond delay="0"/>
                          </p:stCondLst>
                          <p:childTnLst>
                            <p:par>
                              <p:cTn id="7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8" presetID="2" presetClass="exit" presetSubtype="1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79" dur="10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10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2" presetID="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5" presetID="1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9"/>
                      </p:tgtEl>
                    </p:cond>
                  </p:nextCondLst>
                </p:seq>
                <p:seq concurrent="1" nextAc="seek">
                  <p:cTn id="87" restart="whenNotActive" fill="hold" evtFilter="cancelBubble" nodeType="interactiveSeq">
                    <p:stCondLst>
                      <p:cond evt="onClick" delay="0">
                        <p:tgtEl>
                          <p:spTgt spid="11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88" fill="hold">
                          <p:stCondLst>
                            <p:cond delay="0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8" presetClass="emph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91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93" presetID="32" presetClass="emph" presetSubtype="0" repeatCount="400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5" dur="2" fill="hold">
                                              <p:stCondLst>
                                                <p:cond delay="10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96" dur="2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97" dur="2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98" dur="2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4004"/>
                                </p:stCondLst>
                                <p:childTnLst>
                                  <p:par>
                                    <p:cTn id="100" presetID="2" presetClass="exit" presetSubtype="9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1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1"/>
                      </p:tgtEl>
                    </p:cond>
                  </p:nextCondLst>
                </p:seq>
                <p:seq concurrent="1" nextAc="seek">
                  <p:cTn id="104" restart="whenNotActive" fill="hold" evtFilter="cancelBubble" nodeType="interactiveSeq">
                    <p:stCondLst>
                      <p:cond evt="onClick" delay="0">
                        <p:tgtEl>
                          <p:spTgt spid="10"/>
                        </p:tgtEl>
                      </p:cond>
                    </p:stCondLst>
                    <p:endSync evt="end" delay="0">
                      <p:rtn val="all"/>
                    </p:endSync>
                    <p:childTnLst>
                      <p:par>
                        <p:cTn id="105" fill="hold">
                          <p:stCondLst>
                            <p:cond delay="0"/>
                          </p:stCondLst>
                          <p:childTnLst>
                            <p:par>
                              <p:cTn id="10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7" presetID="2" presetClass="exit" presetSubtype="9" fill="hold" grpId="2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08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9" dur="5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1" presetID="32" presetClass="emph" presetSubtype="0" repeatCount="2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3" dur="2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14" dur="2" fill="hold">
                                              <p:stCondLst>
                                                <p:cond delay="397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5" dur="2" fill="hold">
                                              <p:stCondLst>
                                                <p:cond delay="596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16" dur="2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17" presetID="63" presetClass="path" presetSubtype="0" accel="50000" decel="5000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25 0 E" pathEditMode="relative" ptsTypes="">
                                          <p:cBhvr>
                                            <p:cTn id="11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9" fill="hold">
                                <p:stCondLst>
                                  <p:cond delay="2002"/>
                                </p:stCondLst>
                                <p:childTnLst>
                                  <p:par>
                                    <p:cTn id="120" presetID="8" presetClass="emph" presetSubtype="0" fill="hold" grpId="9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2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2" fill="hold">
                                <p:stCondLst>
                                  <p:cond delay="3002"/>
                                </p:stCondLst>
                                <p:childTnLst>
                                  <p:par>
                                    <p:cTn id="123" presetID="32" presetClass="emph" presetSubtype="0" repeatCount="200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5" dur="2" fill="hold">
                                              <p:stCondLst>
                                                <p:cond delay="196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6" dur="2" fill="hold">
                                              <p:stCondLst>
                                                <p:cond delay="393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27" dur="2" fill="hold">
                                              <p:stCondLst>
                                                <p:cond delay="58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28" dur="2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2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1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0" presetClass="exit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33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5" presetID="63" presetClass="path" presetSubtype="0" accel="50000" decel="5000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5 -1.85185E-6 L 0.5 -1.85185E-6 " pathEditMode="relative" rAng="0" ptsTypes="AA">
                                          <p:cBhvr>
                                            <p:cTn id="136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7" fill="hold">
                                <p:stCondLst>
                                  <p:cond delay="5004"/>
                                </p:stCondLst>
                                <p:childTnLst>
                                  <p:par>
                                    <p:cTn id="138" presetID="8" presetClass="emph" presetSubtype="0" fill="hold" grpId="1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3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0" fill="hold">
                                <p:stCondLst>
                                  <p:cond delay="6004"/>
                                </p:stCondLst>
                                <p:childTnLst>
                                  <p:par>
                                    <p:cTn id="141" presetID="32" presetClass="emph" presetSubtype="0" repeatCount="2000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43" dur="2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44" dur="2" fill="hold">
                                              <p:stCondLst>
                                                <p:cond delay="397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45" dur="2" fill="hold">
                                              <p:stCondLst>
                                                <p:cond delay="596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6" dur="2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7" presetID="63" presetClass="path" presetSubtype="0" accel="50000" decel="50000" fill="hold" grpId="6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5 -1.85185E-6 L 0.75 -1.85185E-6 " pathEditMode="relative" rAng="0" ptsTypes="AA">
                                          <p:cBhvr>
                                            <p:cTn id="14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9" presetID="8" presetClass="emph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150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1" fill="hold">
                                <p:stCondLst>
                                  <p:cond delay="8006"/>
                                </p:stCondLst>
                                <p:childTnLst>
                                  <p:par>
                                    <p:cTn id="152" presetID="8" presetClass="emph" presetSubtype="0" fill="hold" grpId="1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53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4" presetID="2" presetClass="exit" presetSubtype="12" fill="hold" grpId="5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55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w/2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6" dur="500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+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5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8" fill="hold">
                                <p:stCondLst>
                                  <p:cond delay="9006"/>
                                </p:stCondLst>
                                <p:childTnLst>
                                  <p:par>
                                    <p:cTn id="159" presetID="32" presetClass="emph" presetSubtype="0" repeatCount="2000" fill="hold" grpId="7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20000"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61" dur="2" fill="hold">
                                              <p:stCondLst>
                                                <p:cond delay="1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62" dur="2" fill="hold">
                                              <p:stCondLst>
                                                <p:cond delay="397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63" dur="2" fill="hold">
                                              <p:stCondLst>
                                                <p:cond delay="596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64" dur="2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5" presetID="63" presetClass="path" presetSubtype="0" accel="50000" decel="50000" fill="hold" grpId="8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75 8.06646E-17 L 1 8.06646E-17 " pathEditMode="relative" rAng="0" ptsTypes="AA">
                                          <p:cBhvr>
                                            <p:cTn id="166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7" fill="hold">
                                <p:stCondLst>
                                  <p:cond delay="11008"/>
                                </p:stCondLst>
                                <p:childTnLst>
                                  <p:par>
                                    <p:cTn id="168" presetID="2" presetClass="exit" presetSubtype="1" fill="hold" grpId="1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169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0" dur="500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0-ppt_h/2"/>
                                              </p:val>
                                            </p:tav>
                                          </p:tavLst>
                                        </p:anim>
                                        <p:set>
                                          <p:cBhvr>
                                            <p:cTn id="17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72" presetID="64" presetClass="path" presetSubtype="0" repeatCount="1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4.72222E-6 3.7037E-7 L 4.72222E-6 -1.14769 " pathEditMode="relative" rAng="0" ptsTypes="AA">
                                          <p:cBhvr>
                                            <p:cTn id="17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5738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4" fill="hold">
                                <p:stCondLst>
                                  <p:cond delay="17008"/>
                                </p:stCondLst>
                                <p:childTnLst>
                                  <p:par>
                                    <p:cTn id="17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7" fill="hold">
                                <p:stCondLst>
                                  <p:cond delay="17508"/>
                                </p:stCondLst>
                                <p:childTnLst>
                                  <p:par>
                                    <p:cTn id="188" presetID="53" presetClass="entr" presetSubtype="16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3" fill="hold">
                                <p:stCondLst>
                                  <p:cond delay="18508"/>
                                </p:stCondLst>
                                <p:childTnLst>
                                  <p:par>
                                    <p:cTn id="194" presetID="53" presetClass="exit" presetSubtype="32" fill="hold" grpId="1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anim calcmode="lin" valueType="num">
                                          <p:cBhvr>
                                            <p:cTn id="195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6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fade">
                                          <p:cBhvr>
                                            <p:cTn id="197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9" fill="hold">
                                <p:stCondLst>
                                  <p:cond delay="20008"/>
                                </p:stCondLst>
                                <p:childTnLst>
                                  <p:par>
                                    <p:cTn id="20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2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3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4" fill="hold">
                                <p:stCondLst>
                                  <p:cond delay="21008"/>
                                </p:stCondLst>
                                <p:childTnLst>
                                  <p:par>
                                    <p:cTn id="205" presetID="64" presetClass="path" presetSubtype="0" accel="50000" decel="5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44444E-6 1.11111E-6 L -0.00954 -0.43542 " pathEditMode="relative" rAng="0" ptsTypes="AA">
                                          <p:cBhvr>
                                            <p:cTn id="206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86" y="-2178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7" presetID="6" presetClass="emph" presetSubtype="0" fill="hold" grpId="2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208" dur="200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9" fill="hold">
                                <p:stCondLst>
                                  <p:cond delay="23008"/>
                                </p:stCondLst>
                                <p:childTnLst>
                                  <p:par>
                                    <p:cTn id="210" presetID="12" presetClass="exit" presetSubtype="4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 calcmode="lin" valueType="num">
                                          <p:cBhvr additive="base">
                                            <p:cTn id="211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out" filter="wipe(down)">
                                          <p:cBhvr>
                                            <p:cTn id="212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1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4" fill="hold">
                                <p:stCondLst>
                                  <p:cond delay="23508"/>
                                </p:stCondLst>
                                <p:childTnLst>
                                  <p:par>
                                    <p:cTn id="21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nextCondLst>
                    <p:cond evt="onClick" delay="0">
                      <p:tgtEl>
                        <p:spTgt spid="10"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5" grpId="1" animBg="1"/>
          <p:bldP spid="5" grpId="2" animBg="1"/>
          <p:bldP spid="4" grpId="0" animBg="1"/>
          <p:bldP spid="4" grpId="1" animBg="1"/>
          <p:bldP spid="4" grpId="2" animBg="1"/>
          <p:bldP spid="4" grpId="3" animBg="1"/>
          <p:bldP spid="4" grpId="4" animBg="1"/>
          <p:bldP spid="4" grpId="5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8" grpId="2" animBg="1"/>
          <p:bldP spid="8" grpId="3" animBg="1"/>
          <p:bldP spid="8" grpId="4" animBg="1"/>
          <p:bldP spid="8" grpId="5" animBg="1"/>
          <p:bldP spid="8" grpId="6" animBg="1"/>
          <p:bldP spid="8" grpId="7" animBg="1"/>
          <p:bldP spid="8" grpId="8" animBg="1"/>
          <p:bldP spid="8" grpId="9" animBg="1"/>
          <p:bldP spid="8" grpId="10" animBg="1"/>
          <p:bldP spid="8" grpId="11" animBg="1"/>
          <p:bldP spid="9" grpId="0" animBg="1"/>
          <p:bldP spid="9" grpId="1" animBg="1"/>
          <p:bldP spid="9" grpId="2" animBg="1"/>
          <p:bldP spid="10" grpId="0" animBg="1"/>
          <p:bldP spid="10" grpId="1" animBg="1"/>
          <p:bldP spid="11" grpId="0" animBg="1"/>
          <p:bldP spid="11" grpId="1" animBg="1"/>
          <p:bldP spid="11" grpId="2" animBg="1"/>
          <p:bldP spid="11" grpId="3" animBg="1"/>
          <p:bldP spid="11" grpId="4" animBg="1"/>
          <p:bldP spid="11" grpId="5" animBg="1"/>
          <p:bldP spid="12" grpId="0" animBg="1"/>
          <p:bldP spid="12" grpId="1" animBg="1"/>
          <p:bldP spid="2" grpId="0" animBg="1"/>
          <p:bldP spid="2" grpId="1" animBg="1"/>
          <p:bldP spid="13" grpId="0" animBg="1"/>
          <p:bldP spid="13" grpId="1" animBg="1"/>
          <p:bldP spid="3" grpId="0" animBg="1"/>
          <p:bldP spid="16" grpId="0" animBg="1"/>
          <p:bldP spid="15" grpId="0" animBg="1"/>
          <p:bldP spid="17" grpId="0" animBg="1"/>
          <p:bldP spid="18" grpId="0" animBg="1"/>
          <p:bldP spid="18" grpId="1" animBg="1"/>
          <p:bldP spid="19" grpId="0" animBg="1"/>
          <p:bldP spid="20" grpId="0" animBg="1"/>
          <p:bldP spid="20" grpId="1" animBg="1"/>
          <p:bldP spid="20" grpId="2" animBg="1"/>
          <p:bldP spid="20" grpId="3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787</TotalTime>
  <Words>65</Words>
  <Application>Microsoft Office PowerPoint</Application>
  <PresentationFormat>Экран (4:3)</PresentationFormat>
  <Paragraphs>26</Paragraphs>
  <Slides>16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1</cp:lastModifiedBy>
  <cp:revision>306</cp:revision>
  <dcterms:created xsi:type="dcterms:W3CDTF">2014-06-02T17:10:43Z</dcterms:created>
  <dcterms:modified xsi:type="dcterms:W3CDTF">2014-10-24T08:16:56Z</dcterms:modified>
</cp:coreProperties>
</file>