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36"/>
  </p:notesMasterIdLst>
  <p:sldIdLst>
    <p:sldId id="256" r:id="rId8"/>
    <p:sldId id="258" r:id="rId9"/>
    <p:sldId id="261" r:id="rId10"/>
    <p:sldId id="259" r:id="rId11"/>
    <p:sldId id="260" r:id="rId12"/>
    <p:sldId id="257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0" r:id="rId32"/>
    <p:sldId id="281" r:id="rId33"/>
    <p:sldId id="282" r:id="rId34"/>
    <p:sldId id="28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&quot;Видео (начальное)&quot;" id="{1EE6E2FB-8D18-4905-B4D5-065AB11BCCE5}">
          <p14:sldIdLst>
            <p14:sldId id="256"/>
            <p14:sldId id="258"/>
            <p14:sldId id="261"/>
            <p14:sldId id="259"/>
            <p14:sldId id="260"/>
            <p14:sldId id="257"/>
          </p14:sldIdLst>
        </p14:section>
        <p14:section name="Игра" id="{DFAC8F40-71A1-4F0A-9B37-BC278107B4DB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</p14:sldIdLst>
        </p14:section>
        <p14:section name="&quot;Видео (конечное)&quot;" id="{9B2A50EB-DC18-4997-9DE5-B6E2BBA374A7}">
          <p14:sldIdLst>
            <p14:sldId id="281"/>
            <p14:sldId id="282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139" autoAdjust="0"/>
  </p:normalViewPr>
  <p:slideViewPr>
    <p:cSldViewPr>
      <p:cViewPr>
        <p:scale>
          <a:sx n="90" d="100"/>
          <a:sy n="90" d="100"/>
        </p:scale>
        <p:origin x="-19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A995A-B0E1-4A03-B8C2-9498A8BB563E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6446C-2B6A-495D-A187-4EBB4666C31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94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53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5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708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23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191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3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885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31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69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248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1804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215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90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45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2712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7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11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7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66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85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1467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2085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527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7466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9826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94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9706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84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14914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114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8134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12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148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739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3499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3641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221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48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235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726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4201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90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5996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6534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056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44625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5655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797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83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7585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7885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0059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450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1670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094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486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1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969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1767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1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53296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3545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7007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8085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3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2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5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42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87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E39B-6616-4668-BA02-77DD6B8168E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A8F04-BD64-40D9-A6F4-7779D8CB3AA7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6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02.12.2015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51.xml"/><Relationship Id="rId4" Type="http://schemas.openxmlformats.org/officeDocument/2006/relationships/slide" Target="slide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2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51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51.xml"/><Relationship Id="rId4" Type="http://schemas.openxmlformats.org/officeDocument/2006/relationships/slide" Target="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51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51.xml"/><Relationship Id="rId6" Type="http://schemas.openxmlformats.org/officeDocument/2006/relationships/slide" Target="slide2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jpe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2023672" y="-2488366"/>
            <a:ext cx="5099560" cy="1285017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perspectiveRelaxedModerately" fov="2700000">
              <a:rot lat="17090577" lon="68" rev="21599927"/>
            </a:camera>
            <a:lightRig rig="threePt" dir="t"/>
          </a:scene3d>
          <a:sp3d extrusionH="127000">
            <a:extrusionClr>
              <a:sysClr val="windowText" lastClr="000000">
                <a:lumMod val="65000"/>
                <a:lumOff val="35000"/>
              </a:sysClr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-1179512"/>
            <a:ext cx="9793088" cy="6480720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284620" y="2060848"/>
            <a:ext cx="9793088" cy="6480720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1799999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981860" y="-2778449"/>
            <a:ext cx="6120680" cy="9678594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2700000" lon="17999951" rev="0"/>
            </a:camera>
            <a:lightRig rig="threePt" dir="t"/>
          </a:scene3d>
          <a:sp3d extrusionH="508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88024" y="-4348398"/>
            <a:ext cx="8280920" cy="9678594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1200000" lon="4500000" rev="0"/>
            </a:camera>
            <a:lightRig rig="threePt" dir="t"/>
          </a:scene3d>
          <a:sp3d extrusionH="508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4355976" y="1149957"/>
            <a:ext cx="3449631" cy="3358171"/>
            <a:chOff x="5624620" y="915777"/>
            <a:chExt cx="2657543" cy="257041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4620" y="915777"/>
              <a:ext cx="2657543" cy="2570412"/>
            </a:xfrm>
            <a:prstGeom prst="rect">
              <a:avLst/>
            </a:prstGeom>
          </p:spPr>
        </p:pic>
        <p:sp>
          <p:nvSpPr>
            <p:cNvPr id="11" name="Левая круглая скобка 10"/>
            <p:cNvSpPr/>
            <p:nvPr/>
          </p:nvSpPr>
          <p:spPr>
            <a:xfrm rot="16200000">
              <a:off x="6422288" y="1522893"/>
              <a:ext cx="1032021" cy="1665493"/>
            </a:xfrm>
            <a:prstGeom prst="leftBracket">
              <a:avLst>
                <a:gd name="adj" fmla="val 19497"/>
              </a:avLst>
            </a:prstGeom>
            <a:noFill/>
            <a:ln w="10160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 rot="1824892">
              <a:off x="6233741" y="1490517"/>
              <a:ext cx="743885" cy="172697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 rot="19143651">
              <a:off x="6941286" y="1447887"/>
              <a:ext cx="743885" cy="172697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4534886" y="3738995"/>
            <a:ext cx="1286842" cy="1296031"/>
            <a:chOff x="1558977" y="4264703"/>
            <a:chExt cx="1286842" cy="1296031"/>
          </a:xfrm>
        </p:grpSpPr>
        <p:sp>
          <p:nvSpPr>
            <p:cNvPr id="15" name="Куб 14"/>
            <p:cNvSpPr/>
            <p:nvPr/>
          </p:nvSpPr>
          <p:spPr>
            <a:xfrm>
              <a:off x="1558977" y="4890812"/>
              <a:ext cx="1286842" cy="669922"/>
            </a:xfrm>
            <a:prstGeom prst="cube">
              <a:avLst>
                <a:gd name="adj" fmla="val 49343"/>
              </a:avLst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5B9BD5">
                    <a:lumMod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Куб 15"/>
            <p:cNvSpPr/>
            <p:nvPr/>
          </p:nvSpPr>
          <p:spPr>
            <a:xfrm>
              <a:off x="2024969" y="4450152"/>
              <a:ext cx="314794" cy="693402"/>
            </a:xfrm>
            <a:prstGeom prst="cub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03442" y="4264703"/>
              <a:ext cx="557848" cy="4393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>
                <a:rot lat="18096486" lon="3224503" rev="18644113"/>
              </a:camera>
              <a:lightRig rig="threePt" dir="t"/>
            </a:scene3d>
            <a:sp3d>
              <a:bevelT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Program Files\Microsoft Office\MEDIA\CAGCAT10\j025234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307" y="3293327"/>
            <a:ext cx="1465752" cy="89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Молния 19"/>
          <p:cNvSpPr/>
          <p:nvPr/>
        </p:nvSpPr>
        <p:spPr>
          <a:xfrm>
            <a:off x="4534886" y="3201649"/>
            <a:ext cx="584616" cy="757005"/>
          </a:xfrm>
          <a:prstGeom prst="lightningBol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Солнце 20"/>
          <p:cNvSpPr/>
          <p:nvPr/>
        </p:nvSpPr>
        <p:spPr>
          <a:xfrm>
            <a:off x="2959262" y="2060848"/>
            <a:ext cx="4320480" cy="4205162"/>
          </a:xfrm>
          <a:prstGeom prst="sun">
            <a:avLst>
              <a:gd name="adj" fmla="val 38858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58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6412">
        <p:fade/>
      </p:transition>
    </mc:Choice>
    <mc:Fallback xmlns="">
      <p:transition spd="med" advClick="0" advTm="1641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04 1.11111E-6 C 0.15053 1.11111E-6 0.20799 -0.05903 0.20799 -0.10671 L 0.20799 -0.213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-1067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5" presetClass="emph" presetSubtype="0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5" dur="4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3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3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3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" dur="3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3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 L 0.00052 0.87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4375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33333E-6 L -0.0033 0.6268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1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30605" y="4581128"/>
            <a:ext cx="9361040" cy="25807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108520" y="1"/>
            <a:ext cx="9361040" cy="4613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-1476672" y="236705"/>
            <a:ext cx="5616624" cy="5194341"/>
            <a:chOff x="475928" y="187259"/>
            <a:chExt cx="5616624" cy="5194341"/>
          </a:xfrm>
        </p:grpSpPr>
        <p:sp>
          <p:nvSpPr>
            <p:cNvPr id="2" name="Куб 1"/>
            <p:cNvSpPr/>
            <p:nvPr/>
          </p:nvSpPr>
          <p:spPr>
            <a:xfrm>
              <a:off x="475928" y="2285256"/>
              <a:ext cx="2196244" cy="2953214"/>
            </a:xfrm>
            <a:prstGeom prst="cube">
              <a:avLst>
                <a:gd name="adj" fmla="val 3332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91952" y="3293368"/>
              <a:ext cx="1008112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4" name="Овал 3"/>
            <p:cNvSpPr/>
            <p:nvPr/>
          </p:nvSpPr>
          <p:spPr>
            <a:xfrm>
              <a:off x="1412032" y="3761863"/>
              <a:ext cx="288032" cy="3235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5" name="Куб 4"/>
            <p:cNvSpPr/>
            <p:nvPr/>
          </p:nvSpPr>
          <p:spPr>
            <a:xfrm>
              <a:off x="2060104" y="2069232"/>
              <a:ext cx="1224136" cy="3312368"/>
            </a:xfrm>
            <a:prstGeom prst="cube">
              <a:avLst>
                <a:gd name="adj" fmla="val 652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6" name="Куб 5"/>
            <p:cNvSpPr/>
            <p:nvPr/>
          </p:nvSpPr>
          <p:spPr>
            <a:xfrm>
              <a:off x="4868416" y="2044969"/>
              <a:ext cx="1224136" cy="3312368"/>
            </a:xfrm>
            <a:prstGeom prst="cube">
              <a:avLst>
                <a:gd name="adj" fmla="val 652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7" name="Куб 6"/>
            <p:cNvSpPr/>
            <p:nvPr/>
          </p:nvSpPr>
          <p:spPr>
            <a:xfrm>
              <a:off x="2060104" y="1853208"/>
              <a:ext cx="4032448" cy="1019852"/>
            </a:xfrm>
            <a:prstGeom prst="cube">
              <a:avLst>
                <a:gd name="adj" fmla="val 81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8" name="Куб 7"/>
            <p:cNvSpPr/>
            <p:nvPr/>
          </p:nvSpPr>
          <p:spPr>
            <a:xfrm>
              <a:off x="2415732" y="2163552"/>
              <a:ext cx="1965906" cy="399164"/>
            </a:xfrm>
            <a:prstGeom prst="cube">
              <a:avLst>
                <a:gd name="adj" fmla="val 81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9" name="Куб 8"/>
            <p:cNvSpPr/>
            <p:nvPr/>
          </p:nvSpPr>
          <p:spPr>
            <a:xfrm>
              <a:off x="3403096" y="1685319"/>
              <a:ext cx="1465320" cy="38391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0" name="Куб 9"/>
            <p:cNvSpPr/>
            <p:nvPr/>
          </p:nvSpPr>
          <p:spPr>
            <a:xfrm>
              <a:off x="2672172" y="187259"/>
              <a:ext cx="2808312" cy="1512168"/>
            </a:xfrm>
            <a:prstGeom prst="cube">
              <a:avLst>
                <a:gd name="adj" fmla="val 5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888196" y="413048"/>
              <a:ext cx="237626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926" y="456407"/>
              <a:ext cx="2376263" cy="1065410"/>
            </a:xfrm>
            <a:prstGeom prst="rect">
              <a:avLst/>
            </a:prstGeom>
          </p:spPr>
        </p:pic>
      </p:grpSp>
      <p:sp>
        <p:nvSpPr>
          <p:cNvPr id="19" name="Куб 18"/>
          <p:cNvSpPr/>
          <p:nvPr/>
        </p:nvSpPr>
        <p:spPr>
          <a:xfrm>
            <a:off x="8768087" y="1975548"/>
            <a:ext cx="1224136" cy="3312368"/>
          </a:xfrm>
          <a:prstGeom prst="cube">
            <a:avLst>
              <a:gd name="adj" fmla="val 65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0" name="Куб 19"/>
          <p:cNvSpPr/>
          <p:nvPr/>
        </p:nvSpPr>
        <p:spPr>
          <a:xfrm>
            <a:off x="3295479" y="1902654"/>
            <a:ext cx="6696744" cy="1019852"/>
          </a:xfrm>
          <a:prstGeom prst="cube">
            <a:avLst>
              <a:gd name="adj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1" name="Куб 20"/>
          <p:cNvSpPr/>
          <p:nvPr/>
        </p:nvSpPr>
        <p:spPr>
          <a:xfrm>
            <a:off x="2645062" y="1763924"/>
            <a:ext cx="882822" cy="709508"/>
          </a:xfrm>
          <a:prstGeom prst="cube">
            <a:avLst>
              <a:gd name="adj" fmla="val 36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Блок-схема: процесс 21"/>
          <p:cNvSpPr/>
          <p:nvPr/>
        </p:nvSpPr>
        <p:spPr>
          <a:xfrm>
            <a:off x="2691920" y="2118678"/>
            <a:ext cx="523679" cy="188233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Ромб 22"/>
          <p:cNvSpPr/>
          <p:nvPr/>
        </p:nvSpPr>
        <p:spPr>
          <a:xfrm>
            <a:off x="4292969" y="1712930"/>
            <a:ext cx="990110" cy="999728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 extrusionH="50800" contourW="12700">
            <a:bevelT prst="angle"/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Цилиндр 23"/>
          <p:cNvSpPr/>
          <p:nvPr/>
        </p:nvSpPr>
        <p:spPr>
          <a:xfrm>
            <a:off x="5328084" y="1207019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Цилиндр 24"/>
          <p:cNvSpPr/>
          <p:nvPr/>
        </p:nvSpPr>
        <p:spPr>
          <a:xfrm>
            <a:off x="6012160" y="1571263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Цилиндр 25"/>
          <p:cNvSpPr/>
          <p:nvPr/>
        </p:nvSpPr>
        <p:spPr>
          <a:xfrm>
            <a:off x="6608230" y="1254549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Цилиндр 26"/>
          <p:cNvSpPr/>
          <p:nvPr/>
        </p:nvSpPr>
        <p:spPr>
          <a:xfrm>
            <a:off x="7166608" y="1623514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Цилиндр 27"/>
          <p:cNvSpPr/>
          <p:nvPr/>
        </p:nvSpPr>
        <p:spPr>
          <a:xfrm>
            <a:off x="7759975" y="1240441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Цилиндр 28"/>
          <p:cNvSpPr/>
          <p:nvPr/>
        </p:nvSpPr>
        <p:spPr>
          <a:xfrm>
            <a:off x="8388424" y="1571263"/>
            <a:ext cx="504056" cy="98864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Цилиндр 29"/>
          <p:cNvSpPr/>
          <p:nvPr/>
        </p:nvSpPr>
        <p:spPr>
          <a:xfrm>
            <a:off x="5328084" y="1205480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Цилиндр 30"/>
          <p:cNvSpPr/>
          <p:nvPr/>
        </p:nvSpPr>
        <p:spPr>
          <a:xfrm>
            <a:off x="6608230" y="1254549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Цилиндр 31"/>
          <p:cNvSpPr/>
          <p:nvPr/>
        </p:nvSpPr>
        <p:spPr>
          <a:xfrm>
            <a:off x="6014416" y="1571263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Цилиндр 32"/>
          <p:cNvSpPr/>
          <p:nvPr/>
        </p:nvSpPr>
        <p:spPr>
          <a:xfrm>
            <a:off x="7166608" y="1623513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Цилиндр 33"/>
          <p:cNvSpPr/>
          <p:nvPr/>
        </p:nvSpPr>
        <p:spPr>
          <a:xfrm>
            <a:off x="7759975" y="1240441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Цилиндр 34"/>
          <p:cNvSpPr/>
          <p:nvPr/>
        </p:nvSpPr>
        <p:spPr>
          <a:xfrm>
            <a:off x="8388424" y="1571263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Цилиндр 35"/>
          <p:cNvSpPr/>
          <p:nvPr/>
        </p:nvSpPr>
        <p:spPr>
          <a:xfrm>
            <a:off x="6012160" y="1571263"/>
            <a:ext cx="504056" cy="988648"/>
          </a:xfrm>
          <a:prstGeom prst="can">
            <a:avLst/>
          </a:prstGeom>
          <a:pattFill prst="wdUpDiag">
            <a:fgClr>
              <a:schemeClr val="tx2"/>
            </a:fgClr>
            <a:bgClr>
              <a:schemeClr val="accent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Ромб 40"/>
          <p:cNvSpPr/>
          <p:nvPr/>
        </p:nvSpPr>
        <p:spPr>
          <a:xfrm>
            <a:off x="2797616" y="1981393"/>
            <a:ext cx="312285" cy="272889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  <a:scene3d>
            <a:camera prst="orthographicFront">
              <a:rot lat="18299991" lon="0" rev="0"/>
            </a:camera>
            <a:lightRig rig="threePt" dir="t"/>
          </a:scene3d>
          <a:sp3d extrusionH="50800" contourW="12700">
            <a:bevelT prst="angle"/>
            <a:contourClr>
              <a:srgbClr val="C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hlinkClick r:id="rId4" action="ppaction://hlinksldjump"/>
          </p:cNvPr>
          <p:cNvSpPr txBox="1"/>
          <p:nvPr/>
        </p:nvSpPr>
        <p:spPr>
          <a:xfrm>
            <a:off x="1325215" y="623059"/>
            <a:ext cx="1582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ABCD</a:t>
            </a:r>
            <a:endParaRPr lang="ru-RU" sz="48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Правильно скомбинируйте основу (без полосок) и реактив (с полосками).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Если комбинация верная, то рубин станет фиолетовым, а если не верная, то побелеет, а затем вернёт свой прежний цвет.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6860258" y="-51774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Совет: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3, 1</a:t>
            </a:r>
          </a:p>
          <a:p>
            <a:pPr algn="ctr"/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91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>
        <p:fade thruBlk="1"/>
      </p:transition>
    </mc:Choice>
    <mc:Fallback xmlns="">
      <p:transition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mph" presetSubtype="0" fill="remove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fill="remove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mph" presetSubtype="0" fill="remove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9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0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2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3" fill="hold">
                      <p:stCondLst>
                        <p:cond delay="0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3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8" fill="hold">
                      <p:stCondLst>
                        <p:cond delay="0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5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3" fill="hold">
                      <p:stCondLst>
                        <p:cond delay="0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35" presetClass="path" presetSubtype="0" accel="50000" decel="5000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11111E-6 3.321E-6 L -0.20469 0.03029 " pathEditMode="relative" rAng="0" ptsTypes="AA">
                                      <p:cBhvr>
                                        <p:cTn id="2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15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7" presetID="10" presetClass="exit" presetSubtype="0" fill="hold" grpId="8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5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8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8" fill="hold">
                      <p:stCondLst>
                        <p:cond delay="0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9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0" fill="hold">
                      <p:stCondLst>
                        <p:cond delay="0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3" grpId="7" animBg="1"/>
      <p:bldP spid="23" grpId="8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0" grpId="9" animBg="1"/>
      <p:bldP spid="30" grpId="10" animBg="1"/>
      <p:bldP spid="30" grpId="11" animBg="1"/>
      <p:bldP spid="30" grpId="12" animBg="1"/>
      <p:bldP spid="30" grpId="13" animBg="1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31" grpId="9" animBg="1"/>
      <p:bldP spid="31" grpId="10" animBg="1"/>
      <p:bldP spid="31" grpId="11" animBg="1"/>
      <p:bldP spid="31" grpId="12" animBg="1"/>
      <p:bldP spid="31" grpId="13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  <p:bldP spid="32" grpId="8" animBg="1"/>
      <p:bldP spid="32" grpId="9" animBg="1"/>
      <p:bldP spid="32" grpId="10" animBg="1"/>
      <p:bldP spid="32" grpId="11" animBg="1"/>
      <p:bldP spid="32" grpId="12" animBg="1"/>
      <p:bldP spid="33" grpId="0" animBg="1"/>
      <p:bldP spid="33" grpId="1" animBg="1"/>
      <p:bldP spid="33" grpId="2" animBg="1"/>
      <p:bldP spid="33" grpId="3" animBg="1"/>
      <p:bldP spid="33" grpId="4" animBg="1"/>
      <p:bldP spid="33" grpId="5" animBg="1"/>
      <p:bldP spid="33" grpId="6" animBg="1"/>
      <p:bldP spid="33" grpId="7" animBg="1"/>
      <p:bldP spid="33" grpId="8" animBg="1"/>
      <p:bldP spid="33" grpId="9" animBg="1"/>
      <p:bldP spid="33" grpId="10" animBg="1"/>
      <p:bldP spid="33" grpId="11" animBg="1"/>
      <p:bldP spid="33" grpId="12" animBg="1"/>
      <p:bldP spid="33" grpId="13" animBg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4" grpId="12" animBg="1"/>
      <p:bldP spid="34" grpId="13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5" grpId="8" animBg="1"/>
      <p:bldP spid="35" grpId="9" animBg="1"/>
      <p:bldP spid="35" grpId="10" animBg="1"/>
      <p:bldP spid="35" grpId="11" animBg="1"/>
      <p:bldP spid="35" grpId="12" animBg="1"/>
      <p:bldP spid="35" grpId="13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41" grpId="0" animBg="1"/>
      <p:bldP spid="15" grpId="0"/>
      <p:bldP spid="40" grpId="0" animBg="1"/>
      <p:bldP spid="40" grpId="1" animBg="1"/>
      <p:bldP spid="43" grpId="0" animBg="1"/>
      <p:bldP spid="4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108520" y="0"/>
            <a:ext cx="9361040" cy="70293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08710" y="476672"/>
            <a:ext cx="16699488" cy="1545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1325215" y="1422022"/>
            <a:ext cx="6559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Координаты штаба:</a:t>
            </a:r>
          </a:p>
          <a:p>
            <a:r>
              <a:rPr lang="ru-RU" sz="4800" dirty="0" smtClean="0"/>
              <a:t>Широта</a:t>
            </a:r>
            <a:r>
              <a:rPr lang="ru-RU" sz="4800" dirty="0"/>
              <a:t>: 35⁰ </a:t>
            </a:r>
            <a:endParaRPr lang="ru-RU" sz="4800" dirty="0" smtClean="0"/>
          </a:p>
          <a:p>
            <a:r>
              <a:rPr lang="ru-RU" sz="4800" dirty="0" smtClean="0"/>
              <a:t>Долгота: 65</a:t>
            </a:r>
            <a:r>
              <a:rPr lang="ru-RU" sz="4800" dirty="0"/>
              <a:t>⁰</a:t>
            </a:r>
          </a:p>
        </p:txBody>
      </p:sp>
      <p:sp>
        <p:nvSpPr>
          <p:cNvPr id="5" name="Стрелка вправо 4">
            <a:hlinkClick r:id="" action="ppaction://hlinkshowjump?jump=nextslide"/>
          </p:cNvPr>
          <p:cNvSpPr/>
          <p:nvPr/>
        </p:nvSpPr>
        <p:spPr>
          <a:xfrm>
            <a:off x="5580112" y="3141411"/>
            <a:ext cx="2155371" cy="1177870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rgbClr val="FFC000">
                  <a:lumMod val="0"/>
                  <a:lumOff val="100000"/>
                </a:srgbClr>
              </a:gs>
              <a:gs pos="35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Далее.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9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\Microsoft Office\MEDIA\CAGCAT10\j0212219.wm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9144000" cy="69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Овал 1"/>
          <p:cNvSpPr/>
          <p:nvPr/>
        </p:nvSpPr>
        <p:spPr>
          <a:xfrm>
            <a:off x="4059245" y="332656"/>
            <a:ext cx="5112568" cy="6525344"/>
          </a:xfrm>
          <a:prstGeom prst="ellipse">
            <a:avLst/>
          </a:prstGeom>
          <a:solidFill>
            <a:schemeClr val="accent1">
              <a:lumMod val="40000"/>
              <a:lumOff val="60000"/>
              <a:alpha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0" h="1270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7" name="Picture 3" descr="C:\Program Files\Microsoft Office\MEDIA\CAGCAT10\j0212219.wmf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" r="63085"/>
          <a:stretch/>
        </p:blipFill>
        <p:spPr bwMode="auto">
          <a:xfrm>
            <a:off x="-252536" y="-1539552"/>
            <a:ext cx="2366530" cy="845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 rot="19248105">
            <a:off x="2067886" y="5122424"/>
            <a:ext cx="3240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 rot="19327578">
            <a:off x="1367644" y="5344517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Блок-схема: задержка 3"/>
          <p:cNvSpPr/>
          <p:nvPr/>
        </p:nvSpPr>
        <p:spPr>
          <a:xfrm rot="16200000">
            <a:off x="1097614" y="5231841"/>
            <a:ext cx="540060" cy="825535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187624" y="5517232"/>
            <a:ext cx="360040" cy="311647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рапеция 4"/>
          <p:cNvSpPr/>
          <p:nvPr/>
        </p:nvSpPr>
        <p:spPr>
          <a:xfrm rot="10800000">
            <a:off x="535901" y="5916188"/>
            <a:ext cx="1615189" cy="49823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Куб 7"/>
          <p:cNvSpPr/>
          <p:nvPr/>
        </p:nvSpPr>
        <p:spPr>
          <a:xfrm>
            <a:off x="5040052" y="6447531"/>
            <a:ext cx="360040" cy="155623"/>
          </a:xfrm>
          <a:prstGeom prst="cube">
            <a:avLst/>
          </a:prstGeom>
          <a:gradFill>
            <a:gsLst>
              <a:gs pos="0">
                <a:srgbClr val="FFC000">
                  <a:lumMod val="0"/>
                  <a:lumOff val="100000"/>
                </a:srgbClr>
              </a:gs>
              <a:gs pos="41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4436174" y="860670"/>
            <a:ext cx="4116826" cy="7563058"/>
            <a:chOff x="4436174" y="860670"/>
            <a:chExt cx="4116826" cy="7563058"/>
          </a:xfrm>
          <a:gradFill>
            <a:gsLst>
              <a:gs pos="0">
                <a:srgbClr val="FFC000">
                  <a:lumMod val="0"/>
                  <a:lumOff val="100000"/>
                </a:srgbClr>
              </a:gs>
              <a:gs pos="41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</p:grpSpPr>
        <p:sp>
          <p:nvSpPr>
            <p:cNvPr id="17" name="Куб 16"/>
            <p:cNvSpPr/>
            <p:nvPr/>
          </p:nvSpPr>
          <p:spPr>
            <a:xfrm>
              <a:off x="5439541" y="4967344"/>
              <a:ext cx="1977154" cy="3456384"/>
            </a:xfrm>
            <a:prstGeom prst="cube">
              <a:avLst>
                <a:gd name="adj" fmla="val 13265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Куб 10"/>
            <p:cNvSpPr/>
            <p:nvPr/>
          </p:nvSpPr>
          <p:spPr>
            <a:xfrm>
              <a:off x="4436174" y="860670"/>
              <a:ext cx="4116826" cy="4968209"/>
            </a:xfrm>
            <a:prstGeom prst="cube">
              <a:avLst>
                <a:gd name="adj" fmla="val 549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/>
            </a:p>
            <a:p>
              <a:pPr algn="ctr"/>
              <a:endParaRPr lang="ru-RU" dirty="0"/>
            </a:p>
            <a:p>
              <a:pPr algn="ctr"/>
              <a:endParaRPr lang="ru-RU" dirty="0" smtClean="0"/>
            </a:p>
            <a:p>
              <a:pPr algn="ctr"/>
              <a:endParaRPr lang="ru-RU" dirty="0"/>
            </a:p>
          </p:txBody>
        </p:sp>
      </p:grpSp>
      <p:sp>
        <p:nvSpPr>
          <p:cNvPr id="12" name="Куб 11"/>
          <p:cNvSpPr/>
          <p:nvPr/>
        </p:nvSpPr>
        <p:spPr>
          <a:xfrm>
            <a:off x="5203982" y="1702603"/>
            <a:ext cx="1224136" cy="3327321"/>
          </a:xfrm>
          <a:prstGeom prst="cube">
            <a:avLst>
              <a:gd name="adj" fmla="val 32804"/>
            </a:avLst>
          </a:prstGeom>
          <a:gradFill flip="none" rotWithShape="1">
            <a:gsLst>
              <a:gs pos="0">
                <a:srgbClr val="FFC000">
                  <a:lumMod val="0"/>
                  <a:lumOff val="100000"/>
                </a:srgbClr>
              </a:gs>
              <a:gs pos="41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436043" y="2251262"/>
            <a:ext cx="396044" cy="36004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 влево 22"/>
          <p:cNvSpPr/>
          <p:nvPr/>
        </p:nvSpPr>
        <p:spPr>
          <a:xfrm rot="19029600">
            <a:off x="6356074" y="750969"/>
            <a:ext cx="396356" cy="101045"/>
          </a:xfrm>
          <a:prstGeom prst="left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Куб 25"/>
          <p:cNvSpPr/>
          <p:nvPr/>
        </p:nvSpPr>
        <p:spPr>
          <a:xfrm>
            <a:off x="5040052" y="6445517"/>
            <a:ext cx="360040" cy="155623"/>
          </a:xfrm>
          <a:prstGeom prst="cube">
            <a:avLst/>
          </a:prstGeom>
          <a:gradFill>
            <a:gsLst>
              <a:gs pos="0">
                <a:srgbClr val="FFC000">
                  <a:lumMod val="0"/>
                  <a:lumOff val="100000"/>
                </a:srgbClr>
              </a:gs>
              <a:gs pos="41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Загнутый угол 23"/>
          <p:cNvSpPr/>
          <p:nvPr/>
        </p:nvSpPr>
        <p:spPr>
          <a:xfrm>
            <a:off x="3635896" y="3595328"/>
            <a:ext cx="283735" cy="361763"/>
          </a:xfrm>
          <a:prstGeom prst="foldedCorner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scene3d>
            <a:camera prst="orthographicFront">
              <a:rot lat="20301913" lon="3707481" rev="19529816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730371"/>
            <a:ext cx="2376264" cy="4428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scene3d>
            <a:camera prst="orthographicFront">
              <a:rot lat="1200000" lon="18299985" rev="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Куб 14"/>
          <p:cNvSpPr/>
          <p:nvPr/>
        </p:nvSpPr>
        <p:spPr>
          <a:xfrm>
            <a:off x="6194589" y="1686874"/>
            <a:ext cx="1224136" cy="3327321"/>
          </a:xfrm>
          <a:prstGeom prst="cube">
            <a:avLst>
              <a:gd name="adj" fmla="val 32804"/>
            </a:avLst>
          </a:prstGeom>
          <a:gradFill flip="none" rotWithShape="1">
            <a:gsLst>
              <a:gs pos="0">
                <a:srgbClr val="FFC000">
                  <a:lumMod val="0"/>
                  <a:lumOff val="100000"/>
                </a:srgbClr>
              </a:gs>
              <a:gs pos="4100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252536" y="0"/>
            <a:ext cx="11304240" cy="69178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hlinkClick r:id="" action="ppaction://hlinkshowjump?jump=nextslide"/>
          </p:cNvPr>
          <p:cNvSpPr/>
          <p:nvPr/>
        </p:nvSpPr>
        <p:spPr>
          <a:xfrm>
            <a:off x="-252536" y="0"/>
            <a:ext cx="11304240" cy="6917806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Уберите силовое поле, а затем войдите в башню.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860258" y="-51774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Совет: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Ракета, к</a:t>
            </a:r>
            <a:r>
              <a:rPr lang="ru-RU" sz="2000" dirty="0">
                <a:solidFill>
                  <a:schemeClr val="tx1"/>
                </a:solidFill>
              </a:rPr>
              <a:t>о</a:t>
            </a:r>
            <a:r>
              <a:rPr lang="ru-RU" sz="2000" dirty="0" smtClean="0">
                <a:solidFill>
                  <a:schemeClr val="tx1"/>
                </a:solidFill>
              </a:rPr>
              <a:t>робка.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Ракета, бумажка.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9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fade thruBlk="1"/>
      </p:transition>
    </mc:Choice>
    <mc:Fallback xmlns="">
      <p:transition spd="slow" advClick="0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39593E-6 L 0.18525 -0.1993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-9968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24 -0.19935 L -0.32674 0.0837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08" y="14154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2673 0.08372 L -0.00382 2.39593E-6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-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4736E-6 L -0.0158 0.3880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19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0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0"/>
                            </p:stCondLst>
                            <p:childTnLst>
                              <p:par>
                                <p:cTn id="125" presetID="22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6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9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  <p:bldP spid="7" grpId="2" animBg="1"/>
      <p:bldP spid="7" grpId="3" animBg="1"/>
      <p:bldP spid="7" grpId="4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23" grpId="1" animBg="1"/>
      <p:bldP spid="23" grpId="2" animBg="1"/>
      <p:bldP spid="23" grpId="3" animBg="1"/>
      <p:bldP spid="26" grpId="0" animBg="1"/>
      <p:bldP spid="26" grpId="1" animBg="1"/>
      <p:bldP spid="24" grpId="1" animBg="1"/>
      <p:bldP spid="24" grpId="2" animBg="1"/>
      <p:bldP spid="9" grpId="0" animBg="1"/>
      <p:bldP spid="9" grpId="1" animBg="1"/>
      <p:bldP spid="15" grpId="0" animBg="1"/>
      <p:bldP spid="15" grpId="1" animBg="1"/>
      <p:bldP spid="15" grpId="2" animBg="1"/>
      <p:bldP spid="15" grpId="3" animBg="1"/>
      <p:bldP spid="16" grpId="0" animBg="1"/>
      <p:bldP spid="25" grpId="0" animBg="1"/>
      <p:bldP spid="25" grpId="1" animBg="1"/>
      <p:bldP spid="27" grpId="0" animBg="1"/>
      <p:bldP spid="2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80528" y="3429000"/>
            <a:ext cx="9577064" cy="37444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Куб 2"/>
          <p:cNvSpPr/>
          <p:nvPr/>
        </p:nvSpPr>
        <p:spPr>
          <a:xfrm>
            <a:off x="104931" y="2668249"/>
            <a:ext cx="4342865" cy="2670889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5B9BD5">
                  <a:lumMod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Куб 3"/>
          <p:cNvSpPr/>
          <p:nvPr/>
        </p:nvSpPr>
        <p:spPr>
          <a:xfrm>
            <a:off x="2177857" y="1476637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5323" y="1140819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Куб 5"/>
          <p:cNvSpPr/>
          <p:nvPr/>
        </p:nvSpPr>
        <p:spPr>
          <a:xfrm>
            <a:off x="1111414" y="1553100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Куб 6"/>
          <p:cNvSpPr/>
          <p:nvPr/>
        </p:nvSpPr>
        <p:spPr>
          <a:xfrm>
            <a:off x="1396227" y="2157774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Куб 7"/>
          <p:cNvSpPr/>
          <p:nvPr/>
        </p:nvSpPr>
        <p:spPr>
          <a:xfrm>
            <a:off x="3244300" y="1514007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Куб 8"/>
          <p:cNvSpPr/>
          <p:nvPr/>
        </p:nvSpPr>
        <p:spPr>
          <a:xfrm>
            <a:off x="2454104" y="2157774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9371" y="1185032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77268" y="117236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76306" y="177582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12769" y="181319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Куб 20"/>
          <p:cNvSpPr/>
          <p:nvPr/>
        </p:nvSpPr>
        <p:spPr>
          <a:xfrm>
            <a:off x="4135473" y="1591086"/>
            <a:ext cx="2740783" cy="2774018"/>
          </a:xfrm>
          <a:prstGeom prst="cube">
            <a:avLst>
              <a:gd name="adj" fmla="val 9086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27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363514" y="2188860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356756" y="2703101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364294" y="3223076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883948" y="2175989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883029" y="3223075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883029" y="2677825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470532" y="2175989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5463774" y="2690230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5471312" y="3210205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5992840" y="2163584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463774" y="3733304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5993620" y="3197800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364294" y="3758580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884728" y="3745709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5992840" y="2694095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993620" y="3733304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993620" y="2694095"/>
            <a:ext cx="360040" cy="361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Стрелка вправо 39"/>
          <p:cNvSpPr/>
          <p:nvPr/>
        </p:nvSpPr>
        <p:spPr>
          <a:xfrm rot="1587524">
            <a:off x="2650398" y="1894770"/>
            <a:ext cx="1985126" cy="10851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287571" y="1782806"/>
            <a:ext cx="869429" cy="812108"/>
          </a:xfrm>
          <a:prstGeom prst="rect">
            <a:avLst/>
          </a:prstGeom>
          <a:solidFill>
            <a:srgbClr val="FFC000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Овал 42">
            <a:hlinkClick r:id="" action="ppaction://hlinkshowjump?jump=nextslide"/>
          </p:cNvPr>
          <p:cNvSpPr/>
          <p:nvPr/>
        </p:nvSpPr>
        <p:spPr>
          <a:xfrm>
            <a:off x="4580440" y="1268760"/>
            <a:ext cx="4068452" cy="36724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Откройте портал.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860258" y="-51774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Совет: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 Кнопки, аппарат.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3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3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3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32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3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4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136" dur="4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39" grpId="0" animBg="1"/>
      <p:bldP spid="40" grpId="0" animBg="1"/>
      <p:bldP spid="40" grpId="1" animBg="1"/>
      <p:bldP spid="42" grpId="6" animBg="1"/>
      <p:bldP spid="43" grpId="0" animBg="1"/>
      <p:bldP spid="43" grpId="1" animBg="1"/>
      <p:bldP spid="41" grpId="0" animBg="1"/>
      <p:bldP spid="41" grpId="1" animBg="1"/>
      <p:bldP spid="44" grpId="0" animBg="1"/>
      <p:bldP spid="4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5"/>
          <p:cNvSpPr/>
          <p:nvPr/>
        </p:nvSpPr>
        <p:spPr>
          <a:xfrm rot="16505761">
            <a:off x="11093407" y="877664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Улыбающееся лицо 26"/>
          <p:cNvSpPr/>
          <p:nvPr/>
        </p:nvSpPr>
        <p:spPr>
          <a:xfrm>
            <a:off x="10134074" y="278092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Улыбающееся лицо 27"/>
          <p:cNvSpPr/>
          <p:nvPr/>
        </p:nvSpPr>
        <p:spPr>
          <a:xfrm>
            <a:off x="11923260" y="295266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ая выноска 6"/>
          <p:cNvSpPr/>
          <p:nvPr/>
        </p:nvSpPr>
        <p:spPr>
          <a:xfrm>
            <a:off x="6876256" y="260648"/>
            <a:ext cx="2016224" cy="1296144"/>
          </a:xfrm>
          <a:prstGeom prst="wedgeRectCallout">
            <a:avLst>
              <a:gd name="adj1" fmla="val 104393"/>
              <a:gd name="adj2" fmla="val 224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/>
              <a:t>Тёмный мир.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малая дорога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dirty="0">
                <a:solidFill>
                  <a:schemeClr val="tx1"/>
                </a:solidFill>
              </a:rPr>
              <a:t>справочная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Вам нужно найти тайную комнату тёмного </a:t>
            </a:r>
            <a:r>
              <a:rPr lang="ru-RU" sz="2000" dirty="0" smtClean="0">
                <a:solidFill>
                  <a:schemeClr val="tx1"/>
                </a:solidFill>
              </a:rPr>
              <a:t>мира (она наверху) </a:t>
            </a:r>
            <a:r>
              <a:rPr lang="ru-RU" sz="2000" dirty="0">
                <a:solidFill>
                  <a:schemeClr val="tx1"/>
                </a:solidFill>
              </a:rPr>
              <a:t>- там находится котёнок.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Совет 1: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Для перемещения используйте кнопки со стрелками.</a:t>
            </a: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r>
              <a:rPr lang="ru-RU" sz="2400" dirty="0">
                <a:solidFill>
                  <a:schemeClr val="tx1"/>
                </a:solidFill>
              </a:rPr>
              <a:t>Совет </a:t>
            </a:r>
            <a:r>
              <a:rPr lang="ru-RU" sz="2400" dirty="0" smtClean="0">
                <a:solidFill>
                  <a:schemeClr val="tx1"/>
                </a:solidFill>
              </a:rPr>
              <a:t>2:</a:t>
            </a:r>
            <a:endParaRPr lang="ru-RU" sz="2400" dirty="0">
              <a:solidFill>
                <a:schemeClr val="tx1"/>
              </a:solidFill>
            </a:endParaRPr>
          </a:p>
          <a:p>
            <a:pPr algn="ctr"/>
            <a:r>
              <a:rPr lang="ru-RU" dirty="0" smtClean="0">
                <a:solidFill>
                  <a:schemeClr val="tx1"/>
                </a:solidFill>
              </a:rPr>
              <a:t>Щёлкните по призраку, летящему на дереве, чтобы он </a:t>
            </a:r>
            <a:r>
              <a:rPr lang="ru-RU" dirty="0" smtClean="0">
                <a:solidFill>
                  <a:schemeClr val="tx1"/>
                </a:solidFill>
              </a:rPr>
              <a:t>упал.</a:t>
            </a:r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7" presetClass="pat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346E-6 L -1.76788 4.6346E-6 L -1.76788 0.78237 L -3.88889E-6 0.78237 L -3.88889E-6 4.6346E-6 Z " pathEditMode="relative" rAng="0" ptsTypes="FFFFF">
                                      <p:cBhvr>
                                        <p:cTn id="21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3910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7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3728E-6 L -1.76788 3.73728E-6 L -1.76788 0.78237 L -3.61111E-6 0.78237 L -3.61111E-6 3.73728E-6 Z " pathEditMode="relative" rAng="0" ptsTypes="FFFFF">
                                      <p:cBhvr>
                                        <p:cTn id="23" dur="1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391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6346E-6 L -1.76788 4.6346E-6 L -1.76788 0.78237 L -3.88889E-6 0.78237 L -3.88889E-6 4.6346E-6 Z " pathEditMode="relative" rAng="0" ptsTypes="FFFFF">
                                      <p:cBhvr>
                                        <p:cTn id="25" dur="1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391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4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6" grpId="1" animBg="1"/>
      <p:bldP spid="27" grpId="1" animBg="1"/>
      <p:bldP spid="27" grpId="2" animBg="1"/>
      <p:bldP spid="27" grpId="3" animBg="1"/>
      <p:bldP spid="27" grpId="4" animBg="1"/>
      <p:bldP spid="28" grpId="0" animBg="1"/>
      <p:bldP spid="28" grpId="1" animBg="1"/>
      <p:bldP spid="28" grpId="2" animBg="1"/>
      <p:bldP spid="28" grpId="3" animBg="1"/>
      <p:bldP spid="10" grpId="0" animBg="1"/>
      <p:bldP spid="10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5"/>
          <p:cNvSpPr/>
          <p:nvPr/>
        </p:nvSpPr>
        <p:spPr>
          <a:xfrm rot="16505761">
            <a:off x="11093407" y="877664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Улыбающееся лицо 26"/>
          <p:cNvSpPr/>
          <p:nvPr/>
        </p:nvSpPr>
        <p:spPr>
          <a:xfrm>
            <a:off x="10134074" y="278092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Улыбающееся лицо 27"/>
          <p:cNvSpPr/>
          <p:nvPr/>
        </p:nvSpPr>
        <p:spPr>
          <a:xfrm>
            <a:off x="11923260" y="295266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 вверх 5">
            <a:hlinkClick r:id="rId4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олилиния 10"/>
          <p:cNvSpPr/>
          <p:nvPr/>
        </p:nvSpPr>
        <p:spPr>
          <a:xfrm rot="16505761">
            <a:off x="11247734" y="288098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Улыбающееся лицо 11"/>
          <p:cNvSpPr/>
          <p:nvPr/>
        </p:nvSpPr>
        <p:spPr>
          <a:xfrm>
            <a:off x="10288401" y="2191362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Улыбающееся лицо 12"/>
          <p:cNvSpPr/>
          <p:nvPr/>
        </p:nvSpPr>
        <p:spPr>
          <a:xfrm>
            <a:off x="12077587" y="236309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 rot="16505761">
            <a:off x="11215574" y="-1310343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Улыбающееся лицо 14"/>
          <p:cNvSpPr/>
          <p:nvPr/>
        </p:nvSpPr>
        <p:spPr>
          <a:xfrm>
            <a:off x="10256241" y="59292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Улыбающееся лицо 15"/>
          <p:cNvSpPr/>
          <p:nvPr/>
        </p:nvSpPr>
        <p:spPr>
          <a:xfrm>
            <a:off x="12045427" y="764654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олилиния 16"/>
          <p:cNvSpPr/>
          <p:nvPr/>
        </p:nvSpPr>
        <p:spPr>
          <a:xfrm rot="16505761">
            <a:off x="11275135" y="-2052309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Улыбающееся лицо 17"/>
          <p:cNvSpPr/>
          <p:nvPr/>
        </p:nvSpPr>
        <p:spPr>
          <a:xfrm>
            <a:off x="10315802" y="-14904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Улыбающееся лицо 18"/>
          <p:cNvSpPr/>
          <p:nvPr/>
        </p:nvSpPr>
        <p:spPr>
          <a:xfrm>
            <a:off x="12104988" y="2268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олилиния 19"/>
          <p:cNvSpPr/>
          <p:nvPr/>
        </p:nvSpPr>
        <p:spPr>
          <a:xfrm rot="16505761">
            <a:off x="11256288" y="1089473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Улыбающееся лицо 21"/>
          <p:cNvSpPr/>
          <p:nvPr/>
        </p:nvSpPr>
        <p:spPr>
          <a:xfrm>
            <a:off x="10296955" y="2992737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Улыбающееся лицо 22"/>
          <p:cNvSpPr/>
          <p:nvPr/>
        </p:nvSpPr>
        <p:spPr>
          <a:xfrm>
            <a:off x="12086141" y="3164470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большая дорога.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9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2229E-6 L -1.76788 -3.92229E-6 L -1.76788 1.18317 L -2.22222E-6 1.18317 L -2.22222E-6 -3.92229E-6 Z " pathEditMode="relative" rAng="0" ptsTypes="FFFFF">
                                      <p:cBhvr>
                                        <p:cTn id="16" dur="1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961E-6 L -1.76789 -4.81961E-6 L -1.76789 1.18317 L 4.44444E-6 1.18317 L 4.44444E-6 -4.81961E-6 Z " pathEditMode="relative" rAng="0" ptsTypes="FFFFF">
                                      <p:cBhvr>
                                        <p:cTn id="18" dur="1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036E-6 L -1.76788 -4.81036E-6 L -1.76788 1.18317 L -3.88889E-6 1.18317 L -3.88889E-6 -4.81036E-6 Z " pathEditMode="relative" rAng="0" ptsTypes="FFFFF">
                                      <p:cBhvr>
                                        <p:cTn id="20" dur="1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91304E-6 L -1.76788 -3.91304E-6 L -1.76788 1.18317 L -4.16667E-6 1.18317 L -4.16667E-6 -3.91304E-6 Z " pathEditMode="relative" rAng="0" ptsTypes="FFFFF">
                                      <p:cBhvr>
                                        <p:cTn id="22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41 0.03237 L -1.72847 0.03237 L -1.72847 1.21554 L 0.03941 1.21554 L 0.03941 0.03237 Z " pathEditMode="relative" rAng="0" ptsTypes="FFFFF">
                                      <p:cBhvr>
                                        <p:cTn id="24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2.30342E-6 L -1.76788 2.30342E-6 L -1.76788 1.18316 L -1.94444E-6 1.18316 L -1.94444E-6 2.30342E-6 Z " pathEditMode="relative" rAng="0" ptsTypes="FFFFF">
                                      <p:cBhvr>
                                        <p:cTn id="26" dur="1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88889E-6 0.00093 L -1.76788 0.00093 L -1.76788 1.18409 L -3.88889E-6 1.18409 L -3.88889E-6 0.00093 Z " pathEditMode="relative" rAng="0" ptsTypes="FFFFF">
                                      <p:cBhvr>
                                        <p:cTn id="28" dur="1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66667E-6 1.3876E-7 L -1.76788 1.3876E-7 L -1.76788 1.18316 L -1.66667E-6 1.18316 L -1.66667E-6 1.3876E-7 Z " pathEditMode="relative" rAng="0" ptsTypes="FFFFF">
                                      <p:cBhvr>
                                        <p:cTn id="30" dur="1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11111E-6 3.25624E-6 L -1.76788 3.25624E-6 L -1.76788 1.18316 L 1.11111E-6 1.18316 L 1.11111E-6 3.25624E-6 Z " pathEditMode="relative" rAng="0" ptsTypes="FFFFF">
                                      <p:cBhvr>
                                        <p:cTn id="32" dur="1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44444E-6 4.15356E-6 L -1.76789 4.15356E-6 L -1.76789 1.18316 L 4.44444E-6 1.18316 L 4.44444E-6 4.15356E-6 Z " pathEditMode="relative" rAng="0" ptsTypes="FFFFF">
                                      <p:cBhvr>
                                        <p:cTn id="34" dur="1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4965 0.05458 L -1.71823 0.05458 L -1.71823 1.23774 L 0.04965 1.23774 L 0.04965 0.05458 Z " pathEditMode="relative" rAng="0" ptsTypes="FFFFF">
                                      <p:cBhvr>
                                        <p:cTn id="36" dur="1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72222E-6 -2.7197E-6 L -1.76789 -2.7197E-6 L -1.76789 1.18317 L 4.72222E-6 1.18317 L 4.72222E-6 -2.7197E-6 Z " pathEditMode="relative" rAng="0" ptsTypes="FFFFF">
                                      <p:cBhvr>
                                        <p:cTn id="38" dur="1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71 -0.03076 L -1.78559 -0.03076 L -1.78559 1.15241 L -0.01771 1.15241 L -0.01771 -0.03076 Z " pathEditMode="relative" rAng="0" ptsTypes="FFFFF">
                                      <p:cBhvr>
                                        <p:cTn id="40" dur="1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88 -0.03076 L -1.78577 -0.03076 L -1.78577 1.15241 L -0.01788 1.15241 L -0.01788 -0.03076 Z " pathEditMode="relative" rAng="0" ptsTypes="FFFFF">
                                      <p:cBhvr>
                                        <p:cTn id="42" dur="1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71 -0.03076 L -1.78559 -0.03076 L -1.78559 1.1524 L -0.01771 1.1524 L -0.01771 -0.03076 Z " pathEditMode="relative" rAng="0" ptsTypes="FFFFF">
                                      <p:cBhvr>
                                        <p:cTn id="44" dur="1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1" grpId="0" animBg="1"/>
      <p:bldP spid="2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Группа 43"/>
          <p:cNvGrpSpPr/>
          <p:nvPr/>
        </p:nvGrpSpPr>
        <p:grpSpPr>
          <a:xfrm>
            <a:off x="4047118" y="5880694"/>
            <a:ext cx="2443825" cy="6026046"/>
            <a:chOff x="4047118" y="5880694"/>
            <a:chExt cx="2443825" cy="6026046"/>
          </a:xfrm>
        </p:grpSpPr>
        <p:sp>
          <p:nvSpPr>
            <p:cNvPr id="43" name="Полилиния 42"/>
            <p:cNvSpPr/>
            <p:nvPr/>
          </p:nvSpPr>
          <p:spPr>
            <a:xfrm rot="20238479" flipH="1">
              <a:off x="4212438" y="5880694"/>
              <a:ext cx="2278505" cy="6026046"/>
            </a:xfrm>
            <a:custGeom>
              <a:avLst/>
              <a:gdLst>
                <a:gd name="connsiteX0" fmla="*/ 674558 w 2278505"/>
                <a:gd name="connsiteY0" fmla="*/ 734518 h 6026046"/>
                <a:gd name="connsiteX1" fmla="*/ 674558 w 2278505"/>
                <a:gd name="connsiteY1" fmla="*/ 734518 h 6026046"/>
                <a:gd name="connsiteX2" fmla="*/ 674558 w 2278505"/>
                <a:gd name="connsiteY2" fmla="*/ 1244184 h 6026046"/>
                <a:gd name="connsiteX3" fmla="*/ 704538 w 2278505"/>
                <a:gd name="connsiteY3" fmla="*/ 1334125 h 6026046"/>
                <a:gd name="connsiteX4" fmla="*/ 719528 w 2278505"/>
                <a:gd name="connsiteY4" fmla="*/ 1738859 h 6026046"/>
                <a:gd name="connsiteX5" fmla="*/ 734518 w 2278505"/>
                <a:gd name="connsiteY5" fmla="*/ 6026046 h 6026046"/>
                <a:gd name="connsiteX6" fmla="*/ 1229194 w 2278505"/>
                <a:gd name="connsiteY6" fmla="*/ 6026046 h 6026046"/>
                <a:gd name="connsiteX7" fmla="*/ 1169233 w 2278505"/>
                <a:gd name="connsiteY7" fmla="*/ 4332158 h 6026046"/>
                <a:gd name="connsiteX8" fmla="*/ 1678899 w 2278505"/>
                <a:gd name="connsiteY8" fmla="*/ 3657600 h 6026046"/>
                <a:gd name="connsiteX9" fmla="*/ 974361 w 2278505"/>
                <a:gd name="connsiteY9" fmla="*/ 3927423 h 6026046"/>
                <a:gd name="connsiteX10" fmla="*/ 1094282 w 2278505"/>
                <a:gd name="connsiteY10" fmla="*/ 2863122 h 6026046"/>
                <a:gd name="connsiteX11" fmla="*/ 1708879 w 2278505"/>
                <a:gd name="connsiteY11" fmla="*/ 2818151 h 6026046"/>
                <a:gd name="connsiteX12" fmla="*/ 2083633 w 2278505"/>
                <a:gd name="connsiteY12" fmla="*/ 2458387 h 6026046"/>
                <a:gd name="connsiteX13" fmla="*/ 2233535 w 2278505"/>
                <a:gd name="connsiteY13" fmla="*/ 2068643 h 6026046"/>
                <a:gd name="connsiteX14" fmla="*/ 2278505 w 2278505"/>
                <a:gd name="connsiteY14" fmla="*/ 1678899 h 6026046"/>
                <a:gd name="connsiteX15" fmla="*/ 1948722 w 2278505"/>
                <a:gd name="connsiteY15" fmla="*/ 1648918 h 6026046"/>
                <a:gd name="connsiteX16" fmla="*/ 1873771 w 2278505"/>
                <a:gd name="connsiteY16" fmla="*/ 2023672 h 6026046"/>
                <a:gd name="connsiteX17" fmla="*/ 1783830 w 2278505"/>
                <a:gd name="connsiteY17" fmla="*/ 2338466 h 6026046"/>
                <a:gd name="connsiteX18" fmla="*/ 1379096 w 2278505"/>
                <a:gd name="connsiteY18" fmla="*/ 2548328 h 6026046"/>
                <a:gd name="connsiteX19" fmla="*/ 1064302 w 2278505"/>
                <a:gd name="connsiteY19" fmla="*/ 2488367 h 6026046"/>
                <a:gd name="connsiteX20" fmla="*/ 1109273 w 2278505"/>
                <a:gd name="connsiteY20" fmla="*/ 1783830 h 6026046"/>
                <a:gd name="connsiteX21" fmla="*/ 1454046 w 2278505"/>
                <a:gd name="connsiteY21" fmla="*/ 1199213 h 6026046"/>
                <a:gd name="connsiteX22" fmla="*/ 1364105 w 2278505"/>
                <a:gd name="connsiteY22" fmla="*/ 764499 h 6026046"/>
                <a:gd name="connsiteX23" fmla="*/ 719528 w 2278505"/>
                <a:gd name="connsiteY23" fmla="*/ 509666 h 6026046"/>
                <a:gd name="connsiteX24" fmla="*/ 494676 w 2278505"/>
                <a:gd name="connsiteY24" fmla="*/ 0 h 6026046"/>
                <a:gd name="connsiteX25" fmla="*/ 0 w 2278505"/>
                <a:gd name="connsiteY25" fmla="*/ 179882 h 6026046"/>
                <a:gd name="connsiteX26" fmla="*/ 179882 w 2278505"/>
                <a:gd name="connsiteY26" fmla="*/ 224853 h 6026046"/>
                <a:gd name="connsiteX27" fmla="*/ 494676 w 2278505"/>
                <a:gd name="connsiteY27" fmla="*/ 599607 h 6026046"/>
                <a:gd name="connsiteX28" fmla="*/ 614597 w 2278505"/>
                <a:gd name="connsiteY28" fmla="*/ 839449 h 6026046"/>
                <a:gd name="connsiteX29" fmla="*/ 704538 w 2278505"/>
                <a:gd name="connsiteY29" fmla="*/ 824459 h 602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278505" h="6026046">
                  <a:moveTo>
                    <a:pt x="674558" y="734518"/>
                  </a:moveTo>
                  <a:lnTo>
                    <a:pt x="674558" y="734518"/>
                  </a:lnTo>
                  <a:cubicBezTo>
                    <a:pt x="662134" y="945731"/>
                    <a:pt x="647009" y="1032971"/>
                    <a:pt x="674558" y="1244184"/>
                  </a:cubicBezTo>
                  <a:cubicBezTo>
                    <a:pt x="678645" y="1275521"/>
                    <a:pt x="704538" y="1334125"/>
                    <a:pt x="704538" y="1334125"/>
                  </a:cubicBezTo>
                  <a:cubicBezTo>
                    <a:pt x="729460" y="1558427"/>
                    <a:pt x="719528" y="1423789"/>
                    <a:pt x="719528" y="1738859"/>
                  </a:cubicBezTo>
                  <a:cubicBezTo>
                    <a:pt x="724525" y="3167921"/>
                    <a:pt x="729521" y="4596984"/>
                    <a:pt x="734518" y="6026046"/>
                  </a:cubicBezTo>
                  <a:lnTo>
                    <a:pt x="1229194" y="6026046"/>
                  </a:lnTo>
                  <a:lnTo>
                    <a:pt x="1169233" y="4332158"/>
                  </a:lnTo>
                  <a:lnTo>
                    <a:pt x="1678899" y="3657600"/>
                  </a:lnTo>
                  <a:lnTo>
                    <a:pt x="974361" y="3927423"/>
                  </a:lnTo>
                  <a:lnTo>
                    <a:pt x="1094282" y="2863122"/>
                  </a:lnTo>
                  <a:lnTo>
                    <a:pt x="1708879" y="2818151"/>
                  </a:lnTo>
                  <a:lnTo>
                    <a:pt x="2083633" y="2458387"/>
                  </a:lnTo>
                  <a:lnTo>
                    <a:pt x="2233535" y="2068643"/>
                  </a:lnTo>
                  <a:lnTo>
                    <a:pt x="2278505" y="1678899"/>
                  </a:lnTo>
                  <a:lnTo>
                    <a:pt x="1948722" y="1648918"/>
                  </a:lnTo>
                  <a:lnTo>
                    <a:pt x="1873771" y="2023672"/>
                  </a:lnTo>
                  <a:lnTo>
                    <a:pt x="1783830" y="2338466"/>
                  </a:lnTo>
                  <a:lnTo>
                    <a:pt x="1379096" y="2548328"/>
                  </a:lnTo>
                  <a:lnTo>
                    <a:pt x="1064302" y="2488367"/>
                  </a:lnTo>
                  <a:lnTo>
                    <a:pt x="1109273" y="1783830"/>
                  </a:lnTo>
                  <a:lnTo>
                    <a:pt x="1454046" y="1199213"/>
                  </a:lnTo>
                  <a:lnTo>
                    <a:pt x="1364105" y="764499"/>
                  </a:lnTo>
                  <a:lnTo>
                    <a:pt x="719528" y="509666"/>
                  </a:lnTo>
                  <a:lnTo>
                    <a:pt x="494676" y="0"/>
                  </a:lnTo>
                  <a:lnTo>
                    <a:pt x="0" y="179882"/>
                  </a:lnTo>
                  <a:cubicBezTo>
                    <a:pt x="149133" y="229593"/>
                    <a:pt x="87509" y="224853"/>
                    <a:pt x="179882" y="224853"/>
                  </a:cubicBezTo>
                  <a:lnTo>
                    <a:pt x="494676" y="599607"/>
                  </a:lnTo>
                  <a:lnTo>
                    <a:pt x="614597" y="839449"/>
                  </a:lnTo>
                  <a:lnTo>
                    <a:pt x="704538" y="824459"/>
                  </a:lnTo>
                </a:path>
              </a:pathLst>
            </a:custGeom>
            <a:gradFill flip="none" rotWithShape="1">
              <a:gsLst>
                <a:gs pos="0">
                  <a:schemeClr val="accent3">
                    <a:lumMod val="89000"/>
                  </a:schemeClr>
                </a:gs>
                <a:gs pos="23000">
                  <a:schemeClr val="accent3">
                    <a:lumMod val="89000"/>
                  </a:schemeClr>
                </a:gs>
                <a:gs pos="69000">
                  <a:schemeClr val="accent3">
                    <a:lumMod val="75000"/>
                  </a:schemeClr>
                </a:gs>
                <a:gs pos="97000">
                  <a:schemeClr val="accent3">
                    <a:lumMod val="7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4" name="Улыбающееся лицо 33"/>
            <p:cNvSpPr/>
            <p:nvPr/>
          </p:nvSpPr>
          <p:spPr>
            <a:xfrm>
              <a:off x="4047118" y="7658998"/>
              <a:ext cx="1343488" cy="956909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alpha val="5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6730153" y="5674428"/>
            <a:ext cx="2135669" cy="4069650"/>
            <a:chOff x="6754076" y="1142133"/>
            <a:chExt cx="2135669" cy="4069650"/>
          </a:xfrm>
        </p:grpSpPr>
        <p:sp>
          <p:nvSpPr>
            <p:cNvPr id="35" name="Пятиугольник 34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chemeClr val="bg1">
                <a:lumMod val="65000"/>
              </a:schemeClr>
            </a:solidFill>
            <a:scene3d>
              <a:camera prst="orthographicFront"/>
              <a:lightRig rig="threePt" dir="t"/>
            </a:scene3d>
            <a:sp3d>
              <a:bevelT w="889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20" name="Прямоугольник 19"/>
          <p:cNvSpPr/>
          <p:nvPr/>
        </p:nvSpPr>
        <p:spPr>
          <a:xfrm>
            <a:off x="1848986" y="10811"/>
            <a:ext cx="5404219" cy="39625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6000000">
              <a:rot lat="17090577" lon="68" rev="21599927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666206" y="4824176"/>
            <a:ext cx="10698480" cy="303066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254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2" name="Куб 21"/>
          <p:cNvSpPr/>
          <p:nvPr/>
        </p:nvSpPr>
        <p:spPr>
          <a:xfrm>
            <a:off x="2129221" y="40344"/>
            <a:ext cx="3201470" cy="2680583"/>
          </a:xfrm>
          <a:prstGeom prst="cube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3460" y="5337926"/>
            <a:ext cx="4618127" cy="17033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perspectiveRelaxedModerately" fov="3600000">
              <a:rot lat="17990574" lon="26" rev="21599956"/>
            </a:camera>
            <a:lightRig rig="threePt" dir="t"/>
          </a:scene3d>
          <a:sp3d extrusionH="508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890971" y="5734393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1938070" y="5734392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2932175" y="5734391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979274" y="5734390"/>
            <a:ext cx="739588" cy="60511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scene3d>
            <a:camera prst="perspectiveRelaxedModerately"/>
            <a:lightRig rig="threePt" dir="t"/>
          </a:scene3d>
          <a:sp3d extrusionH="127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29" name="Куб 28"/>
          <p:cNvSpPr/>
          <p:nvPr/>
        </p:nvSpPr>
        <p:spPr>
          <a:xfrm>
            <a:off x="-193487" y="2473377"/>
            <a:ext cx="4315782" cy="3313277"/>
          </a:xfrm>
          <a:prstGeom prst="cube">
            <a:avLst>
              <a:gd name="adj" fmla="val 97948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0" name="Молния 29"/>
          <p:cNvSpPr/>
          <p:nvPr/>
        </p:nvSpPr>
        <p:spPr>
          <a:xfrm>
            <a:off x="1260765" y="3744925"/>
            <a:ext cx="1343533" cy="869429"/>
          </a:xfrm>
          <a:prstGeom prst="lightningBol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6484174" y="1740915"/>
            <a:ext cx="1132756" cy="4592143"/>
            <a:chOff x="6374966" y="1514007"/>
            <a:chExt cx="1132756" cy="4592143"/>
          </a:xfrm>
        </p:grpSpPr>
        <p:sp>
          <p:nvSpPr>
            <p:cNvPr id="38" name="Цилиндр 37"/>
            <p:cNvSpPr/>
            <p:nvPr/>
          </p:nvSpPr>
          <p:spPr>
            <a:xfrm rot="10800000">
              <a:off x="6382180" y="1514007"/>
              <a:ext cx="1125542" cy="4592143"/>
            </a:xfrm>
            <a:prstGeom prst="can">
              <a:avLst>
                <a:gd name="adj" fmla="val 10090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39" name="Улыбающееся лицо 38"/>
            <p:cNvSpPr/>
            <p:nvPr/>
          </p:nvSpPr>
          <p:spPr>
            <a:xfrm>
              <a:off x="6374966" y="4940699"/>
              <a:ext cx="1132755" cy="1156560"/>
            </a:xfrm>
            <a:prstGeom prst="smileyFace">
              <a:avLst>
                <a:gd name="adj" fmla="val -465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Арка 41"/>
          <p:cNvSpPr/>
          <p:nvPr/>
        </p:nvSpPr>
        <p:spPr>
          <a:xfrm rot="5816881">
            <a:off x="4078872" y="-105980"/>
            <a:ext cx="1680756" cy="2094924"/>
          </a:xfrm>
          <a:prstGeom prst="blockArc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1800000" lon="3300000" rev="0"/>
            </a:camera>
            <a:lightRig rig="threePt" dir="t"/>
          </a:scene3d>
          <a:sp3d extrusionH="508000">
            <a:extrusionClr>
              <a:schemeClr val="bg1">
                <a:lumMod val="5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41" name="Стрелка влево 40">
            <a:hlinkClick r:id="rId2" action="ppaction://hlinksldjump"/>
          </p:cNvPr>
          <p:cNvSpPr/>
          <p:nvPr/>
        </p:nvSpPr>
        <p:spPr>
          <a:xfrm>
            <a:off x="182089" y="6240564"/>
            <a:ext cx="1331640" cy="936104"/>
          </a:xfrm>
          <a:prstGeom prst="lef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Стрелка вправо 44">
            <a:hlinkClick r:id="rId3" action="ppaction://hlinksldjump"/>
          </p:cNvPr>
          <p:cNvSpPr/>
          <p:nvPr/>
        </p:nvSpPr>
        <p:spPr>
          <a:xfrm>
            <a:off x="7663666" y="6240564"/>
            <a:ext cx="1332000" cy="936000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Стрелка вверх 45">
            <a:hlinkClick r:id="rId4" action="ppaction://hlinksldjump"/>
          </p:cNvPr>
          <p:cNvSpPr/>
          <p:nvPr/>
        </p:nvSpPr>
        <p:spPr>
          <a:xfrm>
            <a:off x="5330691" y="5395517"/>
            <a:ext cx="936000" cy="1332000"/>
          </a:xfrm>
          <a:prstGeom prst="up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клетка прошлой версии.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9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xit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750"/>
                            </p:stCondLst>
                            <p:childTnLst>
                              <p:par>
                                <p:cTn id="2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1" decel="2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4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11111E-6 L -3.61111E-6 -1.11111E-6 C -0.00069 -0.00671 -3.61111E-6 -0.01343 -0.00174 -0.01968 C -0.00243 -0.02222 -0.00538 -0.02199 -0.0066 -0.02408 C -0.00764 -0.02593 -0.00694 -0.02917 -0.00833 -0.03056 C -0.03368 -0.05949 -0.02812 -0.05625 -0.04427 -0.06343 C -0.04601 -0.06574 -0.04722 -0.06875 -0.0493 -0.07014 C -0.05174 -0.07176 -0.05469 -0.0713 -0.05746 -0.07222 C -0.06545 -0.07454 -0.06389 -0.07431 -0.07222 -0.07871 C -0.08802 -0.07801 -0.10399 -0.07847 -0.11979 -0.07662 C -0.12326 -0.07616 -0.12639 -0.07361 -0.12969 -0.07222 L -0.13455 -0.07014 C -0.13559 -0.06783 -0.13663 -0.06551 -0.13785 -0.06343 C -0.13871 -0.06181 -0.14062 -0.06111 -0.14115 -0.05903 C -0.14514 -0.04468 -0.14045 -0.04908 -0.14444 -0.03727 C -0.14514 -0.03472 -0.14653 -0.03287 -0.14757 -0.03056 C -0.14705 0.02616 -0.14601 0.0831 -0.14601 0.13981 C -0.14601 0.15949 -0.1467 0.10046 -0.14757 0.08079 C -0.14774 0.07778 -0.14878 0.075 -0.1493 0.07222 C -0.15156 0.05787 -0.14913 0.06481 -0.15417 0.05463 C -0.15469 0.05162 -0.15503 0.04861 -0.1559 0.04583 C -0.15677 0.04282 -0.15833 0.04028 -0.1592 0.03704 C -0.16007 0.03356 -0.16007 0.02986 -0.16076 0.02616 C -0.16319 0.01435 -0.16371 0.01412 -0.16736 0.0044 C -0.17066 -0.01759 -0.16632 0.00092 -0.17222 -0.01088 C -0.17361 -0.01366 -0.17378 -0.01736 -0.17552 -0.01968 C -0.17726 -0.02199 -0.18003 -0.02222 -0.18212 -0.02408 C -0.18246 -0.02454 -0.20208 -0.04468 -0.20503 -0.04607 L -0.2099 -0.04815 C -0.21267 -0.05185 -0.21441 -0.05463 -0.21823 -0.05695 C -0.225 -0.06088 -0.22917 -0.06158 -0.23611 -0.06343 C -0.24983 -0.06273 -0.26354 -0.0632 -0.27708 -0.06134 C -0.27865 -0.06111 -0.27917 -0.0581 -0.28038 -0.05695 C -0.28455 -0.05324 -0.2875 -0.05232 -0.29184 -0.05023 C -0.30312 -0.03519 -0.28385 -0.06019 -0.30174 -0.04167 C -0.30486 -0.03843 -0.30729 -0.03426 -0.3099 -0.03056 L -0.31493 -0.02408 C -0.31788 -0.00787 -0.31458 -0.02269 -0.31979 -0.00671 C -0.32274 0.00231 -0.32049 -0.00046 -0.32309 0.01088 C -0.3283 0.03403 -0.325 0.00972 -0.32795 0.03264 C -0.32917 0.04143 -0.33125 0.05903 -0.33125 0.05903 C -0.33177 0.02616 -0.32951 -0.00695 -0.33299 -0.03935 C -0.33351 -0.04468 -0.33993 -0.04445 -0.34271 -0.04815 L -0.3493 -0.05695 C -0.35104 -0.06412 -0.35156 -0.06783 -0.3559 -0.07431 C -0.35712 -0.07639 -0.3592 -0.07732 -0.36076 -0.07871 C -0.3618 -0.08171 -0.36233 -0.08519 -0.36406 -0.0875 C -0.3658 -0.08982 -0.36823 -0.09097 -0.37066 -0.0919 C -0.37326 -0.09306 -0.37604 -0.09329 -0.37882 -0.09398 C -0.39531 -0.09908 -0.3743 -0.09514 -0.40833 -0.09838 C -0.44896 -0.10926 -0.43073 -0.10533 -0.51979 -0.0963 C -0.52205 -0.09607 -0.52309 -0.0919 -0.52465 -0.08982 C -0.52847 -0.05996 -0.52378 -0.0919 -0.52969 -0.06574 C -0.53038 -0.06204 -0.53055 -0.05833 -0.53125 -0.05463 C -0.53212 -0.05023 -0.53455 -0.04167 -0.53455 -0.04167 C -0.53507 -0.03658 -0.53611 -0.03148 -0.53628 -0.02639 C -0.53715 0.0044 -0.53663 0.03495 -0.53785 0.06551 C -0.53802 0.06991 -0.53871 0.05671 -0.53941 0.05254 C -0.54028 0.04792 -0.54167 0.04375 -0.54271 0.03935 C -0.54375 0.03565 -0.54496 0.03217 -0.54601 0.02847 C -0.54722 0.02407 -0.54809 0.01967 -0.5493 0.01528 C -0.55035 0.01157 -0.55174 0.0081 -0.5526 0.0044 C -0.55347 0.00069 -0.55295 -0.00324 -0.55417 -0.00671 C -0.55521 -0.00949 -0.55764 -0.01088 -0.5592 -0.0132 C -0.56042 -0.01528 -0.56128 -0.01759 -0.5625 -0.01968 C -0.56528 -0.03125 -0.56215 -0.02199 -0.56892 -0.03287 C -0.58038 -0.05116 -0.56285 -0.02685 -0.57726 -0.04607 C -0.57812 -0.04954 -0.57951 -0.05695 -0.58212 -0.05903 C -0.58507 -0.06158 -0.58906 -0.06088 -0.59201 -0.06343 C -0.59358 -0.06482 -0.59531 -0.06621 -0.59687 -0.06783 C -0.59861 -0.06991 -0.59965 -0.07292 -0.60174 -0.07431 C -0.60434 -0.07616 -0.60729 -0.0757 -0.61007 -0.07662 C -0.61441 -0.07801 -0.62309 -0.08102 -0.62309 -0.08102 C -0.64496 -0.08033 -0.66684 -0.08148 -0.68871 -0.07871 C -0.69097 -0.07847 -0.69167 -0.07384 -0.69358 -0.07222 C -0.70434 -0.0632 -0.70069 -0.07361 -0.71163 -0.05903 C -0.71545 -0.05394 -0.71823 -0.04746 -0.72153 -0.04167 C -0.72309 -0.03866 -0.72465 -0.03565 -0.72639 -0.03287 C -0.72847 -0.02917 -0.73108 -0.02593 -0.73299 -0.02199 C -0.73576 -0.01597 -0.73871 -0.01042 -0.74115 -0.0044 C -0.74983 0.01736 -0.74305 0.00509 -0.7493 0.03055 C -0.76736 0.10254 -0.74809 0.00926 -0.76406 0.08518 C -0.76597 0.09398 -0.7691 0.11157 -0.7691 0.11157 C -0.77014 0.07129 -0.76962 0.03125 -0.77222 -0.0088 C -0.7724 -0.01111 -0.77552 -0.01065 -0.77726 -0.01088 C -0.78628 -0.01227 -0.79566 -0.0125 -0.80486 -0.0132 C -0.80729 -0.01806 -0.81198 -0.02755 -0.81476 -0.03056 C -0.81823 -0.03449 -0.82222 -0.03727 -0.82621 -0.03935 C -0.83038 -0.04167 -0.83507 -0.0419 -0.83941 -0.04375 C -0.84496 -0.0463 -0.85035 -0.04954 -0.85573 -0.05255 C -0.85851 -0.05394 -0.86111 -0.05602 -0.86389 -0.05695 C -0.87326 -0.05996 -0.86823 -0.05857 -0.87865 -0.06134 C -0.88003 -0.06088 -0.90069 -0.05671 -0.9066 -0.05463 C -0.90833 -0.05417 -0.9099 -0.05324 -0.91146 -0.05255 C -0.91424 -0.04884 -0.91597 -0.04329 -0.91962 -0.04167 C -0.92639 -0.03866 -0.92309 -0.04074 -0.92951 -0.03496 C -0.93003 -0.03287 -0.93056 -0.03056 -0.93125 -0.02847 C -0.93212 -0.02546 -0.93368 -0.02292 -0.93437 -0.01968 C -0.93524 -0.01621 -0.93524 -0.01227 -0.93611 -0.0088 C -0.93767 -0.00185 -0.94028 0.0044 -0.94271 0.01088 C -0.94479 0.02546 -0.94392 0.02245 -0.94913 0.03935 C -0.95017 0.04236 -0.95156 0.04491 -0.95243 0.04815 C -0.9533 0.05092 -0.95347 0.05393 -0.95417 0.05671 C -0.95451 0.05903 -0.95521 0.06111 -0.95573 0.06342 C -0.95642 0.0662 -0.95677 0.06921 -0.95746 0.07222 C -0.96076 0.0875 -0.96059 0.08032 -0.96059 0.0875 " pathEditMode="relative" ptsTypes="AAAAAAAAAAAAAAAAAAAAAAAAAAAAAAAAAAAAAAAAAAAAAAAAAAAAAAAAAAAAAAAAAAAAAAAAAAAAAAAAAAAAAAAAAAAAAAAAAAAAAAAAAA">
                                      <p:cBhvr>
                                        <p:cTn id="45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" presetClass="exit" presetSubtype="9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0.25 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35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3.7037E-6 L 2.22222E-6 -3.7037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2.59259E-6 L -2.5E-6 2.59259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xit" presetSubtype="9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9" grpId="0" animBg="1"/>
      <p:bldP spid="30" grpId="0" animBg="1"/>
      <p:bldP spid="30" grpId="1" animBg="1"/>
      <p:bldP spid="42" grpId="0" animBg="1"/>
      <p:bldP spid="42" grpId="1" animBg="1"/>
      <p:bldP spid="42" grpId="2" animBg="1"/>
      <p:bldP spid="42" grpId="3" animBg="1"/>
      <p:bldP spid="42" grpId="4" animBg="1"/>
      <p:bldP spid="31" grpId="0" animBg="1"/>
      <p:bldP spid="3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373596" y="6947346"/>
            <a:ext cx="2135669" cy="4069650"/>
            <a:chOff x="6754076" y="1142133"/>
            <a:chExt cx="2135669" cy="4069650"/>
          </a:xfrm>
        </p:grpSpPr>
        <p:sp>
          <p:nvSpPr>
            <p:cNvPr id="36" name="Пятиугольник 35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600471" y="5674428"/>
            <a:ext cx="2135669" cy="4069650"/>
            <a:chOff x="6754076" y="1142133"/>
            <a:chExt cx="2135669" cy="4069650"/>
          </a:xfrm>
        </p:grpSpPr>
        <p:sp>
          <p:nvSpPr>
            <p:cNvPr id="33" name="Пятиугольник 32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4097787" y="5638961"/>
            <a:ext cx="2135669" cy="4069650"/>
            <a:chOff x="6754076" y="1142133"/>
            <a:chExt cx="2135669" cy="4069650"/>
          </a:xfrm>
        </p:grpSpPr>
        <p:sp>
          <p:nvSpPr>
            <p:cNvPr id="30" name="Пятиугольник 29">
              <a:hlinkClick r:id="rId2" action="ppaction://hlinksldjump"/>
            </p:cNvPr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730153" y="5674428"/>
            <a:ext cx="2135669" cy="4069650"/>
            <a:chOff x="6754076" y="1142133"/>
            <a:chExt cx="2135669" cy="4069650"/>
          </a:xfrm>
        </p:grpSpPr>
        <p:sp>
          <p:nvSpPr>
            <p:cNvPr id="24" name="Пятиугольник 23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трелка влево 3">
            <a:hlinkClick r:id="rId3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право 4">
            <a:hlinkClick r:id="rId4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 вверх 5">
            <a:hlinkClick r:id="rId5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3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path" presetSubtype="0" repeatCount="indefinite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30088 L -0.00625 -1.62002 L 0.35069 -1.62002 L 0.35069 0.30088 L -0.00625 0.30088 Z " pathEditMode="relative" rAng="16200000" ptsTypes="FFFFF">
                                      <p:cBhvr>
                                        <p:cTn id="16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960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0.30111 L -0.0066 -1.6198 L 0.64375 -1.6198 L 0.64375 0.30111 L -0.0066 0.30111 Z " pathEditMode="relative" rAng="16200000" ptsTypes="FFFFF">
                                      <p:cBhvr>
                                        <p:cTn id="18" dur="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17" y="-960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0.30111 L -0.0066 -1.61979 L 0.91701 -1.61979 L 0.91701 0.30111 L -0.0066 0.30111 Z " pathEditMode="relative" rAng="16200000" ptsTypes="FFFFF">
                                      <p:cBhvr>
                                        <p:cTn id="20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1" y="-960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30134 L -0.00712 -1.8055 L 1.04323 -1.8055 L 1.04323 0.30134 L -0.00712 0.30134 Z " pathEditMode="relative" rAng="16200000" ptsTypes="FFFFF">
                                      <p:cBhvr>
                                        <p:cTn id="22" dur="1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17" y="-105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5185137" y="5752394"/>
            <a:ext cx="2135669" cy="4069650"/>
            <a:chOff x="6754076" y="1142133"/>
            <a:chExt cx="2135669" cy="4069650"/>
          </a:xfrm>
        </p:grpSpPr>
        <p:sp>
          <p:nvSpPr>
            <p:cNvPr id="30" name="Пятиугольник 29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 вверх 5">
            <a:hlinkClick r:id="rId4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Улыбающееся лицо 17"/>
          <p:cNvSpPr/>
          <p:nvPr/>
        </p:nvSpPr>
        <p:spPr>
          <a:xfrm rot="5400000">
            <a:off x="6442210" y="715336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 круговая.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67253E-6 L 0.00521 -0.718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59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67253E-6 L 0.00521 -0.718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5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71878 C 0.00521 -0.60638 -0.11667 -0.5148 -0.26701 -0.5148 C -0.41701 -0.5148 -0.53819 -0.60638 -0.53819 -0.71878 C -0.53819 -0.83141 -0.41701 -0.92276 -0.26701 -0.92276 C -0.11667 -0.92276 0.00521 -0.83141 0.00521 -0.71878 Z " pathEditMode="relative" rAng="5400000" ptsTypes="fffff">
                                      <p:cBhvr>
                                        <p:cTn id="21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71878 C 0.00521 -0.60638 -0.11667 -0.5148 -0.26701 -0.5148 C -0.41701 -0.5148 -0.53819 -0.60638 -0.53819 -0.71878 C -0.53819 -0.83141 -0.41701 -0.92276 -0.26701 -0.92276 C -0.11667 -0.92276 0.00521 -0.83141 0.00521 -0.71878 Z " pathEditMode="relative" rAng="5400000" ptsTypes="fffff">
                                      <p:cBhvr>
                                        <p:cTn id="25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0" grpId="0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низ 7"/>
          <p:cNvSpPr/>
          <p:nvPr/>
        </p:nvSpPr>
        <p:spPr>
          <a:xfrm rot="2578530">
            <a:off x="8276737" y="-1784009"/>
            <a:ext cx="489517" cy="1781656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Куб 9"/>
          <p:cNvSpPr/>
          <p:nvPr/>
        </p:nvSpPr>
        <p:spPr>
          <a:xfrm>
            <a:off x="908947" y="2938556"/>
            <a:ext cx="6339987" cy="5098095"/>
          </a:xfrm>
          <a:prstGeom prst="cube">
            <a:avLst>
              <a:gd name="adj" fmla="val 3512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Стрелка влево 3">
            <a:hlinkClick r:id="rId3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 вправо 4">
            <a:hlinkClick r:id="rId4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Стрелка вверх 5">
            <a:hlinkClick r:id="rId4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ятно 1 6"/>
          <p:cNvSpPr/>
          <p:nvPr/>
        </p:nvSpPr>
        <p:spPr>
          <a:xfrm>
            <a:off x="2879760" y="2996952"/>
            <a:ext cx="2135181" cy="1512168"/>
          </a:xfrm>
          <a:prstGeom prst="irregularSeal1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ятно 1 8"/>
          <p:cNvSpPr/>
          <p:nvPr/>
        </p:nvSpPr>
        <p:spPr>
          <a:xfrm>
            <a:off x="1719369" y="1967457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ятно 1 14"/>
          <p:cNvSpPr/>
          <p:nvPr/>
        </p:nvSpPr>
        <p:spPr>
          <a:xfrm>
            <a:off x="2868349" y="2636912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ятно 1 16"/>
          <p:cNvSpPr/>
          <p:nvPr/>
        </p:nvSpPr>
        <p:spPr>
          <a:xfrm>
            <a:off x="3336038" y="1880828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ятно 1 18"/>
          <p:cNvSpPr/>
          <p:nvPr/>
        </p:nvSpPr>
        <p:spPr>
          <a:xfrm>
            <a:off x="2422653" y="2742485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ятно 1 19"/>
          <p:cNvSpPr/>
          <p:nvPr/>
        </p:nvSpPr>
        <p:spPr>
          <a:xfrm>
            <a:off x="1366245" y="2271317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360548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 взрывная.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9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74 1.42645 L 0.27674 -0.22017 L -1.08559 1.42645 L 0.27674 1.42645 Z " pathEditMode="relative" rAng="0" ptsTypes="FFFF">
                                      <p:cBhvr>
                                        <p:cTn id="1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25" y="-823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7" grpId="0" animBg="1"/>
      <p:bldP spid="19" grpId="0" animBg="1"/>
      <p:bldP spid="20" grpId="0" animBg="1"/>
      <p:bldP spid="14" grpId="0" animBg="1"/>
      <p:bldP spid="1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rot="5400000">
            <a:off x="2022219" y="-2947256"/>
            <a:ext cx="5099560" cy="10801202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perspectiveRelaxedModerately" fov="0">
              <a:rot lat="0" lon="4500068" rev="0"/>
            </a:camera>
            <a:lightRig rig="threePt" dir="t"/>
          </a:scene3d>
          <a:sp3d extrusionH="127000">
            <a:extrusionClr>
              <a:sysClr val="windowText" lastClr="000000">
                <a:lumMod val="65000"/>
                <a:lumOff val="35000"/>
              </a:sysClr>
            </a:extrusionClr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099439" y="1438262"/>
            <a:ext cx="1472560" cy="1143501"/>
            <a:chOff x="7479233" y="1602290"/>
            <a:chExt cx="1472560" cy="1143501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7648115" y="1602290"/>
              <a:ext cx="1303678" cy="1143501"/>
              <a:chOff x="5624620" y="915777"/>
              <a:chExt cx="2657543" cy="2570412"/>
            </a:xfrm>
          </p:grpSpPr>
          <p:pic>
            <p:nvPicPr>
              <p:cNvPr id="10" name="Рисунок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624620" y="915777"/>
                <a:ext cx="2657543" cy="2570412"/>
              </a:xfrm>
              <a:prstGeom prst="rect">
                <a:avLst/>
              </a:prstGeom>
            </p:spPr>
          </p:pic>
          <p:sp>
            <p:nvSpPr>
              <p:cNvPr id="11" name="Левая круглая скобка 10"/>
              <p:cNvSpPr/>
              <p:nvPr/>
            </p:nvSpPr>
            <p:spPr>
              <a:xfrm rot="16200000">
                <a:off x="6422288" y="1522893"/>
                <a:ext cx="1032021" cy="1665493"/>
              </a:xfrm>
              <a:prstGeom prst="leftBracket">
                <a:avLst>
                  <a:gd name="adj" fmla="val 19497"/>
                </a:avLst>
              </a:prstGeom>
              <a:noFill/>
              <a:ln w="1016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 rot="1824892">
                <a:off x="6233741" y="1490517"/>
                <a:ext cx="743885" cy="172697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 rot="19143651">
                <a:off x="6941286" y="1447887"/>
                <a:ext cx="743885" cy="172697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Группа 17"/>
            <p:cNvGrpSpPr/>
            <p:nvPr/>
          </p:nvGrpSpPr>
          <p:grpSpPr>
            <a:xfrm>
              <a:off x="7479233" y="2198750"/>
              <a:ext cx="506056" cy="455951"/>
              <a:chOff x="1558977" y="4264703"/>
              <a:chExt cx="1286842" cy="1296031"/>
            </a:xfrm>
          </p:grpSpPr>
          <p:sp>
            <p:nvSpPr>
              <p:cNvPr id="15" name="Куб 14"/>
              <p:cNvSpPr/>
              <p:nvPr/>
            </p:nvSpPr>
            <p:spPr>
              <a:xfrm>
                <a:off x="1558977" y="4890812"/>
                <a:ext cx="1286842" cy="669922"/>
              </a:xfrm>
              <a:prstGeom prst="cube">
                <a:avLst>
                  <a:gd name="adj" fmla="val 49343"/>
                </a:avLst>
              </a:prstGeom>
              <a:gradFill flip="none" rotWithShape="1">
                <a:gsLst>
                  <a:gs pos="0">
                    <a:srgbClr val="5B9BD5">
                      <a:lumMod val="0"/>
                      <a:lumOff val="100000"/>
                    </a:srgbClr>
                  </a:gs>
                  <a:gs pos="35000">
                    <a:srgbClr val="5B9BD5">
                      <a:lumMod val="0"/>
                      <a:lumOff val="100000"/>
                    </a:srgbClr>
                  </a:gs>
                  <a:gs pos="100000">
                    <a:srgbClr val="5B9BD5">
                      <a:lumMod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Куб 15"/>
              <p:cNvSpPr/>
              <p:nvPr/>
            </p:nvSpPr>
            <p:spPr>
              <a:xfrm>
                <a:off x="2024969" y="4450152"/>
                <a:ext cx="314794" cy="693402"/>
              </a:xfrm>
              <a:prstGeom prst="cub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1903442" y="4264703"/>
                <a:ext cx="557848" cy="439319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  <a:scene3d>
                <a:camera prst="orthographicFront">
                  <a:rot lat="18096486" lon="3224503" rev="18644113"/>
                </a:camera>
                <a:lightRig rig="threePt" dir="t"/>
              </a:scene3d>
              <a:sp3d>
                <a:bevelT prst="angle"/>
              </a:sp3d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Овал 21"/>
          <p:cNvSpPr/>
          <p:nvPr/>
        </p:nvSpPr>
        <p:spPr>
          <a:xfrm>
            <a:off x="899592" y="276201"/>
            <a:ext cx="576064" cy="257723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89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6482">
        <p:fade/>
      </p:transition>
    </mc:Choice>
    <mc:Fallback xmlns="">
      <p:transition spd="med" advClick="0" advTm="6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/>
          <p:cNvGrpSpPr/>
          <p:nvPr/>
        </p:nvGrpSpPr>
        <p:grpSpPr>
          <a:xfrm>
            <a:off x="4499992" y="7271736"/>
            <a:ext cx="2135669" cy="4069650"/>
            <a:chOff x="6754076" y="1142133"/>
            <a:chExt cx="2135669" cy="4069650"/>
          </a:xfrm>
        </p:grpSpPr>
        <p:sp>
          <p:nvSpPr>
            <p:cNvPr id="13" name="Пятиугольник 12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5751164" y="7245424"/>
            <a:ext cx="2135669" cy="4069650"/>
            <a:chOff x="6754076" y="1142133"/>
            <a:chExt cx="2135669" cy="4069650"/>
          </a:xfrm>
        </p:grpSpPr>
        <p:sp>
          <p:nvSpPr>
            <p:cNvPr id="8" name="Пятиугольник 7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-252536" y="2204864"/>
            <a:ext cx="9505056" cy="482453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Куб 9"/>
          <p:cNvSpPr/>
          <p:nvPr/>
        </p:nvSpPr>
        <p:spPr>
          <a:xfrm>
            <a:off x="107504" y="222252"/>
            <a:ext cx="4641630" cy="4336767"/>
          </a:xfrm>
          <a:prstGeom prst="cube">
            <a:avLst/>
          </a:prstGeom>
          <a:pattFill prst="dkVert">
            <a:fgClr>
              <a:sysClr val="windowText" lastClr="000000">
                <a:lumMod val="75000"/>
                <a:lumOff val="25000"/>
              </a:sysClr>
            </a:fgClr>
            <a:bgClr>
              <a:sysClr val="window" lastClr="FFFFFF">
                <a:lumMod val="50000"/>
              </a:sysClr>
            </a:bgClr>
          </a:patt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Куб 1"/>
          <p:cNvSpPr/>
          <p:nvPr/>
        </p:nvSpPr>
        <p:spPr>
          <a:xfrm>
            <a:off x="7486115" y="2988926"/>
            <a:ext cx="616618" cy="1944216"/>
          </a:xfrm>
          <a:prstGeom prst="cube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Куб 3"/>
          <p:cNvSpPr/>
          <p:nvPr/>
        </p:nvSpPr>
        <p:spPr>
          <a:xfrm>
            <a:off x="7011068" y="2404837"/>
            <a:ext cx="1566711" cy="1168179"/>
          </a:xfrm>
          <a:prstGeom prst="cube">
            <a:avLst>
              <a:gd name="adj" fmla="val 8214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54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вверх 4"/>
          <p:cNvSpPr/>
          <p:nvPr/>
        </p:nvSpPr>
        <p:spPr>
          <a:xfrm>
            <a:off x="7207051" y="2616101"/>
            <a:ext cx="558127" cy="662274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верх 10"/>
          <p:cNvSpPr/>
          <p:nvPr/>
        </p:nvSpPr>
        <p:spPr>
          <a:xfrm rot="10800000">
            <a:off x="7823670" y="2630472"/>
            <a:ext cx="558127" cy="662274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уб 17"/>
          <p:cNvSpPr/>
          <p:nvPr/>
        </p:nvSpPr>
        <p:spPr>
          <a:xfrm>
            <a:off x="1475656" y="11781928"/>
            <a:ext cx="4641630" cy="4336767"/>
          </a:xfrm>
          <a:prstGeom prst="cube">
            <a:avLst/>
          </a:prstGeom>
          <a:pattFill prst="dkVert">
            <a:fgClr>
              <a:sysClr val="windowText" lastClr="000000">
                <a:lumMod val="75000"/>
                <a:lumOff val="25000"/>
              </a:sysClr>
            </a:fgClr>
            <a:bgClr>
              <a:sysClr val="window" lastClr="FFFFFF">
                <a:lumMod val="50000"/>
              </a:sysClr>
            </a:bgClr>
          </a:patt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Стрелка вверх 21"/>
          <p:cNvSpPr/>
          <p:nvPr/>
        </p:nvSpPr>
        <p:spPr>
          <a:xfrm>
            <a:off x="7205189" y="2616101"/>
            <a:ext cx="558127" cy="662274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верх 22"/>
          <p:cNvSpPr/>
          <p:nvPr/>
        </p:nvSpPr>
        <p:spPr>
          <a:xfrm rot="10800000">
            <a:off x="7823669" y="2630472"/>
            <a:ext cx="558127" cy="662274"/>
          </a:xfrm>
          <a:prstGeom prst="upArrow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88" b="100000" l="9741" r="720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9906" r="28169" b="94"/>
          <a:stretch/>
        </p:blipFill>
        <p:spPr>
          <a:xfrm>
            <a:off x="1259632" y="2226997"/>
            <a:ext cx="1911543" cy="1829930"/>
          </a:xfrm>
          <a:prstGeom prst="rect">
            <a:avLst/>
          </a:prstGeom>
        </p:spPr>
      </p:pic>
      <p:sp>
        <p:nvSpPr>
          <p:cNvPr id="24" name="Куб 23"/>
          <p:cNvSpPr/>
          <p:nvPr/>
        </p:nvSpPr>
        <p:spPr>
          <a:xfrm>
            <a:off x="107504" y="236453"/>
            <a:ext cx="4641630" cy="4336767"/>
          </a:xfrm>
          <a:prstGeom prst="cube">
            <a:avLst/>
          </a:prstGeom>
          <a:pattFill prst="dkVert">
            <a:fgClr>
              <a:sysClr val="windowText" lastClr="000000">
                <a:lumMod val="75000"/>
                <a:lumOff val="25000"/>
              </a:sysClr>
            </a:fgClr>
            <a:bgClr>
              <a:sysClr val="window" lastClr="FFFFFF">
                <a:lumMod val="50000"/>
              </a:sysClr>
            </a:bgClr>
          </a:pattFill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Молния 5"/>
          <p:cNvSpPr/>
          <p:nvPr/>
        </p:nvSpPr>
        <p:spPr>
          <a:xfrm rot="1355261">
            <a:off x="1062407" y="190148"/>
            <a:ext cx="2016224" cy="4140460"/>
          </a:xfrm>
          <a:prstGeom prst="lightningBol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92" y="4263124"/>
            <a:ext cx="2657543" cy="2570412"/>
          </a:xfrm>
          <a:prstGeom prst="rect">
            <a:avLst/>
          </a:prstGeom>
        </p:spPr>
      </p:pic>
      <p:sp>
        <p:nvSpPr>
          <p:cNvPr id="32" name="Овал 31"/>
          <p:cNvSpPr/>
          <p:nvPr/>
        </p:nvSpPr>
        <p:spPr>
          <a:xfrm>
            <a:off x="5004048" y="5949280"/>
            <a:ext cx="1631613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5-конечная звезда 32"/>
          <p:cNvSpPr/>
          <p:nvPr/>
        </p:nvSpPr>
        <p:spPr>
          <a:xfrm>
            <a:off x="439180" y="1498933"/>
            <a:ext cx="3357291" cy="3286058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Стрелка вверх 33">
            <a:hlinkClick r:id="rId6" action="ppaction://hlinksldjump"/>
          </p:cNvPr>
          <p:cNvSpPr/>
          <p:nvPr/>
        </p:nvSpPr>
        <p:spPr>
          <a:xfrm>
            <a:off x="5283164" y="298892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клетка.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Вам нужно </a:t>
            </a:r>
            <a:r>
              <a:rPr lang="ru-RU" sz="2000" dirty="0" smtClean="0">
                <a:solidFill>
                  <a:schemeClr val="tx1"/>
                </a:solidFill>
              </a:rPr>
              <a:t>найти переместительную комнату и переместится в светлый мир (она находится слева на 10</a:t>
            </a:r>
            <a:r>
              <a:rPr lang="en-US" sz="2000" dirty="0" smtClean="0">
                <a:solidFill>
                  <a:schemeClr val="tx1"/>
                </a:solidFill>
              </a:rPr>
              <a:t>km</a:t>
            </a:r>
            <a:r>
              <a:rPr lang="ru-RU" sz="2000" dirty="0" smtClean="0">
                <a:solidFill>
                  <a:schemeClr val="tx1"/>
                </a:solidFill>
              </a:rPr>
              <a:t>).</a:t>
            </a:r>
            <a:endParaRPr lang="ru-RU" sz="2000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6.01295E-7 L 0.64323 6.01295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53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6.29047E-7 L 0.64219 -0.0046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01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4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4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250"/>
                            </p:stCondLst>
                            <p:childTnLst>
                              <p:par>
                                <p:cTn id="9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75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8" grpId="0" animBg="1"/>
      <p:bldP spid="22" grpId="0" animBg="1"/>
      <p:bldP spid="23" grpId="0" animBg="1"/>
      <p:bldP spid="24" grpId="0" animBg="1"/>
      <p:bldP spid="24" grpId="1" animBg="1"/>
      <p:bldP spid="24" grpId="2" animBg="1"/>
      <p:bldP spid="6" grpId="0" animBg="1"/>
      <p:bldP spid="6" grpId="1" animBg="1"/>
      <p:bldP spid="6" grpId="2" animBg="1"/>
      <p:bldP spid="32" grpId="0" animBg="1"/>
      <p:bldP spid="32" grpId="1" animBg="1"/>
      <p:bldP spid="33" grpId="0" animBg="1"/>
      <p:bldP spid="33" grpId="1" animBg="1"/>
      <p:bldP spid="33" grpId="2" animBg="1"/>
      <p:bldP spid="3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олилиния 25"/>
          <p:cNvSpPr/>
          <p:nvPr/>
        </p:nvSpPr>
        <p:spPr>
          <a:xfrm rot="16505761">
            <a:off x="11093407" y="877664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27" name="Улыбающееся лицо 26"/>
          <p:cNvSpPr/>
          <p:nvPr/>
        </p:nvSpPr>
        <p:spPr>
          <a:xfrm>
            <a:off x="10134074" y="278092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8" name="Улыбающееся лицо 27"/>
          <p:cNvSpPr/>
          <p:nvPr/>
        </p:nvSpPr>
        <p:spPr>
          <a:xfrm>
            <a:off x="11923260" y="295266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трелка вправо 4">
            <a:hlinkClick r:id="rId2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трелка вверх 5">
            <a:hlinkClick r:id="rId3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олилиния 10">
            <a:hlinkClick r:id="rId4" action="ppaction://hlinksldjump"/>
          </p:cNvPr>
          <p:cNvSpPr/>
          <p:nvPr/>
        </p:nvSpPr>
        <p:spPr>
          <a:xfrm rot="16505761">
            <a:off x="11247734" y="288098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2" name="Улыбающееся лицо 11"/>
          <p:cNvSpPr/>
          <p:nvPr/>
        </p:nvSpPr>
        <p:spPr>
          <a:xfrm>
            <a:off x="10288401" y="2191362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3" name="Улыбающееся лицо 12"/>
          <p:cNvSpPr/>
          <p:nvPr/>
        </p:nvSpPr>
        <p:spPr>
          <a:xfrm>
            <a:off x="12077587" y="236309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олилиния 13"/>
          <p:cNvSpPr/>
          <p:nvPr/>
        </p:nvSpPr>
        <p:spPr>
          <a:xfrm rot="16505761">
            <a:off x="11215574" y="-1310343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5" name="Улыбающееся лицо 14"/>
          <p:cNvSpPr/>
          <p:nvPr/>
        </p:nvSpPr>
        <p:spPr>
          <a:xfrm>
            <a:off x="10256241" y="59292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6" name="Улыбающееся лицо 15"/>
          <p:cNvSpPr/>
          <p:nvPr/>
        </p:nvSpPr>
        <p:spPr>
          <a:xfrm>
            <a:off x="12045427" y="764654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олилиния 16"/>
          <p:cNvSpPr/>
          <p:nvPr/>
        </p:nvSpPr>
        <p:spPr>
          <a:xfrm rot="16505761">
            <a:off x="11275135" y="-2052309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8" name="Улыбающееся лицо 17"/>
          <p:cNvSpPr/>
          <p:nvPr/>
        </p:nvSpPr>
        <p:spPr>
          <a:xfrm>
            <a:off x="10315802" y="-14904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Улыбающееся лицо 18"/>
          <p:cNvSpPr/>
          <p:nvPr/>
        </p:nvSpPr>
        <p:spPr>
          <a:xfrm>
            <a:off x="12104988" y="2268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Полилиния 19"/>
          <p:cNvSpPr/>
          <p:nvPr/>
        </p:nvSpPr>
        <p:spPr>
          <a:xfrm rot="16505761">
            <a:off x="11256288" y="1089473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22" name="Улыбающееся лицо 21"/>
          <p:cNvSpPr/>
          <p:nvPr/>
        </p:nvSpPr>
        <p:spPr>
          <a:xfrm>
            <a:off x="10296955" y="2992737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3" name="Улыбающееся лицо 22"/>
          <p:cNvSpPr/>
          <p:nvPr/>
        </p:nvSpPr>
        <p:spPr>
          <a:xfrm>
            <a:off x="12086141" y="3164470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большая дорога.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92229E-6 L -1.76788 -3.92229E-6 L -1.76788 1.18317 L -2.22222E-6 1.18317 L -2.22222E-6 -3.92229E-6 Z " pathEditMode="relative" rAng="0" ptsTypes="FFFFF">
                                      <p:cBhvr>
                                        <p:cTn id="16" dur="1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961E-6 L -1.76789 -4.81961E-6 L -1.76789 1.18317 L 4.44444E-6 1.18317 L 4.44444E-6 -4.81961E-6 Z " pathEditMode="relative" rAng="0" ptsTypes="FFFFF">
                                      <p:cBhvr>
                                        <p:cTn id="18" dur="1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7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4.81036E-6 L -1.76788 -4.81036E-6 L -1.76788 1.18317 L -3.88889E-6 1.18317 L -3.88889E-6 -4.81036E-6 Z " pathEditMode="relative" rAng="0" ptsTypes="FFFFF">
                                      <p:cBhvr>
                                        <p:cTn id="20" dur="1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16667E-6 -3.91304E-6 L -1.76788 -3.91304E-6 L -1.76788 1.18317 L -4.16667E-6 1.18317 L -4.16667E-6 -3.91304E-6 Z " pathEditMode="relative" rAng="0" ptsTypes="FFFFF">
                                      <p:cBhvr>
                                        <p:cTn id="22" dur="1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3941 0.03237 L -1.72847 0.03237 L -1.72847 1.21554 L 0.03941 1.21554 L 0.03941 0.03237 Z " pathEditMode="relative" rAng="0" ptsTypes="FFFFF">
                                      <p:cBhvr>
                                        <p:cTn id="24" dur="1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7" presetClass="pat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94444E-6 2.30342E-6 L -1.76788 2.30342E-6 L -1.76788 1.18316 L -1.94444E-6 1.18316 L -1.94444E-6 2.30342E-6 Z " pathEditMode="relative" rAng="0" ptsTypes="FFFFF">
                                      <p:cBhvr>
                                        <p:cTn id="26" dur="1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3.88889E-6 0.00093 L -1.76788 0.00093 L -1.76788 1.18409 L -3.88889E-6 1.18409 L -3.88889E-6 0.00093 Z " pathEditMode="relative" rAng="0" ptsTypes="FFFFF">
                                      <p:cBhvr>
                                        <p:cTn id="28" dur="1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1.66667E-6 1.3876E-7 L -1.76788 1.3876E-7 L -1.76788 1.18316 L -1.66667E-6 1.18316 L -1.66667E-6 1.3876E-7 Z " pathEditMode="relative" rAng="0" ptsTypes="FFFFF">
                                      <p:cBhvr>
                                        <p:cTn id="30" dur="1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7" presetClass="pat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1.11111E-6 3.25624E-6 L -1.76788 3.25624E-6 L -1.76788 1.18316 L 1.11111E-6 1.18316 L 1.11111E-6 3.25624E-6 Z " pathEditMode="relative" rAng="0" ptsTypes="FFFFF">
                                      <p:cBhvr>
                                        <p:cTn id="32" dur="1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44444E-6 4.15356E-6 L -1.76789 4.15356E-6 L -1.76789 1.18316 L 4.44444E-6 1.18316 L 4.44444E-6 4.15356E-6 Z " pathEditMode="relative" rAng="0" ptsTypes="FFFFF">
                                      <p:cBhvr>
                                        <p:cTn id="34" dur="1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04965 0.05458 L -1.71823 0.05458 L -1.71823 1.23774 L 0.04965 1.23774 L 0.04965 0.05458 Z " pathEditMode="relative" rAng="0" ptsTypes="FFFFF">
                                      <p:cBhvr>
                                        <p:cTn id="36" dur="1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7" presetClass="path" presetSubtype="0" repeatCount="indefinite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4.72222E-6 -2.7197E-6 L -1.76789 -2.7197E-6 L -1.76789 1.18317 L 4.72222E-6 1.18317 L 4.72222E-6 -2.7197E-6 Z " pathEditMode="relative" rAng="0" ptsTypes="FFFFF">
                                      <p:cBhvr>
                                        <p:cTn id="38" dur="1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71 -0.03076 L -1.78559 -0.03076 L -1.78559 1.15241 L -0.01771 1.15241 L -0.01771 -0.03076 Z " pathEditMode="relative" rAng="0" ptsTypes="FFFFF">
                                      <p:cBhvr>
                                        <p:cTn id="40" dur="1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88 -0.03076 L -1.78577 -0.03076 L -1.78577 1.15241 L -0.01788 1.15241 L -0.01788 -0.03076 Z " pathEditMode="relative" rAng="0" ptsTypes="FFFFF">
                                      <p:cBhvr>
                                        <p:cTn id="42" dur="1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7" presetClass="path" presetSubtype="0" repeatCount="indefinite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771 -0.03076 L -1.78559 -0.03076 L -1.78559 1.1524 L -0.01771 1.1524 L -0.01771 -0.03076 Z " pathEditMode="relative" rAng="0" ptsTypes="FFFFF">
                                      <p:cBhvr>
                                        <p:cTn id="44" dur="1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403" y="591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" presetClass="entr" presetSubtype="0" fill="hold" grpId="3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11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1" grpId="0" animBg="1"/>
      <p:bldP spid="2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Группа 34"/>
          <p:cNvGrpSpPr/>
          <p:nvPr/>
        </p:nvGrpSpPr>
        <p:grpSpPr>
          <a:xfrm>
            <a:off x="373596" y="6947346"/>
            <a:ext cx="2135669" cy="4069650"/>
            <a:chOff x="6754076" y="1142133"/>
            <a:chExt cx="2135669" cy="4069650"/>
          </a:xfrm>
        </p:grpSpPr>
        <p:sp>
          <p:nvSpPr>
            <p:cNvPr id="36" name="Пятиугольник 35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7" name="Овал 36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1600471" y="5674428"/>
            <a:ext cx="2135669" cy="4069650"/>
            <a:chOff x="6754076" y="1142133"/>
            <a:chExt cx="2135669" cy="4069650"/>
          </a:xfrm>
        </p:grpSpPr>
        <p:sp>
          <p:nvSpPr>
            <p:cNvPr id="33" name="Пятиугольник 32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4097787" y="5638961"/>
            <a:ext cx="2135669" cy="4069650"/>
            <a:chOff x="6754076" y="1142133"/>
            <a:chExt cx="2135669" cy="4069650"/>
          </a:xfrm>
        </p:grpSpPr>
        <p:sp>
          <p:nvSpPr>
            <p:cNvPr id="30" name="Пятиугольник 29">
              <a:hlinkClick r:id="rId2" action="ppaction://hlinksldjump"/>
            </p:cNvPr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730153" y="5674428"/>
            <a:ext cx="2135669" cy="4069650"/>
            <a:chOff x="6754076" y="1142133"/>
            <a:chExt cx="2135669" cy="4069650"/>
          </a:xfrm>
        </p:grpSpPr>
        <p:sp>
          <p:nvSpPr>
            <p:cNvPr id="24" name="Пятиугольник 23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Стрелка влево 3">
            <a:hlinkClick r:id="rId3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трелка вправо 4">
            <a:hlinkClick r:id="rId4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трелка вверх 5">
            <a:hlinkClick r:id="rId5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4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7" presetClass="path" presetSubtype="0" repeatCount="indefinite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30088 L -0.00625 -1.62002 L 0.35069 -1.62002 L 0.35069 0.30088 L -0.00625 0.30088 Z " pathEditMode="relative" rAng="16200000" ptsTypes="FFFFF">
                                      <p:cBhvr>
                                        <p:cTn id="16" dur="6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7" y="-960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0.30111 L -0.0066 -1.6198 L 0.64375 -1.6198 L 0.64375 0.30111 L -0.0066 0.30111 Z " pathEditMode="relative" rAng="16200000" ptsTypes="FFFFF">
                                      <p:cBhvr>
                                        <p:cTn id="18" dur="8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17" y="-960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6 0.30111 L -0.0066 -1.61979 L 0.91701 -1.61979 L 0.91701 0.30111 L -0.0066 0.30111 Z " pathEditMode="relative" rAng="16200000" ptsTypes="FFFFF">
                                      <p:cBhvr>
                                        <p:cTn id="20" dur="1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1" y="-9604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7" presetClass="path" presetSubtype="0" repeatCount="indefinite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30134 L -0.00712 -1.8055 L 1.04323 -1.8055 L 1.04323 0.30134 L -0.00712 0.30134 Z " pathEditMode="relative" rAng="16200000" ptsTypes="FFFFF">
                                      <p:cBhvr>
                                        <p:cTn id="22" dur="1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517" y="-1053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5185137" y="5752394"/>
            <a:ext cx="2135669" cy="4069650"/>
            <a:chOff x="6754076" y="1142133"/>
            <a:chExt cx="2135669" cy="4069650"/>
          </a:xfrm>
        </p:grpSpPr>
        <p:sp>
          <p:nvSpPr>
            <p:cNvPr id="30" name="Пятиугольник 29"/>
            <p:cNvSpPr/>
            <p:nvPr/>
          </p:nvSpPr>
          <p:spPr>
            <a:xfrm rot="16200000">
              <a:off x="5870220" y="2065022"/>
              <a:ext cx="3942413" cy="2096636"/>
            </a:xfrm>
            <a:prstGeom prst="homePlate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889000" h="508000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754076" y="4959607"/>
              <a:ext cx="2043260" cy="252176"/>
            </a:xfrm>
            <a:prstGeom prst="ellipse">
              <a:avLst/>
            </a:prstGeom>
            <a:solidFill>
              <a:srgbClr val="C0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Стрелка влево 3">
            <a:hlinkClick r:id="rId2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трелка вправо 4">
            <a:hlinkClick r:id="rId3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трелка вверх 5">
            <a:hlinkClick r:id="rId4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8" name="Улыбающееся лицо 17"/>
          <p:cNvSpPr/>
          <p:nvPr/>
        </p:nvSpPr>
        <p:spPr>
          <a:xfrm rot="5400000">
            <a:off x="6442210" y="715336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396552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 круговая.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5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64" presetClass="path" presetSubtype="0" ac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67253E-6 L 0.00521 -0.718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593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67253E-6 L 0.00521 -0.718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35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71878 C 0.00521 -0.60638 -0.11667 -0.5148 -0.26701 -0.5148 C -0.41701 -0.5148 -0.53819 -0.60638 -0.53819 -0.71878 C -0.53819 -0.83141 -0.41701 -0.92276 -0.26701 -0.92276 C -0.11667 -0.92276 0.00521 -0.83141 0.00521 -0.71878 Z " pathEditMode="relative" rAng="5400000" ptsTypes="fffff">
                                      <p:cBhvr>
                                        <p:cTn id="21" dur="4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3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71878 C 0.00521 -0.60638 -0.11667 -0.5148 -0.26701 -0.5148 C -0.41701 -0.5148 -0.53819 -0.60638 -0.53819 -0.71878 C -0.53819 -0.83141 -0.41701 -0.92276 -0.26701 -0.92276 C -0.11667 -0.92276 0.00521 -0.83141 0.00521 -0.71878 Z " pathEditMode="relative" rAng="5400000" ptsTypes="fffff">
                                      <p:cBhvr>
                                        <p:cTn id="25" dur="4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0" grpId="0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трелка вниз 7"/>
          <p:cNvSpPr/>
          <p:nvPr/>
        </p:nvSpPr>
        <p:spPr>
          <a:xfrm rot="2578530">
            <a:off x="8276737" y="-1784009"/>
            <a:ext cx="489517" cy="1781656"/>
          </a:xfrm>
          <a:prstGeom prst="downArrow">
            <a:avLst>
              <a:gd name="adj1" fmla="val 10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0" name="Куб 9"/>
          <p:cNvSpPr/>
          <p:nvPr/>
        </p:nvSpPr>
        <p:spPr>
          <a:xfrm>
            <a:off x="908947" y="2938556"/>
            <a:ext cx="6339987" cy="5098095"/>
          </a:xfrm>
          <a:prstGeom prst="cube">
            <a:avLst>
              <a:gd name="adj" fmla="val 3512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4941168"/>
            <a:ext cx="9505056" cy="208823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Стрелка влево 3">
            <a:hlinkClick r:id="rId3" action="ppaction://hlinksldjump"/>
          </p:cNvPr>
          <p:cNvSpPr/>
          <p:nvPr/>
        </p:nvSpPr>
        <p:spPr>
          <a:xfrm>
            <a:off x="281756" y="5878898"/>
            <a:ext cx="1331640" cy="936104"/>
          </a:xfrm>
          <a:prstGeom prst="leftArrow">
            <a:avLst/>
          </a:prstGeom>
          <a:scene3d>
            <a:camera prst="orthographicFront">
              <a:rot lat="19799996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Стрелка вправо 4">
            <a:hlinkClick r:id="rId4" action="ppaction://hlinksldjump"/>
          </p:cNvPr>
          <p:cNvSpPr/>
          <p:nvPr/>
        </p:nvSpPr>
        <p:spPr>
          <a:xfrm>
            <a:off x="7452320" y="5878898"/>
            <a:ext cx="1332000" cy="936000"/>
          </a:xfrm>
          <a:prstGeom prst="right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6" name="Стрелка вверх 5">
            <a:hlinkClick r:id="rId5" action="ppaction://hlinksldjump"/>
          </p:cNvPr>
          <p:cNvSpPr/>
          <p:nvPr/>
        </p:nvSpPr>
        <p:spPr>
          <a:xfrm>
            <a:off x="4078941" y="5121336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7" name="Пятно 1 6"/>
          <p:cNvSpPr/>
          <p:nvPr/>
        </p:nvSpPr>
        <p:spPr>
          <a:xfrm>
            <a:off x="2879760" y="2996952"/>
            <a:ext cx="2135181" cy="1512168"/>
          </a:xfrm>
          <a:prstGeom prst="irregularSeal1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9" name="Пятно 1 8"/>
          <p:cNvSpPr/>
          <p:nvPr/>
        </p:nvSpPr>
        <p:spPr>
          <a:xfrm>
            <a:off x="1719369" y="1967457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5" name="Пятно 1 14"/>
          <p:cNvSpPr/>
          <p:nvPr/>
        </p:nvSpPr>
        <p:spPr>
          <a:xfrm>
            <a:off x="2868349" y="2636912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7" name="Пятно 1 16"/>
          <p:cNvSpPr/>
          <p:nvPr/>
        </p:nvSpPr>
        <p:spPr>
          <a:xfrm>
            <a:off x="3336038" y="1880828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9" name="Пятно 1 18"/>
          <p:cNvSpPr/>
          <p:nvPr/>
        </p:nvSpPr>
        <p:spPr>
          <a:xfrm>
            <a:off x="2422653" y="2742485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20" name="Пятно 1 19"/>
          <p:cNvSpPr/>
          <p:nvPr/>
        </p:nvSpPr>
        <p:spPr>
          <a:xfrm>
            <a:off x="1366245" y="2271317"/>
            <a:ext cx="2592288" cy="2232248"/>
          </a:xfrm>
          <a:prstGeom prst="irregularSeal1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-360548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ракетная взрывная.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5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74 1.42645 L 0.27674 -0.22017 L -1.08559 1.42645 L 0.27674 1.42645 Z " pathEditMode="relative" rAng="0" ptsTypes="FFFF">
                                      <p:cBhvr>
                                        <p:cTn id="1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125" y="-82331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repeatCount="indefinite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repeatCount="indefinite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7" grpId="0" animBg="1"/>
      <p:bldP spid="19" grpId="0" animBg="1"/>
      <p:bldP spid="20" grpId="0" animBg="1"/>
      <p:bldP spid="14" grpId="0" animBg="1"/>
      <p:bldP spid="1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олилиния 49"/>
          <p:cNvSpPr/>
          <p:nvPr/>
        </p:nvSpPr>
        <p:spPr>
          <a:xfrm>
            <a:off x="5856447" y="4078431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Куб 9"/>
          <p:cNvSpPr/>
          <p:nvPr/>
        </p:nvSpPr>
        <p:spPr>
          <a:xfrm>
            <a:off x="97749" y="263060"/>
            <a:ext cx="6339987" cy="5098095"/>
          </a:xfrm>
          <a:prstGeom prst="cube">
            <a:avLst>
              <a:gd name="adj" fmla="val 35127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1350000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1907704" y="-112367"/>
            <a:ext cx="3044148" cy="2056895"/>
            <a:chOff x="1043608" y="2852935"/>
            <a:chExt cx="3044148" cy="2056895"/>
          </a:xfrm>
        </p:grpSpPr>
        <p:sp>
          <p:nvSpPr>
            <p:cNvPr id="32" name="Куб 31"/>
            <p:cNvSpPr/>
            <p:nvPr/>
          </p:nvSpPr>
          <p:spPr>
            <a:xfrm>
              <a:off x="1043608" y="2852935"/>
              <a:ext cx="3044148" cy="2056895"/>
            </a:xfrm>
            <a:prstGeom prst="cube">
              <a:avLst>
                <a:gd name="adj" fmla="val 42805"/>
              </a:avLst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5B9BD5">
                    <a:lumMod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Куб 32"/>
            <p:cNvSpPr/>
            <p:nvPr/>
          </p:nvSpPr>
          <p:spPr>
            <a:xfrm>
              <a:off x="1701586" y="3068960"/>
              <a:ext cx="1728192" cy="432047"/>
            </a:xfrm>
            <a:prstGeom prst="cube">
              <a:avLst>
                <a:gd name="adj" fmla="val 100000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Овал 33"/>
          <p:cNvSpPr/>
          <p:nvPr/>
        </p:nvSpPr>
        <p:spPr>
          <a:xfrm>
            <a:off x="2195736" y="1079349"/>
            <a:ext cx="576064" cy="576064"/>
          </a:xfrm>
          <a:prstGeom prst="ellipse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252536" y="1979523"/>
            <a:ext cx="9505056" cy="496855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929" y="823916"/>
            <a:ext cx="2657543" cy="2570412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6179893" y="2465932"/>
            <a:ext cx="1631613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" name="Группа 22"/>
          <p:cNvGrpSpPr/>
          <p:nvPr/>
        </p:nvGrpSpPr>
        <p:grpSpPr>
          <a:xfrm>
            <a:off x="5666929" y="2387169"/>
            <a:ext cx="1446407" cy="1374733"/>
            <a:chOff x="1558977" y="4264703"/>
            <a:chExt cx="1286842" cy="1296031"/>
          </a:xfrm>
        </p:grpSpPr>
        <p:sp>
          <p:nvSpPr>
            <p:cNvPr id="24" name="Куб 23"/>
            <p:cNvSpPr/>
            <p:nvPr/>
          </p:nvSpPr>
          <p:spPr>
            <a:xfrm>
              <a:off x="1558977" y="4890812"/>
              <a:ext cx="1286842" cy="669922"/>
            </a:xfrm>
            <a:prstGeom prst="cube">
              <a:avLst>
                <a:gd name="adj" fmla="val 49343"/>
              </a:avLst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5B9BD5">
                    <a:lumMod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Куб 24"/>
            <p:cNvSpPr/>
            <p:nvPr/>
          </p:nvSpPr>
          <p:spPr>
            <a:xfrm>
              <a:off x="2024969" y="4450152"/>
              <a:ext cx="314794" cy="693402"/>
            </a:xfrm>
            <a:prstGeom prst="cub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903442" y="4264703"/>
              <a:ext cx="557848" cy="4393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>
                <a:rot lat="18096486" lon="3224503" rev="18644113"/>
              </a:camera>
              <a:lightRig rig="threePt" dir="t"/>
            </a:scene3d>
            <a:sp3d>
              <a:bevelT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5-конечная звезда 17"/>
          <p:cNvSpPr/>
          <p:nvPr/>
        </p:nvSpPr>
        <p:spPr>
          <a:xfrm>
            <a:off x="2195736" y="-2301298"/>
            <a:ext cx="9431343" cy="8784976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Куб 10"/>
          <p:cNvSpPr/>
          <p:nvPr/>
        </p:nvSpPr>
        <p:spPr>
          <a:xfrm>
            <a:off x="2745702" y="-548273"/>
            <a:ext cx="1368152" cy="1067145"/>
          </a:xfrm>
          <a:prstGeom prst="cube">
            <a:avLst>
              <a:gd name="adj" fmla="val 27418"/>
            </a:avLst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Улыбающееся лицо 35"/>
          <p:cNvSpPr/>
          <p:nvPr/>
        </p:nvSpPr>
        <p:spPr>
          <a:xfrm>
            <a:off x="3306682" y="22691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7" name="Улыбающееся лицо 36"/>
          <p:cNvSpPr/>
          <p:nvPr/>
        </p:nvSpPr>
        <p:spPr>
          <a:xfrm>
            <a:off x="1373151" y="31968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8" name="Улыбающееся лицо 37"/>
          <p:cNvSpPr/>
          <p:nvPr/>
        </p:nvSpPr>
        <p:spPr>
          <a:xfrm>
            <a:off x="1373151" y="950724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9" name="Улыбающееся лицо 38"/>
          <p:cNvSpPr/>
          <p:nvPr/>
        </p:nvSpPr>
        <p:spPr>
          <a:xfrm>
            <a:off x="2445158" y="1040086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0" name="Улыбающееся лицо 39"/>
          <p:cNvSpPr/>
          <p:nvPr/>
        </p:nvSpPr>
        <p:spPr>
          <a:xfrm>
            <a:off x="2435279" y="11305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1" name="Улыбающееся лицо 40"/>
          <p:cNvSpPr/>
          <p:nvPr/>
        </p:nvSpPr>
        <p:spPr>
          <a:xfrm>
            <a:off x="1784608" y="-123159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2" name="Улыбающееся лицо 41"/>
          <p:cNvSpPr/>
          <p:nvPr/>
        </p:nvSpPr>
        <p:spPr>
          <a:xfrm>
            <a:off x="2771800" y="-378683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3" name="Улыбающееся лицо 42"/>
          <p:cNvSpPr/>
          <p:nvPr/>
        </p:nvSpPr>
        <p:spPr>
          <a:xfrm>
            <a:off x="3677407" y="-627226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4" name="Улыбающееся лицо 43"/>
          <p:cNvSpPr/>
          <p:nvPr/>
        </p:nvSpPr>
        <p:spPr>
          <a:xfrm>
            <a:off x="3738636" y="1047434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5" name="Улыбающееся лицо 44"/>
          <p:cNvSpPr/>
          <p:nvPr/>
        </p:nvSpPr>
        <p:spPr>
          <a:xfrm>
            <a:off x="4129267" y="147411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6" name="Улыбающееся лицо 45"/>
          <p:cNvSpPr/>
          <p:nvPr/>
        </p:nvSpPr>
        <p:spPr>
          <a:xfrm>
            <a:off x="1100532" y="103658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7" name="Улыбающееся лицо 46"/>
          <p:cNvSpPr/>
          <p:nvPr/>
        </p:nvSpPr>
        <p:spPr>
          <a:xfrm>
            <a:off x="2093466" y="-466575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8" name="Улыбающееся лицо 47"/>
          <p:cNvSpPr/>
          <p:nvPr/>
        </p:nvSpPr>
        <p:spPr>
          <a:xfrm>
            <a:off x="2607193" y="-584934"/>
            <a:ext cx="1645170" cy="1140466"/>
          </a:xfrm>
          <a:prstGeom prst="smileyFace">
            <a:avLst>
              <a:gd name="adj" fmla="val -465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49" name="Полилиния 48"/>
          <p:cNvSpPr/>
          <p:nvPr/>
        </p:nvSpPr>
        <p:spPr>
          <a:xfrm rot="16505761">
            <a:off x="12799751" y="-2123109"/>
            <a:ext cx="2278505" cy="6026046"/>
          </a:xfrm>
          <a:custGeom>
            <a:avLst/>
            <a:gdLst>
              <a:gd name="connsiteX0" fmla="*/ 674558 w 2278505"/>
              <a:gd name="connsiteY0" fmla="*/ 734518 h 6026046"/>
              <a:gd name="connsiteX1" fmla="*/ 674558 w 2278505"/>
              <a:gd name="connsiteY1" fmla="*/ 734518 h 6026046"/>
              <a:gd name="connsiteX2" fmla="*/ 674558 w 2278505"/>
              <a:gd name="connsiteY2" fmla="*/ 1244184 h 6026046"/>
              <a:gd name="connsiteX3" fmla="*/ 704538 w 2278505"/>
              <a:gd name="connsiteY3" fmla="*/ 1334125 h 6026046"/>
              <a:gd name="connsiteX4" fmla="*/ 719528 w 2278505"/>
              <a:gd name="connsiteY4" fmla="*/ 1738859 h 6026046"/>
              <a:gd name="connsiteX5" fmla="*/ 734518 w 2278505"/>
              <a:gd name="connsiteY5" fmla="*/ 6026046 h 6026046"/>
              <a:gd name="connsiteX6" fmla="*/ 1229194 w 2278505"/>
              <a:gd name="connsiteY6" fmla="*/ 6026046 h 6026046"/>
              <a:gd name="connsiteX7" fmla="*/ 1169233 w 2278505"/>
              <a:gd name="connsiteY7" fmla="*/ 4332158 h 6026046"/>
              <a:gd name="connsiteX8" fmla="*/ 1678899 w 2278505"/>
              <a:gd name="connsiteY8" fmla="*/ 3657600 h 6026046"/>
              <a:gd name="connsiteX9" fmla="*/ 974361 w 2278505"/>
              <a:gd name="connsiteY9" fmla="*/ 3927423 h 6026046"/>
              <a:gd name="connsiteX10" fmla="*/ 1094282 w 2278505"/>
              <a:gd name="connsiteY10" fmla="*/ 2863122 h 6026046"/>
              <a:gd name="connsiteX11" fmla="*/ 1708879 w 2278505"/>
              <a:gd name="connsiteY11" fmla="*/ 2818151 h 6026046"/>
              <a:gd name="connsiteX12" fmla="*/ 2083633 w 2278505"/>
              <a:gd name="connsiteY12" fmla="*/ 2458387 h 6026046"/>
              <a:gd name="connsiteX13" fmla="*/ 2233535 w 2278505"/>
              <a:gd name="connsiteY13" fmla="*/ 2068643 h 6026046"/>
              <a:gd name="connsiteX14" fmla="*/ 2278505 w 2278505"/>
              <a:gd name="connsiteY14" fmla="*/ 1678899 h 6026046"/>
              <a:gd name="connsiteX15" fmla="*/ 1948722 w 2278505"/>
              <a:gd name="connsiteY15" fmla="*/ 1648918 h 6026046"/>
              <a:gd name="connsiteX16" fmla="*/ 1873771 w 2278505"/>
              <a:gd name="connsiteY16" fmla="*/ 2023672 h 6026046"/>
              <a:gd name="connsiteX17" fmla="*/ 1783830 w 2278505"/>
              <a:gd name="connsiteY17" fmla="*/ 2338466 h 6026046"/>
              <a:gd name="connsiteX18" fmla="*/ 1379096 w 2278505"/>
              <a:gd name="connsiteY18" fmla="*/ 2548328 h 6026046"/>
              <a:gd name="connsiteX19" fmla="*/ 1064302 w 2278505"/>
              <a:gd name="connsiteY19" fmla="*/ 2488367 h 6026046"/>
              <a:gd name="connsiteX20" fmla="*/ 1109273 w 2278505"/>
              <a:gd name="connsiteY20" fmla="*/ 1783830 h 6026046"/>
              <a:gd name="connsiteX21" fmla="*/ 1454046 w 2278505"/>
              <a:gd name="connsiteY21" fmla="*/ 1199213 h 6026046"/>
              <a:gd name="connsiteX22" fmla="*/ 1364105 w 2278505"/>
              <a:gd name="connsiteY22" fmla="*/ 764499 h 6026046"/>
              <a:gd name="connsiteX23" fmla="*/ 719528 w 2278505"/>
              <a:gd name="connsiteY23" fmla="*/ 509666 h 6026046"/>
              <a:gd name="connsiteX24" fmla="*/ 494676 w 2278505"/>
              <a:gd name="connsiteY24" fmla="*/ 0 h 6026046"/>
              <a:gd name="connsiteX25" fmla="*/ 0 w 2278505"/>
              <a:gd name="connsiteY25" fmla="*/ 179882 h 6026046"/>
              <a:gd name="connsiteX26" fmla="*/ 179882 w 2278505"/>
              <a:gd name="connsiteY26" fmla="*/ 224853 h 6026046"/>
              <a:gd name="connsiteX27" fmla="*/ 494676 w 2278505"/>
              <a:gd name="connsiteY27" fmla="*/ 599607 h 6026046"/>
              <a:gd name="connsiteX28" fmla="*/ 614597 w 2278505"/>
              <a:gd name="connsiteY28" fmla="*/ 839449 h 6026046"/>
              <a:gd name="connsiteX29" fmla="*/ 704538 w 2278505"/>
              <a:gd name="connsiteY29" fmla="*/ 824459 h 602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278505" h="6026046">
                <a:moveTo>
                  <a:pt x="674558" y="734518"/>
                </a:moveTo>
                <a:lnTo>
                  <a:pt x="674558" y="734518"/>
                </a:lnTo>
                <a:cubicBezTo>
                  <a:pt x="662134" y="945731"/>
                  <a:pt x="647009" y="1032971"/>
                  <a:pt x="674558" y="1244184"/>
                </a:cubicBezTo>
                <a:cubicBezTo>
                  <a:pt x="678645" y="1275521"/>
                  <a:pt x="704538" y="1334125"/>
                  <a:pt x="704538" y="1334125"/>
                </a:cubicBezTo>
                <a:cubicBezTo>
                  <a:pt x="729460" y="1558427"/>
                  <a:pt x="719528" y="1423789"/>
                  <a:pt x="719528" y="1738859"/>
                </a:cubicBezTo>
                <a:cubicBezTo>
                  <a:pt x="724525" y="3167921"/>
                  <a:pt x="729521" y="4596984"/>
                  <a:pt x="734518" y="6026046"/>
                </a:cubicBezTo>
                <a:lnTo>
                  <a:pt x="1229194" y="6026046"/>
                </a:lnTo>
                <a:lnTo>
                  <a:pt x="1169233" y="4332158"/>
                </a:lnTo>
                <a:lnTo>
                  <a:pt x="1678899" y="3657600"/>
                </a:lnTo>
                <a:lnTo>
                  <a:pt x="974361" y="3927423"/>
                </a:lnTo>
                <a:lnTo>
                  <a:pt x="1094282" y="2863122"/>
                </a:lnTo>
                <a:lnTo>
                  <a:pt x="1708879" y="2818151"/>
                </a:lnTo>
                <a:lnTo>
                  <a:pt x="2083633" y="2458387"/>
                </a:lnTo>
                <a:lnTo>
                  <a:pt x="2233535" y="2068643"/>
                </a:lnTo>
                <a:lnTo>
                  <a:pt x="2278505" y="1678899"/>
                </a:lnTo>
                <a:lnTo>
                  <a:pt x="1948722" y="1648918"/>
                </a:lnTo>
                <a:lnTo>
                  <a:pt x="1873771" y="2023672"/>
                </a:lnTo>
                <a:lnTo>
                  <a:pt x="1783830" y="2338466"/>
                </a:lnTo>
                <a:lnTo>
                  <a:pt x="1379096" y="2548328"/>
                </a:lnTo>
                <a:lnTo>
                  <a:pt x="1064302" y="2488367"/>
                </a:lnTo>
                <a:lnTo>
                  <a:pt x="1109273" y="1783830"/>
                </a:lnTo>
                <a:lnTo>
                  <a:pt x="1454046" y="1199213"/>
                </a:lnTo>
                <a:lnTo>
                  <a:pt x="1364105" y="764499"/>
                </a:lnTo>
                <a:lnTo>
                  <a:pt x="719528" y="509666"/>
                </a:lnTo>
                <a:lnTo>
                  <a:pt x="494676" y="0"/>
                </a:lnTo>
                <a:lnTo>
                  <a:pt x="0" y="179882"/>
                </a:lnTo>
                <a:cubicBezTo>
                  <a:pt x="149133" y="229593"/>
                  <a:pt x="87509" y="224853"/>
                  <a:pt x="179882" y="224853"/>
                </a:cubicBezTo>
                <a:lnTo>
                  <a:pt x="494676" y="599607"/>
                </a:lnTo>
                <a:lnTo>
                  <a:pt x="614597" y="839449"/>
                </a:lnTo>
                <a:lnTo>
                  <a:pt x="704538" y="824459"/>
                </a:lnTo>
              </a:path>
            </a:pathLst>
          </a:custGeom>
          <a:gradFill flip="none" rotWithShape="1">
            <a:gsLst>
              <a:gs pos="0">
                <a:srgbClr val="A5A5A5">
                  <a:lumMod val="89000"/>
                </a:srgbClr>
              </a:gs>
              <a:gs pos="23000">
                <a:srgbClr val="A5A5A5">
                  <a:lumMod val="89000"/>
                </a:srgbClr>
              </a:gs>
              <a:gs pos="69000">
                <a:srgbClr val="A5A5A5">
                  <a:lumMod val="75000"/>
                </a:srgbClr>
              </a:gs>
              <a:gs pos="97000">
                <a:srgbClr val="A5A5A5">
                  <a:lumMod val="7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5-конечная звезда 50"/>
          <p:cNvSpPr/>
          <p:nvPr/>
        </p:nvSpPr>
        <p:spPr>
          <a:xfrm>
            <a:off x="2987824" y="-3627784"/>
            <a:ext cx="13896050" cy="12977109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5-конечная звезда 51"/>
          <p:cNvSpPr/>
          <p:nvPr/>
        </p:nvSpPr>
        <p:spPr>
          <a:xfrm>
            <a:off x="-6589240" y="-6364088"/>
            <a:ext cx="13896050" cy="12977109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5-конечная звезда 52"/>
          <p:cNvSpPr/>
          <p:nvPr/>
        </p:nvSpPr>
        <p:spPr>
          <a:xfrm>
            <a:off x="-2988840" y="-1755576"/>
            <a:ext cx="13896050" cy="12977109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5-конечная звезда 53"/>
          <p:cNvSpPr/>
          <p:nvPr/>
        </p:nvSpPr>
        <p:spPr>
          <a:xfrm>
            <a:off x="-2988840" y="-6083846"/>
            <a:ext cx="13896050" cy="12977109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Стрелка вверх 54">
            <a:hlinkClick r:id="" action="ppaction://hlinkshowjump?jump=nextslide"/>
          </p:cNvPr>
          <p:cNvSpPr/>
          <p:nvPr/>
        </p:nvSpPr>
        <p:spPr>
          <a:xfrm>
            <a:off x="4173698" y="3412431"/>
            <a:ext cx="936000" cy="1332000"/>
          </a:xfrm>
          <a:prstGeom prst="upArrow">
            <a:avLst/>
          </a:prstGeom>
          <a:scene3d>
            <a:camera prst="orthographicFront">
              <a:rot lat="19800000" lon="0" rev="0"/>
            </a:camera>
            <a:lightRig rig="threePt" dir="t"/>
          </a:scene3d>
          <a:sp3d extrusionH="254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-360548" y="6058866"/>
            <a:ext cx="9721080" cy="57606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Темный мир, переместительная комната.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Вам нужно </a:t>
            </a:r>
            <a:r>
              <a:rPr lang="ru-RU" sz="2000" dirty="0" smtClean="0">
                <a:solidFill>
                  <a:schemeClr val="tx1"/>
                </a:solidFill>
              </a:rPr>
              <a:t>переместится в светлый мир (портал находится вверху).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6" presetClass="exit" presetSubtype="2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6" presetClass="exit" presetSubtype="2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0" presetID="2" presetClass="exit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4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4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54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5" fill="hold">
                      <p:stCondLst>
                        <p:cond delay="0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8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7" dur="4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9" dur="4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0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1" dur="4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2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3" dur="4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50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11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7" grpId="0" animBg="1"/>
      <p:bldP spid="57" grpId="1" animBg="1"/>
      <p:bldP spid="56" grpId="0" animBg="1"/>
      <p:bldP spid="5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80528" y="3429000"/>
            <a:ext cx="9577064" cy="37444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Куб 2"/>
          <p:cNvSpPr/>
          <p:nvPr/>
        </p:nvSpPr>
        <p:spPr>
          <a:xfrm>
            <a:off x="104931" y="2668249"/>
            <a:ext cx="4342865" cy="2670889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5B9BD5">
                  <a:lumMod val="10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4" name="Куб 3"/>
          <p:cNvSpPr/>
          <p:nvPr/>
        </p:nvSpPr>
        <p:spPr>
          <a:xfrm>
            <a:off x="2177857" y="1476637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5323" y="1140819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6" name="Куб 5"/>
          <p:cNvSpPr/>
          <p:nvPr/>
        </p:nvSpPr>
        <p:spPr>
          <a:xfrm>
            <a:off x="1111414" y="1553100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7" name="Куб 6"/>
          <p:cNvSpPr/>
          <p:nvPr/>
        </p:nvSpPr>
        <p:spPr>
          <a:xfrm>
            <a:off x="1396227" y="2157774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8" name="Куб 7"/>
          <p:cNvSpPr/>
          <p:nvPr/>
        </p:nvSpPr>
        <p:spPr>
          <a:xfrm>
            <a:off x="3244300" y="1514007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9" name="Куб 8"/>
          <p:cNvSpPr/>
          <p:nvPr/>
        </p:nvSpPr>
        <p:spPr>
          <a:xfrm>
            <a:off x="2454104" y="2157774"/>
            <a:ext cx="569626" cy="1633928"/>
          </a:xfrm>
          <a:prstGeom prst="cube">
            <a:avLst/>
          </a:prstGeom>
          <a:solidFill>
            <a:srgbClr val="5B9BD5"/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9371" y="1185032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077268" y="117236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276306" y="177582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312769" y="1813194"/>
            <a:ext cx="869429" cy="812108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  <a:scene3d>
            <a:camera prst="orthographicFront">
              <a:rot lat="18096486" lon="3224503" rev="18644113"/>
            </a:camera>
            <a:lightRig rig="threePt" dir="t"/>
          </a:scene3d>
          <a:sp3d>
            <a:bevelT prst="angle"/>
          </a:sp3d>
        </p:spPr>
        <p:txBody>
          <a:bodyPr rtlCol="0" anchor="ctr"/>
          <a:lstStyle/>
          <a:p>
            <a:pPr algn="ctr">
              <a:defRPr/>
            </a:pPr>
            <a:endParaRPr lang="ru-RU" kern="0">
              <a:solidFill>
                <a:sysClr val="window" lastClr="FFFFFF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4580440" y="1268760"/>
            <a:ext cx="4068452" cy="367240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388" b="100000" l="9741" r="720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9906" r="28169" b="94"/>
          <a:stretch/>
        </p:blipFill>
        <p:spPr>
          <a:xfrm>
            <a:off x="5436096" y="1858902"/>
            <a:ext cx="1988442" cy="1903546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974" y="4287588"/>
            <a:ext cx="2657543" cy="2570412"/>
          </a:xfrm>
          <a:prstGeom prst="rect">
            <a:avLst/>
          </a:prstGeom>
        </p:spPr>
      </p:pic>
      <p:sp>
        <p:nvSpPr>
          <p:cNvPr id="46" name="Овал 45"/>
          <p:cNvSpPr/>
          <p:nvPr/>
        </p:nvSpPr>
        <p:spPr>
          <a:xfrm>
            <a:off x="4262938" y="5965899"/>
            <a:ext cx="1631613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5-конечная звезда 46"/>
          <p:cNvSpPr/>
          <p:nvPr/>
        </p:nvSpPr>
        <p:spPr>
          <a:xfrm>
            <a:off x="2555560" y="3131779"/>
            <a:ext cx="5046369" cy="4338857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Видео. 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1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582">
        <p:fade thruBlk="1"/>
      </p:transition>
    </mc:Choice>
    <mc:Fallback xmlns="">
      <p:transition spd="slow" advClick="0" advTm="21582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repeatCount="indefinite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21600000">
                                      <p:cBhvr>
                                        <p:cTn id="35" dur="4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4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25 L 0.67101 0.6880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2" y="21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500"/>
                            </p:stCondLst>
                            <p:childTnLst>
                              <p:par>
                                <p:cTn id="64" presetID="27" presetClass="emph" presetSubtype="0" fill="remove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67" dur="1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71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2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76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77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81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2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10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86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87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0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91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2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96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97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01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2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10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06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07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10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mph" presetSubtype="0" fill="remove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animClr clrSpc="rgb" dir="cw">
                                      <p:cBhvr>
                                        <p:cTn id="111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5A5A5"/>
                                      </p:to>
                                    </p:animClr>
                                    <p:set>
                                      <p:cBhvr>
                                        <p:cTn id="112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100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3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2" animBg="1"/>
      <p:bldP spid="4" grpId="0" animBg="1"/>
      <p:bldP spid="4" grpId="2" animBg="1"/>
      <p:bldP spid="5" grpId="0" animBg="1"/>
      <p:bldP spid="5" grpId="1" animBg="1"/>
      <p:bldP spid="5" grpId="3" animBg="1"/>
      <p:bldP spid="6" grpId="0" animBg="1"/>
      <p:bldP spid="6" grpId="2" animBg="1"/>
      <p:bldP spid="7" grpId="0" animBg="1"/>
      <p:bldP spid="7" grpId="2" animBg="1"/>
      <p:bldP spid="8" grpId="0" animBg="1"/>
      <p:bldP spid="8" grpId="2" animBg="1"/>
      <p:bldP spid="9" grpId="0" animBg="1"/>
      <p:bldP spid="9" grpId="2" animBg="1"/>
      <p:bldP spid="10" grpId="0" animBg="1"/>
      <p:bldP spid="10" grpId="1" animBg="1"/>
      <p:bldP spid="10" grpId="3" animBg="1"/>
      <p:bldP spid="11" grpId="0" animBg="1"/>
      <p:bldP spid="11" grpId="1" animBg="1"/>
      <p:bldP spid="11" grpId="3" animBg="1"/>
      <p:bldP spid="12" grpId="0" animBg="1"/>
      <p:bldP spid="12" grpId="1" animBg="1"/>
      <p:bldP spid="12" grpId="3" animBg="1"/>
      <p:bldP spid="13" grpId="0" animBg="1"/>
      <p:bldP spid="13" grpId="1" animBg="1"/>
      <p:bldP spid="13" grpId="3" animBg="1"/>
      <p:bldP spid="41" grpId="0" animBg="1"/>
      <p:bldP spid="41" grpId="1" animBg="1"/>
      <p:bldP spid="46" grpId="0" animBg="1"/>
      <p:bldP spid="46" grpId="1" animBg="1"/>
      <p:bldP spid="47" grpId="0" animBg="1"/>
      <p:bldP spid="47" grpId="1" animBg="1"/>
      <p:bldP spid="47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2023672" y="-2488366"/>
            <a:ext cx="5099560" cy="12850174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perspectiveRelaxedModerately" fov="2700000">
              <a:rot lat="17090577" lon="68" rev="21599927"/>
            </a:camera>
            <a:lightRig rig="threePt" dir="t"/>
          </a:scene3d>
          <a:sp3d extrusionH="127000">
            <a:extrusionClr>
              <a:sysClr val="windowText" lastClr="000000">
                <a:lumMod val="65000"/>
                <a:lumOff val="35000"/>
              </a:sysClr>
            </a:extrusionClr>
          </a:sp3d>
        </p:spPr>
        <p:txBody>
          <a:bodyPr rtlCol="0" anchor="ctr"/>
          <a:lstStyle/>
          <a:p>
            <a:pPr algn="ctr">
              <a:defRPr/>
            </a:pPr>
            <a:endParaRPr lang="ru-RU" kern="0" dirty="0">
              <a:solidFill>
                <a:sysClr val="window" lastClr="FFFFFF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691680" y="-1179512"/>
            <a:ext cx="9793088" cy="6480720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-284620" y="2060848"/>
            <a:ext cx="9793088" cy="6480720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17999990" lon="0" rev="0"/>
            </a:camera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981860" y="-2778449"/>
            <a:ext cx="6120680" cy="9678594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2700000" lon="17999951" rev="0"/>
            </a:camera>
            <a:lightRig rig="threePt" dir="t"/>
          </a:scene3d>
          <a:sp3d extrusionH="508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788024" y="-4348398"/>
            <a:ext cx="8280920" cy="9678594"/>
          </a:xfrm>
          <a:prstGeom prst="rect">
            <a:avLst/>
          </a:prstGeom>
          <a:pattFill prst="dkVert">
            <a:fgClr>
              <a:schemeClr val="tx1">
                <a:lumMod val="75000"/>
                <a:lumOff val="25000"/>
              </a:schemeClr>
            </a:fgClr>
            <a:bgClr>
              <a:schemeClr val="bg1">
                <a:lumMod val="65000"/>
              </a:schemeClr>
            </a:bgClr>
          </a:pattFill>
          <a:ln>
            <a:noFill/>
          </a:ln>
          <a:scene3d>
            <a:camera prst="orthographicFront">
              <a:rot lat="1200000" lon="4500000" rev="0"/>
            </a:camera>
            <a:lightRig rig="threePt" dir="t"/>
          </a:scene3d>
          <a:sp3d extrusionH="508000"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307" y="2175104"/>
            <a:ext cx="2657543" cy="2570412"/>
          </a:xfrm>
          <a:prstGeom prst="rect">
            <a:avLst/>
          </a:prstGeom>
        </p:spPr>
      </p:pic>
      <p:sp>
        <p:nvSpPr>
          <p:cNvPr id="24" name="Овал 23"/>
          <p:cNvSpPr/>
          <p:nvPr/>
        </p:nvSpPr>
        <p:spPr>
          <a:xfrm>
            <a:off x="5691271" y="3866376"/>
            <a:ext cx="1631613" cy="57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4959356" y="3835990"/>
            <a:ext cx="1286842" cy="1296031"/>
            <a:chOff x="1558977" y="4264703"/>
            <a:chExt cx="1286842" cy="1296031"/>
          </a:xfrm>
        </p:grpSpPr>
        <p:sp>
          <p:nvSpPr>
            <p:cNvPr id="15" name="Куб 14"/>
            <p:cNvSpPr/>
            <p:nvPr/>
          </p:nvSpPr>
          <p:spPr>
            <a:xfrm>
              <a:off x="1558977" y="4890812"/>
              <a:ext cx="1286842" cy="669922"/>
            </a:xfrm>
            <a:prstGeom prst="cube">
              <a:avLst>
                <a:gd name="adj" fmla="val 49343"/>
              </a:avLst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5B9BD5">
                    <a:lumMod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</a:endParaRPr>
            </a:p>
          </p:txBody>
        </p:sp>
        <p:sp>
          <p:nvSpPr>
            <p:cNvPr id="16" name="Куб 15"/>
            <p:cNvSpPr/>
            <p:nvPr/>
          </p:nvSpPr>
          <p:spPr>
            <a:xfrm>
              <a:off x="2024969" y="4450152"/>
              <a:ext cx="314794" cy="693402"/>
            </a:xfrm>
            <a:prstGeom prst="cub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903442" y="4264703"/>
              <a:ext cx="557848" cy="4393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  <a:scene3d>
              <a:camera prst="orthographicFront">
                <a:rot lat="18096486" lon="3224503" rev="18644113"/>
              </a:camera>
              <a:lightRig rig="threePt" dir="t"/>
            </a:scene3d>
            <a:sp3d>
              <a:bevelT prst="angle"/>
            </a:sp3d>
          </p:spPr>
          <p:txBody>
            <a:bodyPr rtlCol="0" anchor="ctr"/>
            <a:lstStyle/>
            <a:p>
              <a:pPr algn="ctr">
                <a:defRPr/>
              </a:pPr>
              <a:endParaRPr lang="ru-RU" kern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4624" y="-2331640"/>
            <a:ext cx="11233248" cy="9721080"/>
          </a:xfrm>
          <a:prstGeom prst="rect">
            <a:avLst/>
          </a:prstGeom>
        </p:spPr>
      </p:pic>
      <p:sp>
        <p:nvSpPr>
          <p:cNvPr id="25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Видео. 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73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4862">
        <p:fade/>
      </p:transition>
    </mc:Choice>
    <mc:Fallback xmlns="">
      <p:transition spd="med" advClick="0" advTm="1486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4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797" y="799817"/>
            <a:ext cx="5288627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240000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Спасти</a:t>
            </a:r>
            <a:endParaRPr lang="ru-RU" sz="13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906" y="3015808"/>
            <a:ext cx="617733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19199988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Котёнка</a:t>
            </a:r>
            <a:endParaRPr lang="ru-RU" sz="19900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88603">
            <a:off x="2512972" y="54182"/>
            <a:ext cx="1816765" cy="1737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436954" y="331393"/>
            <a:ext cx="1816765" cy="17375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519">
            <a:off x="658415" y="1946515"/>
            <a:ext cx="1816765" cy="1737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935224" flipH="1">
            <a:off x="5538621" y="4603988"/>
            <a:ext cx="1816765" cy="1737511"/>
          </a:xfrm>
          <a:prstGeom prst="rect">
            <a:avLst/>
          </a:prstGeom>
        </p:spPr>
      </p:pic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Заставка.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0" y="462869"/>
            <a:ext cx="2420856" cy="53860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20389728" lon="21596516" rev="21523627"/>
              </a:camera>
              <a:lightRig rig="threePt" dir="t"/>
            </a:scene3d>
            <a:sp3d extrusionH="254000">
              <a:bevelT w="82550" h="38100" prst="coolSlant"/>
              <a:bevelB w="82550" h="38100" prst="coolSlant"/>
            </a:sp3d>
          </a:bodyPr>
          <a:lstStyle/>
          <a:p>
            <a:r>
              <a:rPr lang="ru-RU" sz="34400" dirty="0">
                <a:solidFill>
                  <a:prstClr val="black"/>
                </a:solidFill>
              </a:rPr>
              <a:t>2</a:t>
            </a:r>
            <a:endParaRPr lang="ru-RU" sz="49600" dirty="0">
              <a:solidFill>
                <a:prstClr val="black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17616" y="206061"/>
            <a:ext cx="8498817" cy="6571987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>
                <a:solidFill>
                  <a:schemeClr val="tx1"/>
                </a:solidFill>
              </a:rPr>
              <a:t>Миссия выполнена!</a:t>
            </a:r>
          </a:p>
          <a:p>
            <a:pPr algn="ctr"/>
            <a:endParaRPr lang="ru-RU" sz="7200" dirty="0">
              <a:solidFill>
                <a:schemeClr val="tx1"/>
              </a:solidFill>
            </a:endParaRPr>
          </a:p>
          <a:p>
            <a:pPr algn="ctr"/>
            <a:endParaRPr lang="ru-RU" sz="72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>
            <a:hlinkClick r:id="" action="ppaction://hlinkshowjump?jump=endshow"/>
          </p:cNvPr>
          <p:cNvSpPr/>
          <p:nvPr/>
        </p:nvSpPr>
        <p:spPr>
          <a:xfrm>
            <a:off x="2139042" y="4385765"/>
            <a:ext cx="4794711" cy="1827359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ОК</a:t>
            </a:r>
            <a:endParaRPr lang="ru-RU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97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8646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09635 -0.006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2517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1" grpId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3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Program Files\Microsoft Office\MEDIA\CAGCAT10\j0185604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536" y="-328908"/>
            <a:ext cx="9505056" cy="750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388" b="100000" l="9741" r="7205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5" t="19906" r="28169" b="94"/>
          <a:stretch/>
        </p:blipFill>
        <p:spPr>
          <a:xfrm>
            <a:off x="5642420" y="764703"/>
            <a:ext cx="601758" cy="576066"/>
          </a:xfrm>
          <a:prstGeom prst="rect">
            <a:avLst/>
          </a:prstGeom>
        </p:spPr>
      </p:pic>
      <p:sp>
        <p:nvSpPr>
          <p:cNvPr id="9" name="5-конечная звезда 8"/>
          <p:cNvSpPr/>
          <p:nvPr/>
        </p:nvSpPr>
        <p:spPr>
          <a:xfrm>
            <a:off x="4804713" y="0"/>
            <a:ext cx="2277171" cy="2068362"/>
          </a:xfrm>
          <a:prstGeom prst="star5">
            <a:avLst>
              <a:gd name="adj" fmla="val 19524"/>
              <a:gd name="hf" fmla="val 105146"/>
              <a:gd name="vf" fmla="val 110557"/>
            </a:avLst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0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859">
        <p:fade/>
      </p:transition>
    </mc:Choice>
    <mc:Fallback xmlns="">
      <p:transition spd="med" advClick="0" advTm="48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-130605" y="4581128"/>
            <a:ext cx="9361040" cy="25807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-108520" y="1"/>
            <a:ext cx="9361040" cy="46138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Куб 1"/>
          <p:cNvSpPr/>
          <p:nvPr/>
        </p:nvSpPr>
        <p:spPr>
          <a:xfrm>
            <a:off x="475928" y="2285256"/>
            <a:ext cx="2196244" cy="2953214"/>
          </a:xfrm>
          <a:prstGeom prst="cube">
            <a:avLst>
              <a:gd name="adj" fmla="val 333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91952" y="3293368"/>
            <a:ext cx="1008112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412032" y="3761863"/>
            <a:ext cx="288032" cy="3235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Куб 4"/>
          <p:cNvSpPr/>
          <p:nvPr/>
        </p:nvSpPr>
        <p:spPr>
          <a:xfrm>
            <a:off x="2060104" y="2069232"/>
            <a:ext cx="1224136" cy="3312368"/>
          </a:xfrm>
          <a:prstGeom prst="cube">
            <a:avLst>
              <a:gd name="adj" fmla="val 65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Куб 5"/>
          <p:cNvSpPr/>
          <p:nvPr/>
        </p:nvSpPr>
        <p:spPr>
          <a:xfrm>
            <a:off x="4868416" y="2044969"/>
            <a:ext cx="1224136" cy="3312368"/>
          </a:xfrm>
          <a:prstGeom prst="cube">
            <a:avLst>
              <a:gd name="adj" fmla="val 652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Куб 6"/>
          <p:cNvSpPr/>
          <p:nvPr/>
        </p:nvSpPr>
        <p:spPr>
          <a:xfrm>
            <a:off x="2060104" y="1853208"/>
            <a:ext cx="4032448" cy="1019852"/>
          </a:xfrm>
          <a:prstGeom prst="cube">
            <a:avLst>
              <a:gd name="adj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Куб 7"/>
          <p:cNvSpPr/>
          <p:nvPr/>
        </p:nvSpPr>
        <p:spPr>
          <a:xfrm>
            <a:off x="2420144" y="2163552"/>
            <a:ext cx="1965906" cy="399164"/>
          </a:xfrm>
          <a:prstGeom prst="cube">
            <a:avLst>
              <a:gd name="adj" fmla="val 81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Куб 8"/>
          <p:cNvSpPr/>
          <p:nvPr/>
        </p:nvSpPr>
        <p:spPr>
          <a:xfrm>
            <a:off x="3403096" y="1685319"/>
            <a:ext cx="1465320" cy="38391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Куб 9"/>
          <p:cNvSpPr/>
          <p:nvPr/>
        </p:nvSpPr>
        <p:spPr>
          <a:xfrm>
            <a:off x="2672172" y="187259"/>
            <a:ext cx="2808312" cy="1512168"/>
          </a:xfrm>
          <a:prstGeom prst="cube">
            <a:avLst>
              <a:gd name="adj" fmla="val 54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2888196" y="413048"/>
            <a:ext cx="2376264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92" y="456407"/>
            <a:ext cx="2376263" cy="106541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3284240" y="692696"/>
            <a:ext cx="1431776" cy="2506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6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21">
        <p:fade thruBlk="1"/>
      </p:transition>
    </mc:Choice>
    <mc:Fallback xmlns="">
      <p:transition spd="slow" advClick="0" advTm="1421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-108520" y="0"/>
            <a:ext cx="9361040" cy="6857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71500" y="943343"/>
            <a:ext cx="9001000" cy="6394764"/>
            <a:chOff x="2060104" y="187259"/>
            <a:chExt cx="4032448" cy="2685801"/>
          </a:xfrm>
        </p:grpSpPr>
        <p:sp>
          <p:nvSpPr>
            <p:cNvPr id="7" name="Куб 6"/>
            <p:cNvSpPr/>
            <p:nvPr/>
          </p:nvSpPr>
          <p:spPr>
            <a:xfrm>
              <a:off x="2060104" y="1853208"/>
              <a:ext cx="4032448" cy="1019852"/>
            </a:xfrm>
            <a:prstGeom prst="cube">
              <a:avLst>
                <a:gd name="adj" fmla="val 81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8" name="Куб 7"/>
            <p:cNvSpPr/>
            <p:nvPr/>
          </p:nvSpPr>
          <p:spPr>
            <a:xfrm>
              <a:off x="2420144" y="2163552"/>
              <a:ext cx="1965906" cy="399164"/>
            </a:xfrm>
            <a:prstGeom prst="cube">
              <a:avLst>
                <a:gd name="adj" fmla="val 81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" name="Куб 8"/>
            <p:cNvSpPr/>
            <p:nvPr/>
          </p:nvSpPr>
          <p:spPr>
            <a:xfrm>
              <a:off x="3403096" y="1685319"/>
              <a:ext cx="1465320" cy="38391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Куб 9"/>
            <p:cNvSpPr/>
            <p:nvPr/>
          </p:nvSpPr>
          <p:spPr>
            <a:xfrm>
              <a:off x="2672172" y="187259"/>
              <a:ext cx="2808312" cy="1512168"/>
            </a:xfrm>
            <a:prstGeom prst="cube">
              <a:avLst>
                <a:gd name="adj" fmla="val 5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Скругленный прямоугольник 11"/>
            <p:cNvSpPr/>
            <p:nvPr/>
          </p:nvSpPr>
          <p:spPr>
            <a:xfrm>
              <a:off x="2888196" y="413048"/>
              <a:ext cx="2376264" cy="115212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18" y="1455800"/>
            <a:ext cx="5342963" cy="27682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70686" y="1480936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Внимание!</a:t>
            </a:r>
            <a:endParaRPr lang="ru-RU" sz="6000" dirty="0">
              <a:solidFill>
                <a:srgbClr val="FF0000"/>
              </a:solidFill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2099106" y="2357473"/>
            <a:ext cx="3211624" cy="1633951"/>
            <a:chOff x="697040" y="1573967"/>
            <a:chExt cx="7281533" cy="3215392"/>
          </a:xfrm>
        </p:grpSpPr>
        <p:sp>
          <p:nvSpPr>
            <p:cNvPr id="18" name="Улыбающееся лицо 17"/>
            <p:cNvSpPr/>
            <p:nvPr/>
          </p:nvSpPr>
          <p:spPr>
            <a:xfrm>
              <a:off x="5216579" y="2263515"/>
              <a:ext cx="2761994" cy="2525844"/>
            </a:xfrm>
            <a:prstGeom prst="smileyFace">
              <a:avLst>
                <a:gd name="adj" fmla="val 398"/>
              </a:avLst>
            </a:prstGeom>
            <a:gradFill>
              <a:gsLst>
                <a:gs pos="0">
                  <a:srgbClr val="A5A5A5">
                    <a:lumMod val="0"/>
                    <a:lumOff val="100000"/>
                    <a:alpha val="0"/>
                  </a:srgbClr>
                </a:gs>
                <a:gs pos="35000">
                  <a:srgbClr val="A5A5A5">
                    <a:lumMod val="0"/>
                    <a:lumOff val="100000"/>
                  </a:srgbClr>
                </a:gs>
                <a:gs pos="100000">
                  <a:srgbClr val="A5A5A5">
                    <a:lumMod val="100000"/>
                  </a:srgbClr>
                </a:gs>
              </a:gsLst>
              <a:path path="circle">
                <a:fillToRect r="100000" b="100000"/>
              </a:path>
            </a:gradFill>
            <a:ln w="12700" cap="flat" cmpd="sng" algn="ctr">
              <a:solidFill>
                <a:sysClr val="windowText" lastClr="000000">
                  <a:alpha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Выноска 2 18"/>
            <p:cNvSpPr/>
            <p:nvPr/>
          </p:nvSpPr>
          <p:spPr>
            <a:xfrm>
              <a:off x="734518" y="1573967"/>
              <a:ext cx="2608289" cy="2908092"/>
            </a:xfrm>
            <a:prstGeom prst="borderCallout2">
              <a:avLst>
                <a:gd name="adj1" fmla="val 45038"/>
                <a:gd name="adj2" fmla="val 100288"/>
                <a:gd name="adj3" fmla="val 45039"/>
                <a:gd name="adj4" fmla="val 118965"/>
                <a:gd name="adj5" fmla="val 56314"/>
                <a:gd name="adj6" fmla="val 167701"/>
              </a:avLst>
            </a:prstGeom>
            <a:solidFill>
              <a:srgbClr val="FF7D7D"/>
            </a:solidFill>
            <a:ln w="762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Двойная волна 19"/>
            <p:cNvSpPr/>
            <p:nvPr/>
          </p:nvSpPr>
          <p:spPr>
            <a:xfrm>
              <a:off x="734518" y="1768838"/>
              <a:ext cx="1708879" cy="11243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Двойная волна 20"/>
            <p:cNvSpPr/>
            <p:nvPr/>
          </p:nvSpPr>
          <p:spPr>
            <a:xfrm>
              <a:off x="742016" y="1978699"/>
              <a:ext cx="1701382" cy="164898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Двойная волна 21"/>
            <p:cNvSpPr/>
            <p:nvPr/>
          </p:nvSpPr>
          <p:spPr>
            <a:xfrm>
              <a:off x="757001" y="2241026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Двойная волна 22"/>
            <p:cNvSpPr/>
            <p:nvPr/>
          </p:nvSpPr>
          <p:spPr>
            <a:xfrm>
              <a:off x="712035" y="2450887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Двойная волна 23"/>
            <p:cNvSpPr/>
            <p:nvPr/>
          </p:nvSpPr>
          <p:spPr>
            <a:xfrm>
              <a:off x="742015" y="2683228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Двойная волна 24"/>
            <p:cNvSpPr/>
            <p:nvPr/>
          </p:nvSpPr>
          <p:spPr>
            <a:xfrm>
              <a:off x="742015" y="2919322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Двойная волна 25"/>
            <p:cNvSpPr/>
            <p:nvPr/>
          </p:nvSpPr>
          <p:spPr>
            <a:xfrm>
              <a:off x="742015" y="3155408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Двойная волна 26"/>
            <p:cNvSpPr/>
            <p:nvPr/>
          </p:nvSpPr>
          <p:spPr>
            <a:xfrm>
              <a:off x="727021" y="3365231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Двойная волна 27"/>
            <p:cNvSpPr/>
            <p:nvPr/>
          </p:nvSpPr>
          <p:spPr>
            <a:xfrm>
              <a:off x="757001" y="3575054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Двойная волна 28"/>
            <p:cNvSpPr/>
            <p:nvPr/>
          </p:nvSpPr>
          <p:spPr>
            <a:xfrm>
              <a:off x="786985" y="3807381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Двойная волна 29"/>
            <p:cNvSpPr/>
            <p:nvPr/>
          </p:nvSpPr>
          <p:spPr>
            <a:xfrm>
              <a:off x="697040" y="4047234"/>
              <a:ext cx="2608289" cy="134912"/>
            </a:xfrm>
            <a:prstGeom prst="doubleWave">
              <a:avLst>
                <a:gd name="adj1" fmla="val 12500"/>
                <a:gd name="adj2" fmla="val -575"/>
              </a:avLst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355976" y="3424445"/>
            <a:ext cx="2562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rgbClr val="FF0000"/>
                </a:solidFill>
              </a:rPr>
              <a:t>вернулся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3" name="Прямоугольник с двумя усеченными противолежащими углами 6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Видео.        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04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998">
        <p:fade/>
      </p:transition>
    </mc:Choice>
    <mc:Fallback xmlns="">
      <p:transition spd="med" advClick="0" advTm="299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6797" y="799817"/>
            <a:ext cx="5288627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2400000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Спасти</a:t>
            </a:r>
            <a:endParaRPr lang="ru-RU" sz="13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33906" y="3015808"/>
            <a:ext cx="6177332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0" lon="19199988" rev="0"/>
              </a:camera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3800" dirty="0" smtClean="0">
                <a:solidFill>
                  <a:prstClr val="black"/>
                </a:solidFill>
              </a:rPr>
              <a:t>Котёнка</a:t>
            </a:r>
            <a:endParaRPr lang="ru-RU" sz="19900" dirty="0">
              <a:solidFill>
                <a:prstClr val="black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1388603">
            <a:off x="2512972" y="54182"/>
            <a:ext cx="1816765" cy="17375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flipH="1">
            <a:off x="6436954" y="331393"/>
            <a:ext cx="1816765" cy="173751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918519">
            <a:off x="658415" y="1946515"/>
            <a:ext cx="1816765" cy="17375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20935224" flipH="1">
            <a:off x="5538621" y="4603988"/>
            <a:ext cx="1816765" cy="1737511"/>
          </a:xfrm>
          <a:prstGeom prst="rect">
            <a:avLst/>
          </a:prstGeom>
        </p:spPr>
      </p:pic>
      <p:sp>
        <p:nvSpPr>
          <p:cNvPr id="9" name="Прямоугольник с двумя усеченными противолежащими углами 8"/>
          <p:cNvSpPr/>
          <p:nvPr/>
        </p:nvSpPr>
        <p:spPr>
          <a:xfrm>
            <a:off x="7513029" y="-128789"/>
            <a:ext cx="2223400" cy="669701"/>
          </a:xfrm>
          <a:prstGeom prst="snip2Diag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prstClr val="black"/>
                </a:solidFill>
              </a:rPr>
              <a:t>Заставка.       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Стрелка вправо 2">
            <a:hlinkClick r:id="rId3" action="ppaction://hlinksldjump"/>
          </p:cNvPr>
          <p:cNvSpPr/>
          <p:nvPr/>
        </p:nvSpPr>
        <p:spPr>
          <a:xfrm>
            <a:off x="305929" y="5472744"/>
            <a:ext cx="2155371" cy="1177870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prstClr val="black"/>
                </a:solidFill>
              </a:rPr>
              <a:t>Далее.</a:t>
            </a:r>
            <a:endParaRPr lang="ru-RU" sz="36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0" y="462869"/>
            <a:ext cx="2420856" cy="538609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>
                <a:rot lat="20389728" lon="21596516" rev="21523627"/>
              </a:camera>
              <a:lightRig rig="threePt" dir="t"/>
            </a:scene3d>
            <a:sp3d extrusionH="254000">
              <a:bevelT w="82550" h="38100" prst="coolSlant"/>
              <a:bevelB w="82550" h="38100" prst="coolSlant"/>
            </a:sp3d>
          </a:bodyPr>
          <a:lstStyle/>
          <a:p>
            <a:r>
              <a:rPr lang="ru-RU" sz="34400" dirty="0">
                <a:solidFill>
                  <a:prstClr val="black"/>
                </a:solidFill>
              </a:rPr>
              <a:t>2</a:t>
            </a:r>
            <a:endParaRPr lang="ru-RU" sz="49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2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0.08646 0.00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-0.09635 -0.0069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26" y="-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32517 -0.002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7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3" grpId="0" animBg="1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1">
              <a:lumMod val="75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398427" y="359763"/>
            <a:ext cx="4197246" cy="136410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73770" y="359763"/>
            <a:ext cx="5456420" cy="579148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scene3d>
            <a:camera prst="perspectiveRelaxedModerately" fov="3600000">
              <a:rot lat="1859063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55" name="Куб 54">
            <a:hlinkClick r:id="" action="ppaction://hlinkshowjump?jump=nextslide"/>
          </p:cNvPr>
          <p:cNvSpPr/>
          <p:nvPr/>
        </p:nvSpPr>
        <p:spPr>
          <a:xfrm>
            <a:off x="2634366" y="1827793"/>
            <a:ext cx="1905436" cy="1054294"/>
          </a:xfrm>
          <a:prstGeom prst="cube">
            <a:avLst>
              <a:gd name="adj" fmla="val 49343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413417" y="351291"/>
            <a:ext cx="4167266" cy="5328742"/>
            <a:chOff x="2398427" y="382927"/>
            <a:chExt cx="4167266" cy="532874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398427" y="382927"/>
              <a:ext cx="4167266" cy="532874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3645723" y="824459"/>
              <a:ext cx="1696212" cy="1094282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  <p:sp>
          <p:nvSpPr>
            <p:cNvPr id="20" name="Улыбающееся лицо 19"/>
            <p:cNvSpPr/>
            <p:nvPr/>
          </p:nvSpPr>
          <p:spPr>
            <a:xfrm>
              <a:off x="4129104" y="1019331"/>
              <a:ext cx="729451" cy="704538"/>
            </a:xfrm>
            <a:prstGeom prst="smileyFace">
              <a:avLst>
                <a:gd name="adj" fmla="val 398"/>
              </a:avLst>
            </a:prstGeom>
            <a:gradFill>
              <a:gsLst>
                <a:gs pos="0">
                  <a:schemeClr val="accent3">
                    <a:lumMod val="0"/>
                    <a:lumOff val="100000"/>
                    <a:alpha val="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r="100000" b="100000"/>
              </a:path>
            </a:gradFill>
            <a:ln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-244699" y="5737539"/>
            <a:ext cx="9569003" cy="123288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scene3d>
            <a:camera prst="perspectiveRelaxedModerately" fov="3600000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35515" y="0"/>
            <a:ext cx="2383858" cy="591140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-195294" y="0"/>
            <a:ext cx="2383858" cy="591140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188564" y="-59961"/>
            <a:ext cx="4646951" cy="213294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white"/>
              </a:solidFill>
            </a:endParaRPr>
          </a:p>
        </p:txBody>
      </p:sp>
      <p:sp>
        <p:nvSpPr>
          <p:cNvPr id="9" name="Рамка 8"/>
          <p:cNvSpPr/>
          <p:nvPr/>
        </p:nvSpPr>
        <p:spPr>
          <a:xfrm>
            <a:off x="2188564" y="119921"/>
            <a:ext cx="4646951" cy="5791483"/>
          </a:xfrm>
          <a:prstGeom prst="frame">
            <a:avLst>
              <a:gd name="adj1" fmla="val 5132"/>
            </a:avLst>
          </a:prstGeom>
          <a:gradFill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308558" y="1918741"/>
            <a:ext cx="1531513" cy="1336764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24328" y="2132856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7536232" y="2455845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542693" y="2780347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918394" y="2132855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7930298" y="2455844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7936759" y="2780346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8322060" y="2127378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8333964" y="2450367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8340425" y="2774869"/>
            <a:ext cx="288032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524328" y="2127378"/>
            <a:ext cx="288032" cy="235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7930298" y="2456191"/>
            <a:ext cx="288032" cy="235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8340425" y="2774868"/>
            <a:ext cx="288032" cy="235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8322060" y="2127377"/>
            <a:ext cx="288032" cy="235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7546213" y="2780347"/>
            <a:ext cx="288032" cy="2353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7930298" y="2450366"/>
            <a:ext cx="288000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7930298" y="2456191"/>
            <a:ext cx="288000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7936791" y="2456191"/>
            <a:ext cx="288000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7930298" y="2450367"/>
            <a:ext cx="288000" cy="23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908886" y="-52285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Проникните в комнату, набрав верную комбинацию на панели.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6" grpId="3" animBg="1"/>
      <p:bldP spid="46" grpId="4" animBg="1"/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8" grpId="3" animBg="1"/>
      <p:bldP spid="48" grpId="4" animBg="1"/>
      <p:bldP spid="49" grpId="0" animBg="1"/>
      <p:bldP spid="49" grpId="1" animBg="1"/>
      <p:bldP spid="49" grpId="2" animBg="1"/>
      <p:bldP spid="49" grpId="3" animBg="1"/>
      <p:bldP spid="49" grpId="4" animBg="1"/>
      <p:bldP spid="50" grpId="0" animBg="1"/>
      <p:bldP spid="50" grpId="1" animBg="1"/>
      <p:bldP spid="50" grpId="2" animBg="1"/>
      <p:bldP spid="50" grpId="3" animBg="1"/>
      <p:bldP spid="50" grpId="4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7" grpId="0" animBg="1"/>
      <p:bldP spid="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199213" y="674557"/>
            <a:ext cx="11602387" cy="684079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scene3d>
            <a:camera prst="perspectiveRelaxedModerately" fov="3600000">
              <a:rot lat="18590636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Загнутый угол 5"/>
          <p:cNvSpPr/>
          <p:nvPr/>
        </p:nvSpPr>
        <p:spPr>
          <a:xfrm>
            <a:off x="3208467" y="4368687"/>
            <a:ext cx="442621" cy="504056"/>
          </a:xfrm>
          <a:prstGeom prst="foldedCorner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9144000" cy="237006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043608" y="2852935"/>
            <a:ext cx="3044148" cy="2056895"/>
            <a:chOff x="1043608" y="2852935"/>
            <a:chExt cx="3044148" cy="2056895"/>
          </a:xfrm>
        </p:grpSpPr>
        <p:sp>
          <p:nvSpPr>
            <p:cNvPr id="4" name="Куб 3"/>
            <p:cNvSpPr/>
            <p:nvPr/>
          </p:nvSpPr>
          <p:spPr>
            <a:xfrm>
              <a:off x="1043608" y="2852935"/>
              <a:ext cx="3044148" cy="2056895"/>
            </a:xfrm>
            <a:prstGeom prst="cube">
              <a:avLst>
                <a:gd name="adj" fmla="val 42805"/>
              </a:avLst>
            </a:pr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7" name="Куб 6"/>
            <p:cNvSpPr/>
            <p:nvPr/>
          </p:nvSpPr>
          <p:spPr>
            <a:xfrm>
              <a:off x="1701586" y="3068960"/>
              <a:ext cx="1728192" cy="432047"/>
            </a:xfrm>
            <a:prstGeom prst="cube">
              <a:avLst>
                <a:gd name="adj" fmla="val 100000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13" name="Стрелка вниз 12"/>
          <p:cNvSpPr/>
          <p:nvPr/>
        </p:nvSpPr>
        <p:spPr>
          <a:xfrm rot="10800000">
            <a:off x="1809544" y="836712"/>
            <a:ext cx="360040" cy="2808312"/>
          </a:xfrm>
          <a:prstGeom prst="downArrow">
            <a:avLst>
              <a:gd name="adj1" fmla="val 100000"/>
              <a:gd name="adj2" fmla="val 25666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>
              <a:rot lat="2676119" lon="18938641" rev="18957703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331640" y="4044651"/>
            <a:ext cx="576064" cy="57606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Трапеция 8"/>
          <p:cNvSpPr/>
          <p:nvPr/>
        </p:nvSpPr>
        <p:spPr>
          <a:xfrm rot="10800000">
            <a:off x="1305542" y="1012378"/>
            <a:ext cx="2520280" cy="2332453"/>
          </a:xfrm>
          <a:prstGeom prst="trapezoid">
            <a:avLst>
              <a:gd name="adj" fmla="val 26807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extrusionH="508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57" y="695295"/>
            <a:ext cx="2279650" cy="215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Стрелка вниз 9"/>
          <p:cNvSpPr/>
          <p:nvPr/>
        </p:nvSpPr>
        <p:spPr>
          <a:xfrm rot="10800000">
            <a:off x="7956376" y="3645024"/>
            <a:ext cx="360040" cy="2808312"/>
          </a:xfrm>
          <a:prstGeom prst="downArrow">
            <a:avLst>
              <a:gd name="adj1" fmla="val 100000"/>
              <a:gd name="adj2" fmla="val 256663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  <a:scene3d>
            <a:camera prst="orthographicFront">
              <a:rot lat="2676119" lon="18938641" rev="18957703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ая выноска 10"/>
          <p:cNvSpPr/>
          <p:nvPr/>
        </p:nvSpPr>
        <p:spPr>
          <a:xfrm>
            <a:off x="6444208" y="243068"/>
            <a:ext cx="2448272" cy="1883928"/>
          </a:xfrm>
          <a:prstGeom prst="wedgeRectCallout">
            <a:avLst>
              <a:gd name="adj1" fmla="val 128562"/>
              <a:gd name="adj2" fmla="val 646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Это голограмма!</a:t>
            </a:r>
            <a:endParaRPr lang="ru-RU" sz="3200" dirty="0"/>
          </a:p>
        </p:txBody>
      </p:sp>
      <p:sp>
        <p:nvSpPr>
          <p:cNvPr id="12" name="Выноска со стрелкой вправо 11"/>
          <p:cNvSpPr/>
          <p:nvPr/>
        </p:nvSpPr>
        <p:spPr>
          <a:xfrm rot="1803033">
            <a:off x="-2876410" y="2542733"/>
            <a:ext cx="3354395" cy="1060327"/>
          </a:xfrm>
          <a:prstGeom prst="rightArrowCallout">
            <a:avLst>
              <a:gd name="adj1" fmla="val 50000"/>
              <a:gd name="adj2" fmla="val 17391"/>
              <a:gd name="adj3" fmla="val 0"/>
              <a:gd name="adj4" fmla="val 18879"/>
            </a:avLst>
          </a:prstGeom>
          <a:blipFill>
            <a:blip r:embed="rId6"/>
            <a:tile tx="0" ty="0" sx="100000" sy="100000" flip="none" algn="tl"/>
          </a:blip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Куб 16">
            <a:hlinkClick r:id="" action="ppaction://hlinkshowjump?jump=nextslide"/>
          </p:cNvPr>
          <p:cNvSpPr/>
          <p:nvPr/>
        </p:nvSpPr>
        <p:spPr>
          <a:xfrm>
            <a:off x="1701586" y="3068959"/>
            <a:ext cx="1728192" cy="432047"/>
          </a:xfrm>
          <a:prstGeom prst="cub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54" name="Группа 53"/>
          <p:cNvGrpSpPr/>
          <p:nvPr/>
        </p:nvGrpSpPr>
        <p:grpSpPr>
          <a:xfrm>
            <a:off x="1059203" y="296651"/>
            <a:ext cx="6635510" cy="5112568"/>
            <a:chOff x="1059203" y="296651"/>
            <a:chExt cx="6635510" cy="511256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059203" y="296651"/>
              <a:ext cx="6635510" cy="51125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319" y="422665"/>
              <a:ext cx="6437278" cy="4860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3" name="Кольцо 52"/>
            <p:cNvSpPr/>
            <p:nvPr/>
          </p:nvSpPr>
          <p:spPr>
            <a:xfrm>
              <a:off x="1264188" y="1698393"/>
              <a:ext cx="936104" cy="1726891"/>
            </a:xfrm>
            <a:prstGeom prst="donut">
              <a:avLst>
                <a:gd name="adj" fmla="val 782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5" name="Кольцо 54"/>
            <p:cNvSpPr/>
            <p:nvPr/>
          </p:nvSpPr>
          <p:spPr>
            <a:xfrm rot="5400000">
              <a:off x="4781770" y="3331806"/>
              <a:ext cx="627737" cy="1726891"/>
            </a:xfrm>
            <a:prstGeom prst="donut">
              <a:avLst>
                <a:gd name="adj" fmla="val 782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56" name="Кольцо 55"/>
            <p:cNvSpPr/>
            <p:nvPr/>
          </p:nvSpPr>
          <p:spPr>
            <a:xfrm rot="5245826">
              <a:off x="6010436" y="1196200"/>
              <a:ext cx="671125" cy="1673823"/>
            </a:xfrm>
            <a:prstGeom prst="donut">
              <a:avLst>
                <a:gd name="adj" fmla="val 7821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Разберитесь </a:t>
            </a:r>
            <a:r>
              <a:rPr lang="ru-RU" sz="2000" dirty="0">
                <a:solidFill>
                  <a:schemeClr val="tx1"/>
                </a:solidFill>
              </a:rPr>
              <a:t>с</a:t>
            </a:r>
            <a:r>
              <a:rPr lang="ru-RU" sz="2000" dirty="0" smtClean="0">
                <a:solidFill>
                  <a:schemeClr val="tx1"/>
                </a:solidFill>
              </a:rPr>
              <a:t> прибором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1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xit" presetSubtype="8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3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684 -0.00186 -0.0151 -0.00093 -0.02795 -0.00787 C -0.03229 -0.01019 -0.0368 -0.01181 -0.04114 -0.01366 C -0.04253 -0.01436 -0.04548 -0.01551 -0.04548 -0.01551 C -0.04844 -0.01852 -0.05347 -0.02315 -0.0559 -0.02732 C -0.06528 -0.04352 -0.05729 -0.03542 -0.06614 -0.04306 C -0.06857 -0.04954 -0.07014 -0.0588 -0.07344 -0.06459 C -0.07517 -0.0676 -0.0776 -0.06945 -0.07934 -0.07246 C -0.08541 -0.08287 -0.08385 -0.08635 -0.09114 -0.09607 C -0.09357 -0.10602 -0.09653 -0.11621 -0.1 -0.12547 C -0.10139 -0.13496 -0.1026 -0.14237 -0.1059 -0.15093 C -0.1151 -0.20255 -0.14253 -0.29468 -0.10139 -0.31158 C -0.09462 -0.31852 -0.08819 -0.32061 -0.0809 -0.32547 C -0.07066 -0.33241 -0.08177 -0.32709 -0.07205 -0.33125 C -0.06371 -0.33843 -0.05868 -0.34005 -0.04844 -0.34306 C -0.04653 -0.34375 -0.04253 -0.34491 -0.04253 -0.34491 C -0.03264 -0.35162 -0.03871 -0.34815 -0.02344 -0.35278 C -0.01545 -0.3551 -0.00816 -0.36274 0 -0.36459 C 0.00677 -0.36621 0.01372 -0.36713 0.02066 -0.36852 C 0.06198 -0.3845 0.08646 -0.37362 0.14132 -0.37246 C 0.14896 -0.36899 0.15608 -0.36482 0.16337 -0.36065 C 0.16823 -0.35787 0.17795 -0.35278 0.17795 -0.35278 C 0.18212 -0.34468 0.18056 -0.34098 0.18681 -0.33519 C 0.18854 -0.32616 0.18941 -0.3169 0.19132 -0.30787 C 0.1908 -0.28889 0.19063 -0.26991 0.18976 -0.25093 C 0.18941 -0.24213 0.18299 -0.23774 0.17952 -0.23125 C 0.1783 -0.22894 0.17795 -0.2257 0.17656 -0.22338 C 0.17327 -0.21852 0.15608 -0.20579 0.15156 -0.20394 C 0.14809 -0.20093 0.14497 -0.19676 0.14132 -0.19399 C 0.13247 -0.18727 0.11806 -0.18727 0.10886 -0.18612 C 0.08906 -0.17917 0.06788 -0.16968 0.04705 -0.16667 C 0.03542 -0.16482 0.01181 -0.16274 0.01181 -0.16274 C -0.02344 -0.16412 -0.05885 -0.16412 -0.0941 -0.16667 C -0.09965 -0.16713 -0.10156 -0.17176 -0.1059 -0.17454 C -0.11476 -0.18033 -0.12396 -0.18241 -0.13368 -0.18426 C -0.13524 -0.18565 -0.1368 -0.18658 -0.13819 -0.1882 C -0.13976 -0.18982 -0.1408 -0.19237 -0.14253 -0.19399 C -0.14427 -0.19561 -0.14653 -0.19653 -0.14844 -0.19792 C -0.15104 -0.19977 -0.15364 -0.20162 -0.1559 -0.20394 C -0.16094 -0.20903 -0.16545 -0.21436 -0.17048 -0.21945 C -0.17882 -0.22801 -0.18871 -0.2345 -0.19705 -0.24306 C -0.2033 -0.24931 -0.20607 -0.25417 -0.21319 -0.2588 C -0.22014 -0.27246 -0.23594 -0.27362 -0.24705 -0.27825 C -0.25364 -0.28357 -0.25868 -0.28774 -0.26614 -0.29005 C -0.28559 -0.30301 -0.30746 -0.30857 -0.32795 -0.3176 C -0.33194 -0.31945 -0.33472 -0.32408 -0.33819 -0.32732 C -0.34479 -0.33357 -0.35139 -0.34028 -0.35868 -0.34491 C -0.36736 -0.35649 -0.3776 -0.36482 -0.38958 -0.36852 C -0.40035 -0.3757 -0.41198 -0.37778 -0.42344 -0.38218 C -0.42795 -0.3838 -0.43281 -0.38473 -0.43663 -0.3882 C -0.43819 -0.38959 -0.43941 -0.39121 -0.44114 -0.39213 C -0.4493 -0.39676 -0.45903 -0.39885 -0.46753 -0.40186 C -0.47621 -0.40487 -0.48385 -0.41065 -0.49253 -0.41366 C -0.50278 -0.42686 -0.4908 -0.4132 -0.50295 -0.42153 C -0.51719 -0.43125 -0.49948 -0.42477 -0.51614 -0.4294 C -0.52691 -0.43912 -0.54323 -0.44144 -0.5559 -0.44491 C -0.5618 -0.44653 -0.56632 -0.45047 -0.57205 -0.45278 C -0.5776 -0.4551 -0.58385 -0.45672 -0.58958 -0.4588 C -0.59149 -0.4595 -0.59357 -0.45996 -0.59548 -0.46065 C -0.59705 -0.46135 -0.6 -0.46274 -0.6 -0.46274 " pathEditMode="relative" ptsTypes="fffffffffffffffffffffffffffffffffffffffffffffffffffffffffffA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" presetClass="entr" presetSubtype="8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9639E-6 L 0.70191 0.0471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87" y="2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8" presetClass="emph" presetSubtype="0" ac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7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" presetClass="exit" presetSubtype="2" fill="hold" grpId="5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9" grpId="0" animBg="1"/>
      <p:bldP spid="9" grpId="1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4" animBg="1"/>
      <p:bldP spid="12" grpId="5" animBg="1"/>
      <p:bldP spid="12" grpId="6" animBg="1"/>
      <p:bldP spid="17" grpId="0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80528" y="-171400"/>
            <a:ext cx="9505056" cy="71287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476672"/>
            <a:ext cx="7920880" cy="59766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амка 2"/>
          <p:cNvSpPr/>
          <p:nvPr/>
        </p:nvSpPr>
        <p:spPr>
          <a:xfrm>
            <a:off x="395536" y="260648"/>
            <a:ext cx="8352928" cy="6336704"/>
          </a:xfrm>
          <a:prstGeom prst="frame">
            <a:avLst>
              <a:gd name="adj1" fmla="val 5709"/>
            </a:avLst>
          </a:prstGeom>
          <a:solidFill>
            <a:schemeClr val="tx1">
              <a:lumMod val="65000"/>
              <a:lumOff val="3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Багетная рамка 7"/>
          <p:cNvSpPr/>
          <p:nvPr/>
        </p:nvSpPr>
        <p:spPr>
          <a:xfrm>
            <a:off x="2555776" y="1412776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Багетная рамка 8"/>
          <p:cNvSpPr/>
          <p:nvPr/>
        </p:nvSpPr>
        <p:spPr>
          <a:xfrm>
            <a:off x="4175956" y="793885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Багетная рамка 9"/>
          <p:cNvSpPr/>
          <p:nvPr/>
        </p:nvSpPr>
        <p:spPr>
          <a:xfrm>
            <a:off x="4427984" y="1412776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Багетная рамка 10"/>
          <p:cNvSpPr/>
          <p:nvPr/>
        </p:nvSpPr>
        <p:spPr>
          <a:xfrm>
            <a:off x="6228184" y="2240868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Багетная рамка 11"/>
          <p:cNvSpPr/>
          <p:nvPr/>
        </p:nvSpPr>
        <p:spPr>
          <a:xfrm>
            <a:off x="5827839" y="1485347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99592" y="2528900"/>
            <a:ext cx="2466274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99592" y="2969332"/>
            <a:ext cx="2466274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899592" y="3468180"/>
            <a:ext cx="2466274" cy="2880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Багетная рамка 4"/>
          <p:cNvSpPr/>
          <p:nvPr/>
        </p:nvSpPr>
        <p:spPr>
          <a:xfrm>
            <a:off x="3095836" y="2096852"/>
            <a:ext cx="2952328" cy="2592288"/>
          </a:xfrm>
          <a:prstGeom prst="beve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Блок-схема: знак завершения 15"/>
          <p:cNvSpPr/>
          <p:nvPr/>
        </p:nvSpPr>
        <p:spPr>
          <a:xfrm rot="5400000">
            <a:off x="359532" y="2636912"/>
            <a:ext cx="2016224" cy="93610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Багетная рамка 16"/>
          <p:cNvSpPr/>
          <p:nvPr/>
        </p:nvSpPr>
        <p:spPr>
          <a:xfrm rot="5400000">
            <a:off x="557554" y="2825316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Багетная рамка 17"/>
          <p:cNvSpPr/>
          <p:nvPr/>
        </p:nvSpPr>
        <p:spPr>
          <a:xfrm>
            <a:off x="845586" y="692696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Багетная рамка 18"/>
          <p:cNvSpPr/>
          <p:nvPr/>
        </p:nvSpPr>
        <p:spPr>
          <a:xfrm>
            <a:off x="845586" y="1440759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Багетная рамка 19"/>
          <p:cNvSpPr/>
          <p:nvPr/>
        </p:nvSpPr>
        <p:spPr>
          <a:xfrm>
            <a:off x="2555776" y="717104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Багетная рамка 20"/>
          <p:cNvSpPr/>
          <p:nvPr/>
        </p:nvSpPr>
        <p:spPr>
          <a:xfrm>
            <a:off x="3365866" y="762182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Багетная рамка 21"/>
          <p:cNvSpPr/>
          <p:nvPr/>
        </p:nvSpPr>
        <p:spPr>
          <a:xfrm>
            <a:off x="7308304" y="3002052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Багетная рамка 22"/>
          <p:cNvSpPr/>
          <p:nvPr/>
        </p:nvSpPr>
        <p:spPr>
          <a:xfrm rot="5400000">
            <a:off x="5706598" y="3420271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Багетная рамка 23"/>
          <p:cNvSpPr/>
          <p:nvPr/>
        </p:nvSpPr>
        <p:spPr>
          <a:xfrm rot="5400000">
            <a:off x="6637929" y="4382761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Багетная рамка 24"/>
          <p:cNvSpPr/>
          <p:nvPr/>
        </p:nvSpPr>
        <p:spPr>
          <a:xfrm rot="5400000">
            <a:off x="1313638" y="4445496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Багетная рамка 25"/>
          <p:cNvSpPr/>
          <p:nvPr/>
        </p:nvSpPr>
        <p:spPr>
          <a:xfrm rot="5400000">
            <a:off x="557554" y="4887162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Багетная рамка 26"/>
          <p:cNvSpPr/>
          <p:nvPr/>
        </p:nvSpPr>
        <p:spPr>
          <a:xfrm>
            <a:off x="2648145" y="5472172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Багетная рамка 27"/>
          <p:cNvSpPr/>
          <p:nvPr/>
        </p:nvSpPr>
        <p:spPr>
          <a:xfrm>
            <a:off x="3470285" y="5480883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Багетная рамка 28"/>
          <p:cNvSpPr/>
          <p:nvPr/>
        </p:nvSpPr>
        <p:spPr>
          <a:xfrm>
            <a:off x="4301970" y="5543618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Багетная рамка 29"/>
          <p:cNvSpPr/>
          <p:nvPr/>
        </p:nvSpPr>
        <p:spPr>
          <a:xfrm>
            <a:off x="5143763" y="5482679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Багетная рамка 30"/>
          <p:cNvSpPr/>
          <p:nvPr/>
        </p:nvSpPr>
        <p:spPr>
          <a:xfrm>
            <a:off x="2644788" y="4729009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Багетная рамка 31"/>
          <p:cNvSpPr/>
          <p:nvPr/>
        </p:nvSpPr>
        <p:spPr>
          <a:xfrm>
            <a:off x="4608004" y="4881409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Багетная рамка 32"/>
          <p:cNvSpPr/>
          <p:nvPr/>
        </p:nvSpPr>
        <p:spPr>
          <a:xfrm>
            <a:off x="6384540" y="4904819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Багетная рамка 33"/>
          <p:cNvSpPr/>
          <p:nvPr/>
        </p:nvSpPr>
        <p:spPr>
          <a:xfrm>
            <a:off x="6076927" y="5550550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Багетная рамка 34"/>
          <p:cNvSpPr/>
          <p:nvPr/>
        </p:nvSpPr>
        <p:spPr>
          <a:xfrm>
            <a:off x="6120644" y="836712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Багетная рамка 35"/>
          <p:cNvSpPr/>
          <p:nvPr/>
        </p:nvSpPr>
        <p:spPr>
          <a:xfrm>
            <a:off x="7506326" y="1152727"/>
            <a:ext cx="684076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Багетная рамка 36"/>
          <p:cNvSpPr/>
          <p:nvPr/>
        </p:nvSpPr>
        <p:spPr>
          <a:xfrm>
            <a:off x="7038274" y="5661248"/>
            <a:ext cx="1152128" cy="46536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Багетная рамка 37"/>
          <p:cNvSpPr/>
          <p:nvPr/>
        </p:nvSpPr>
        <p:spPr>
          <a:xfrm>
            <a:off x="7388860" y="5776246"/>
            <a:ext cx="450050" cy="235369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Багетная рамка 38"/>
          <p:cNvSpPr/>
          <p:nvPr/>
        </p:nvSpPr>
        <p:spPr>
          <a:xfrm>
            <a:off x="4608004" y="4881409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Ромб 39"/>
          <p:cNvSpPr/>
          <p:nvPr/>
        </p:nvSpPr>
        <p:spPr>
          <a:xfrm>
            <a:off x="4076945" y="2932820"/>
            <a:ext cx="990110" cy="999728"/>
          </a:xfrm>
          <a:prstGeom prst="diamond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3959932" y="2744924"/>
            <a:ext cx="1368152" cy="129614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Багетная рамка 40"/>
          <p:cNvSpPr/>
          <p:nvPr/>
        </p:nvSpPr>
        <p:spPr>
          <a:xfrm>
            <a:off x="6228656" y="2240868"/>
            <a:ext cx="1620180" cy="576064"/>
          </a:xfrm>
          <a:prstGeom prst="bevel">
            <a:avLst>
              <a:gd name="adj" fmla="val 101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Ромб 41">
            <a:hlinkClick r:id="" action="ppaction://hlinkshowjump?jump=nextslide"/>
          </p:cNvPr>
          <p:cNvSpPr/>
          <p:nvPr/>
        </p:nvSpPr>
        <p:spPr>
          <a:xfrm>
            <a:off x="0" y="-1380247"/>
            <a:ext cx="9073008" cy="9618494"/>
          </a:xfrm>
          <a:prstGeom prst="diamond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 w="762000" h="508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//\\/\/\//\/\/\/\//\/\/\/\///////\\/\/\/\/\////\\\///////////\\\\/\/\/\\///\/\/\/\/\/\/\/\/\//\//\/\/\/\/\//\\\//\\/\//\/\//\//\\/\/\//\/\\/\/\\//\/\/\\\/\/\\/\\//\/\/\/\/\/\/\\/\/\/\/\/\/\/\/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6857382" y="-76306"/>
            <a:ext cx="2343810" cy="7003181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Задачи: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Достаньте </a:t>
            </a:r>
            <a:r>
              <a:rPr lang="ru-RU" sz="2000" dirty="0" smtClean="0">
                <a:solidFill>
                  <a:schemeClr val="tx1"/>
                </a:solidFill>
              </a:rPr>
              <a:t>рубин.</a:t>
            </a:r>
            <a:endParaRPr lang="ru-RU" sz="2000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0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4167 -0.0050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11" grpId="0" animBg="1"/>
      <p:bldP spid="39" grpId="1" animBg="1"/>
      <p:bldP spid="40" grpId="0" animBg="1"/>
      <p:bldP spid="6" grpId="0" animBg="1"/>
      <p:bldP spid="41" grpId="0" animBg="1"/>
      <p:bldP spid="42" grpId="0" animBg="1"/>
      <p:bldP spid="43" grpId="0" animBg="1"/>
      <p:bldP spid="43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312</Words>
  <Application>Microsoft Office PowerPoint</Application>
  <PresentationFormat>Экран (4:3)</PresentationFormat>
  <Paragraphs>234</Paragraphs>
  <Slides>28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Тема Office</vt:lpstr>
      <vt:lpstr>1_Тема Office</vt:lpstr>
      <vt:lpstr>2_Тема Office</vt:lpstr>
      <vt:lpstr>3_Тема Office</vt:lpstr>
      <vt:lpstr>4_Тема Office</vt:lpstr>
      <vt:lpstr>5_Тема Office</vt:lpstr>
      <vt:lpstr>6_Тема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1</cp:lastModifiedBy>
  <cp:revision>139</cp:revision>
  <dcterms:created xsi:type="dcterms:W3CDTF">2014-09-08T06:29:11Z</dcterms:created>
  <dcterms:modified xsi:type="dcterms:W3CDTF">2015-12-02T09:59:14Z</dcterms:modified>
</cp:coreProperties>
</file>