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660"/>
  </p:normalViewPr>
  <p:slideViewPr>
    <p:cSldViewPr>
      <p:cViewPr varScale="1">
        <p:scale>
          <a:sx n="70" d="100"/>
          <a:sy n="70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>
                  <a:snd r:embed="rId3" name="click.wav"/>
                </a:hlinkClick>
              </a:rPr>
              <a:t>Ты не выйдешь никогда!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Скругленный прямоугольник 4">
            <a:hlinkClick r:id="" action="ppaction://hlinkshowjump?jump=nextslide">
              <a:snd r:embed="rId3" name="click.wav"/>
            </a:hlinkClick>
          </p:cNvPr>
          <p:cNvSpPr/>
          <p:nvPr/>
        </p:nvSpPr>
        <p:spPr>
          <a:xfrm>
            <a:off x="381000" y="5334000"/>
            <a:ext cx="2057400" cy="1295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End.</a:t>
            </a:r>
            <a:endParaRPr lang="ru-RU" sz="7200" dirty="0"/>
          </a:p>
        </p:txBody>
      </p:sp>
      <p:sp>
        <p:nvSpPr>
          <p:cNvPr id="6" name="Прямоугольник 5">
            <a:hlinkClick r:id="" action="ppaction://hlinkshowjump?jump=endshow"/>
          </p:cNvPr>
          <p:cNvSpPr/>
          <p:nvPr/>
        </p:nvSpPr>
        <p:spPr>
          <a:xfrm>
            <a:off x="8763000" y="64008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hlinkClick r:id="" action="ppaction://hlinkshowjump?jump=endshow"/>
          </p:cNvPr>
          <p:cNvSpPr/>
          <p:nvPr/>
        </p:nvSpPr>
        <p:spPr>
          <a:xfrm>
            <a:off x="8763000" y="64008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352800" y="4038600"/>
            <a:ext cx="2438400" cy="1066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Выйти.</a:t>
            </a:r>
            <a:endParaRPr lang="ru-RU" sz="3600" dirty="0"/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2667000" y="3352800"/>
            <a:ext cx="3810000" cy="2514600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scene3d>
            <a:camera prst="orthographicFront"/>
            <a:lightRig rig="threePt" dir="t"/>
          </a:scene3d>
          <a:sp3d>
            <a:bevelT w="133350" h="13335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pPr algn="ctr"/>
            <a:endParaRPr lang="ru-RU"/>
          </a:p>
        </p:txBody>
      </p:sp>
      <p:sp>
        <p:nvSpPr>
          <p:cNvPr id="9" name="Полилиния 8">
            <a:hlinkClick r:id="rId3" action="ppaction://hlinksldjump"/>
          </p:cNvPr>
          <p:cNvSpPr/>
          <p:nvPr/>
        </p:nvSpPr>
        <p:spPr>
          <a:xfrm>
            <a:off x="3200400" y="1600200"/>
            <a:ext cx="2635624" cy="1761565"/>
          </a:xfrm>
          <a:custGeom>
            <a:avLst/>
            <a:gdLst>
              <a:gd name="connsiteX0" fmla="*/ 0 w 2635624"/>
              <a:gd name="connsiteY0" fmla="*/ 1761565 h 1761565"/>
              <a:gd name="connsiteX1" fmla="*/ 806824 w 2635624"/>
              <a:gd name="connsiteY1" fmla="*/ 13447 h 1761565"/>
              <a:gd name="connsiteX2" fmla="*/ 1775012 w 2635624"/>
              <a:gd name="connsiteY2" fmla="*/ 0 h 1761565"/>
              <a:gd name="connsiteX3" fmla="*/ 2635624 w 2635624"/>
              <a:gd name="connsiteY3" fmla="*/ 1761565 h 1761565"/>
              <a:gd name="connsiteX4" fmla="*/ 2326341 w 2635624"/>
              <a:gd name="connsiteY4" fmla="*/ 1761565 h 1761565"/>
              <a:gd name="connsiteX5" fmla="*/ 1667436 w 2635624"/>
              <a:gd name="connsiteY5" fmla="*/ 242047 h 1761565"/>
              <a:gd name="connsiteX6" fmla="*/ 941294 w 2635624"/>
              <a:gd name="connsiteY6" fmla="*/ 215153 h 1761565"/>
              <a:gd name="connsiteX7" fmla="*/ 215153 w 2635624"/>
              <a:gd name="connsiteY7" fmla="*/ 1761565 h 1761565"/>
              <a:gd name="connsiteX8" fmla="*/ 0 w 2635624"/>
              <a:gd name="connsiteY8" fmla="*/ 1761565 h 17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5624" h="1761565">
                <a:moveTo>
                  <a:pt x="0" y="1761565"/>
                </a:moveTo>
                <a:lnTo>
                  <a:pt x="806824" y="13447"/>
                </a:lnTo>
                <a:lnTo>
                  <a:pt x="1775012" y="0"/>
                </a:lnTo>
                <a:lnTo>
                  <a:pt x="2635624" y="1761565"/>
                </a:lnTo>
                <a:lnTo>
                  <a:pt x="2326341" y="1761565"/>
                </a:lnTo>
                <a:lnTo>
                  <a:pt x="1667436" y="242047"/>
                </a:lnTo>
                <a:cubicBezTo>
                  <a:pt x="936812" y="228517"/>
                  <a:pt x="941294" y="470689"/>
                  <a:pt x="941294" y="215153"/>
                </a:cubicBezTo>
                <a:lnTo>
                  <a:pt x="215153" y="1761565"/>
                </a:lnTo>
                <a:lnTo>
                  <a:pt x="0" y="1761565"/>
                </a:lnTo>
                <a:close/>
              </a:path>
            </a:pathLst>
          </a:custGeom>
          <a:solidFill>
            <a:schemeClr val="bg1">
              <a:lumMod val="85000"/>
              <a:alpha val="51000"/>
            </a:schemeClr>
          </a:solidFill>
          <a:scene3d>
            <a:camera prst="orthographicFront"/>
            <a:lightRig rig="threePt" dir="t"/>
          </a:scene3d>
          <a:sp3d>
            <a:bevelT w="133350" h="13335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hlinkClick r:id="rId3" action="ppaction://hlinksldjump"/>
          </p:cNvPr>
          <p:cNvSpPr/>
          <p:nvPr/>
        </p:nvSpPr>
        <p:spPr>
          <a:xfrm>
            <a:off x="3886200" y="4191000"/>
            <a:ext cx="914400" cy="1143000"/>
          </a:xfrm>
          <a:prstGeom prst="triangle">
            <a:avLst/>
          </a:prstGeom>
          <a:solidFill>
            <a:schemeClr val="bg1">
              <a:lumMod val="85000"/>
              <a:alpha val="51000"/>
            </a:schemeClr>
          </a:solidFill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hlinkClick r:id="rId3" action="ppaction://hlinksldjump"/>
          </p:cNvPr>
          <p:cNvSpPr/>
          <p:nvPr/>
        </p:nvSpPr>
        <p:spPr>
          <a:xfrm>
            <a:off x="4038600" y="3733800"/>
            <a:ext cx="685800" cy="609600"/>
          </a:xfrm>
          <a:prstGeom prst="ellipse">
            <a:avLst/>
          </a:prstGeom>
          <a:solidFill>
            <a:schemeClr val="bg1">
              <a:lumMod val="85000"/>
              <a:alpha val="51000"/>
            </a:schemeClr>
          </a:solidFill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 tooltip="Это секрет.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Реши мою головоломку!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>
            <a:hlinkClick r:id="" action="ppaction://hlinkshowjump?jump=endshow"/>
          </p:cNvPr>
          <p:cNvSpPr/>
          <p:nvPr/>
        </p:nvSpPr>
        <p:spPr>
          <a:xfrm>
            <a:off x="8763000" y="64008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>
            <a:hlinkClick r:id="rId3" action="ppaction://hlinksldjump" tooltip="Это секрет!"/>
          </p:cNvPr>
          <p:cNvSpPr/>
          <p:nvPr/>
        </p:nvSpPr>
        <p:spPr>
          <a:xfrm>
            <a:off x="533400" y="1752600"/>
            <a:ext cx="3429000" cy="1752600"/>
          </a:xfrm>
          <a:prstGeom prst="cube">
            <a:avLst>
              <a:gd name="adj" fmla="val 21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48200" y="2209800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 кубе храниться нужная тебе вещь. </a:t>
            </a:r>
          </a:p>
          <a:p>
            <a:r>
              <a:rPr lang="ru-RU" dirty="0" smtClean="0">
                <a:hlinkClick r:id="rId3" action="ppaction://hlinksldjump"/>
              </a:rPr>
              <a:t>Отгадай загадку и узнаешь, что там.</a:t>
            </a:r>
            <a:endParaRPr lang="ru-RU" dirty="0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4572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19812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0" name="Прямоугольник 9">
            <a:hlinkClick r:id="rId3" action="ppaction://hlinksldjump"/>
          </p:cNvPr>
          <p:cNvSpPr/>
          <p:nvPr/>
        </p:nvSpPr>
        <p:spPr>
          <a:xfrm>
            <a:off x="34290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1" name="Прямоугольник 10">
            <a:hlinkClick r:id="rId3" action="ppaction://hlinksldjump"/>
          </p:cNvPr>
          <p:cNvSpPr/>
          <p:nvPr/>
        </p:nvSpPr>
        <p:spPr>
          <a:xfrm>
            <a:off x="49530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2" name="Прямоугольник 11">
            <a:hlinkClick r:id="rId3" action="ppaction://hlinksldjump"/>
          </p:cNvPr>
          <p:cNvSpPr/>
          <p:nvPr/>
        </p:nvSpPr>
        <p:spPr>
          <a:xfrm>
            <a:off x="64008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3" name="Прямоугольник 12">
            <a:hlinkClick r:id="rId3" action="ppaction://hlinksldjump"/>
          </p:cNvPr>
          <p:cNvSpPr/>
          <p:nvPr/>
        </p:nvSpPr>
        <p:spPr>
          <a:xfrm>
            <a:off x="7772400" y="4038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4" name="Прямоугольник 13">
            <a:hlinkClick r:id="rId3" action="ppaction://hlinksldjump"/>
          </p:cNvPr>
          <p:cNvSpPr/>
          <p:nvPr/>
        </p:nvSpPr>
        <p:spPr>
          <a:xfrm>
            <a:off x="304800" y="5334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5" name="Прямоугольник 14">
            <a:hlinkClick r:id="rId3" action="ppaction://hlinksldjump"/>
          </p:cNvPr>
          <p:cNvSpPr/>
          <p:nvPr/>
        </p:nvSpPr>
        <p:spPr>
          <a:xfrm>
            <a:off x="1828800" y="5334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6" name="Прямоугольник 15">
            <a:hlinkClick r:id="rId3" action="ppaction://hlinksldjump"/>
          </p:cNvPr>
          <p:cNvSpPr/>
          <p:nvPr/>
        </p:nvSpPr>
        <p:spPr>
          <a:xfrm>
            <a:off x="3429000" y="5334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7" name="Прямоугольник 16">
            <a:hlinkClick r:id="" action="ppaction://hlinkshowjump?jump=nextslide"/>
          </p:cNvPr>
          <p:cNvSpPr/>
          <p:nvPr/>
        </p:nvSpPr>
        <p:spPr>
          <a:xfrm>
            <a:off x="4953000" y="5334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8" name="Прямоугольник 17">
            <a:hlinkClick r:id="rId3" action="ppaction://hlinksldjump"/>
          </p:cNvPr>
          <p:cNvSpPr/>
          <p:nvPr/>
        </p:nvSpPr>
        <p:spPr>
          <a:xfrm>
            <a:off x="6477000" y="5257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  <p:sp>
        <p:nvSpPr>
          <p:cNvPr id="19" name="Прямоугольник 18">
            <a:hlinkClick r:id="rId3" action="ppaction://hlinksldjump"/>
          </p:cNvPr>
          <p:cNvSpPr/>
          <p:nvPr/>
        </p:nvSpPr>
        <p:spPr>
          <a:xfrm>
            <a:off x="7772400" y="5257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 tooltip="Это секрет.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Реши мою головоломку!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>
            <a:hlinkClick r:id="" action="ppaction://hlinkshowjump?jump=endshow"/>
          </p:cNvPr>
          <p:cNvSpPr/>
          <p:nvPr/>
        </p:nvSpPr>
        <p:spPr>
          <a:xfrm>
            <a:off x="8763000" y="64008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>
            <a:hlinkClick r:id="rId3" action="ppaction://hlinksldjump" tooltip="Это секрет!"/>
          </p:cNvPr>
          <p:cNvSpPr/>
          <p:nvPr/>
        </p:nvSpPr>
        <p:spPr>
          <a:xfrm>
            <a:off x="533400" y="1828800"/>
            <a:ext cx="4876800" cy="4648200"/>
          </a:xfrm>
          <a:prstGeom prst="cube">
            <a:avLst>
              <a:gd name="adj" fmla="val 21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hlinkClick r:id="rId3" action="ppaction://hlinksldjump"/>
          </p:cNvPr>
          <p:cNvSpPr/>
          <p:nvPr/>
        </p:nvSpPr>
        <p:spPr>
          <a:xfrm>
            <a:off x="533400" y="2819400"/>
            <a:ext cx="3810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ольцо 19">
            <a:hlinkClick r:id="rId3" action="ppaction://hlinksldjump"/>
          </p:cNvPr>
          <p:cNvSpPr/>
          <p:nvPr/>
        </p:nvSpPr>
        <p:spPr>
          <a:xfrm>
            <a:off x="762000" y="3810000"/>
            <a:ext cx="1295400" cy="1295400"/>
          </a:xfrm>
          <a:prstGeom prst="donut">
            <a:avLst>
              <a:gd name="adj" fmla="val 9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Умножение 20">
            <a:hlinkClick r:id="rId3" action="ppaction://hlinksldjump"/>
          </p:cNvPr>
          <p:cNvSpPr/>
          <p:nvPr/>
        </p:nvSpPr>
        <p:spPr>
          <a:xfrm>
            <a:off x="685800" y="3657600"/>
            <a:ext cx="1447800" cy="1524000"/>
          </a:xfrm>
          <a:prstGeom prst="mathMultiply">
            <a:avLst>
              <a:gd name="adj1" fmla="val 7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hlinkClick r:id="rId3" action="ppaction://hlinksldjump"/>
          </p:cNvPr>
          <p:cNvSpPr/>
          <p:nvPr/>
        </p:nvSpPr>
        <p:spPr>
          <a:xfrm>
            <a:off x="12192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>
            <a:hlinkClick r:id="rId4" action="ppaction://hlinksldjump"/>
          </p:cNvPr>
          <p:cNvSpPr/>
          <p:nvPr/>
        </p:nvSpPr>
        <p:spPr>
          <a:xfrm>
            <a:off x="914400" y="3810000"/>
            <a:ext cx="2209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  тебя не выпущу!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625 -0.005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625 -0.0055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3625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34166 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 tooltip="Это секрет.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 action="ppaction://hlinksldjump"/>
              </a:rPr>
              <a:t>Реши мою головоломку!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>
            <a:hlinkClick r:id="" action="ppaction://hlinkshowjump?jump=endshow"/>
          </p:cNvPr>
          <p:cNvSpPr/>
          <p:nvPr/>
        </p:nvSpPr>
        <p:spPr>
          <a:xfrm>
            <a:off x="8763000" y="6400800"/>
            <a:ext cx="1524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>
            <a:hlinkClick r:id="rId3" action="ppaction://hlinksldjump" tooltip="Это секрет!"/>
          </p:cNvPr>
          <p:cNvSpPr/>
          <p:nvPr/>
        </p:nvSpPr>
        <p:spPr>
          <a:xfrm>
            <a:off x="1066800" y="1828800"/>
            <a:ext cx="4876800" cy="4648200"/>
          </a:xfrm>
          <a:prstGeom prst="cube">
            <a:avLst>
              <a:gd name="adj" fmla="val 21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олнце 13">
            <a:hlinkClick r:id="" action="ppaction://hlinkshowjump?jump=endshow"/>
          </p:cNvPr>
          <p:cNvSpPr/>
          <p:nvPr/>
        </p:nvSpPr>
        <p:spPr>
          <a:xfrm>
            <a:off x="9448800" y="1676400"/>
            <a:ext cx="1905000" cy="1371600"/>
          </a:xfrm>
          <a:prstGeom prst="sun">
            <a:avLst>
              <a:gd name="adj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Свобода</a:t>
            </a:r>
            <a:endParaRPr lang="ru-RU" dirty="0"/>
          </a:p>
        </p:txBody>
      </p:sp>
      <p:sp>
        <p:nvSpPr>
          <p:cNvPr id="23" name="Прямоугольник 22">
            <a:hlinkClick r:id="rId3" action="ppaction://hlinksldjump"/>
          </p:cNvPr>
          <p:cNvSpPr/>
          <p:nvPr/>
        </p:nvSpPr>
        <p:spPr>
          <a:xfrm>
            <a:off x="3352800" y="2819400"/>
            <a:ext cx="3810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ольцо 19">
            <a:hlinkClick r:id="rId3" action="ppaction://hlinksldjump"/>
          </p:cNvPr>
          <p:cNvSpPr/>
          <p:nvPr/>
        </p:nvSpPr>
        <p:spPr>
          <a:xfrm>
            <a:off x="3733800" y="3886200"/>
            <a:ext cx="1295400" cy="1295400"/>
          </a:xfrm>
          <a:prstGeom prst="donut">
            <a:avLst>
              <a:gd name="adj" fmla="val 9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Умножение 20">
            <a:hlinkClick r:id="rId3" action="ppaction://hlinksldjump"/>
          </p:cNvPr>
          <p:cNvSpPr/>
          <p:nvPr/>
        </p:nvSpPr>
        <p:spPr>
          <a:xfrm>
            <a:off x="3657600" y="3733800"/>
            <a:ext cx="1447800" cy="1524000"/>
          </a:xfrm>
          <a:prstGeom prst="mathMultiply">
            <a:avLst>
              <a:gd name="adj1" fmla="val 7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hlinkClick r:id="rId3" action="ppaction://hlinksldjump"/>
          </p:cNvPr>
          <p:cNvSpPr/>
          <p:nvPr/>
        </p:nvSpPr>
        <p:spPr>
          <a:xfrm>
            <a:off x="41910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hlinkClick r:id="" action="ppaction://hlinkshowjump?jump=endshow"/>
          </p:cNvPr>
          <p:cNvSpPr/>
          <p:nvPr/>
        </p:nvSpPr>
        <p:spPr>
          <a:xfrm>
            <a:off x="-76200" y="-76200"/>
            <a:ext cx="9525000" cy="7086600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Вы не справились!</a:t>
            </a:r>
            <a:endParaRPr lang="ru-RU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84 0.00463 C 0.07586 0.00139 0.06632 -0.00671 0.05451 -0.00949 C 0.04652 -0.0169 0.0375 -0.0169 0.02882 -0.02176 C 0.01336 -0.03055 -0.00295 -0.0368 -0.01962 -0.03981 C -0.04341 -0.03912 -0.06719 -0.03981 -0.0908 -0.03796 C -0.09879 -0.03727 -0.11198 -0.02755 -0.11962 -0.02384 C -0.12604 -0.02083 -0.13403 -0.01852 -0.1408 -0.01574 C -0.14566 -0.00926 -0.1507 -0.00694 -0.15608 -0.00162 C -0.16389 0.00602 -0.1724 0.01667 -0.18177 0.0206 C -0.18993 0.02824 -0.19618 0.0375 -0.20608 0.04097 C -0.21337 0.04815 -0.21893 0.04815 -0.22726 0.05301 C -0.24184 0.06134 -0.25556 0.07107 -0.27118 0.07523 C -0.27726 0.0838 -0.27066 0.07639 -0.28334 0.08125 C -0.28559 0.08218 -0.28733 0.08449 -0.28941 0.08542 C -0.29184 0.08658 -0.29445 0.08634 -0.29688 0.08727 C -0.3 0.08843 -0.30608 0.09144 -0.30608 0.09167 C -0.33889 0.09074 -0.37726 0.10741 -0.40452 0.08333 C -0.40799 0.07408 -0.41129 0.06435 -0.41667 0.05718 C -0.41823 0.0507 -0.42414 0.03889 -0.42414 0.03912 C -0.42552 0.02847 -0.42795 0.0206 -0.43021 0.01065 C -0.43108 0.00648 -0.43334 -0.00162 -0.43334 -0.00139 C -0.43282 -0.01852 -0.43264 -0.03518 -0.43177 -0.05208 C -0.43056 -0.07708 -0.41111 -0.08148 -0.39705 -0.08842 C -0.39028 -0.09167 -0.38403 -0.0956 -0.37726 -0.09838 C -0.34289 -0.09768 -0.30851 -0.09954 -0.27414 -0.09653 C -0.27049 -0.0963 -0.26511 -0.08842 -0.26511 -0.08819 C -0.26459 -0.08565 -0.26441 -0.08287 -0.26354 -0.08032 C -0.26285 -0.07801 -0.26129 -0.07662 -0.26059 -0.0743 C -0.25973 -0.07106 -0.2599 -0.06736 -0.25903 -0.06412 C -0.25591 -0.05139 -0.24966 -0.04005 -0.24549 -0.02778 C -0.24219 -0.01805 -0.2408 -0.0081 -0.23629 0.00046 C -0.23368 0.01204 -0.22691 0.01852 -0.22414 0.03079 C -0.22205 0.03958 -0.22014 0.04838 -0.21823 0.05718 C -0.21875 0.06597 -0.21754 0.075 -0.21962 0.08333 C -0.22032 0.08611 -0.22379 0.08565 -0.2257 0.08727 C -0.23039 0.09144 -0.23386 0.09306 -0.23941 0.09537 C -0.24775 0.10301 -0.25973 0.10648 -0.26962 0.10949 C -0.29028 0.1088 -0.31111 0.1088 -0.33177 0.10764 C -0.34254 0.10695 -0.35417 0.09792 -0.36511 0.09537 C -0.37205 0.08935 -0.3816 0.08796 -0.38941 0.08542 C -0.39427 0.07894 -0.40504 0.07755 -0.41216 0.07523 C -0.41927 0.06898 -0.4283 0.0662 -0.4349 0.05903 C -0.4382 0.05556 -0.44098 0.05093 -0.44393 0.04699 C -0.45295 0.03495 -0.46164 0.00162 -0.47414 -0.00347 C -0.48455 -0.01736 -0.49809 -0.025 -0.50903 -0.03796 C -0.51719 -0.04768 -0.52275 -0.06227 -0.53177 -0.07014 C -0.53525 -0.07685 -0.53664 -0.07963 -0.54236 -0.08241 C -0.54341 -0.0838 -0.54427 -0.08542 -0.54549 -0.08634 C -0.54688 -0.0875 -0.54879 -0.08704 -0.55 -0.08842 C -0.55139 -0.09005 -0.55174 -0.09282 -0.55295 -0.09444 C -0.55747 -0.10046 -0.56372 -0.10579 -0.56962 -0.10856 C -0.58021 -0.12268 -0.61667 -0.13657 -0.63177 -0.1368 C -0.69688 -0.13796 -0.76216 -0.13819 -0.82726 -0.13889 C -0.83229 -0.1375 -0.83785 -0.13819 -0.84236 -0.13495 C -0.84566 -0.13264 -0.84427 -0.12523 -0.84549 -0.1206 C -0.84948 -0.10648 -0.8533 -0.09236 -0.85747 -0.07824 C -0.8592 -0.06481 -0.86372 -0.05463 -0.86667 -0.0419 C -0.8717 -0.02037 -0.87726 0.00093 -0.88177 0.02269 C -0.88334 0.12732 -0.88177 0.1088 -0.8908 0.18033 C -0.89497 0.21412 -0.8974 0.2456 -0.90747 0.27732 C -0.91007 0.29329 -0.91459 0.30695 -0.91667 0.32384 C -0.91372 0.32755 -0.91164 0.32986 -0.90747 0.32986 " pathEditMode="relative" rAng="0" ptsTypes="fffffffffffffffffffffffffffffffffffffffffffffffffffffffffffff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00" y="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Ты не выйдешь никогда!</vt:lpstr>
      <vt:lpstr>Презентация PowerPoint</vt:lpstr>
      <vt:lpstr>Реши мою головоломку! </vt:lpstr>
      <vt:lpstr>Реши мою головоломку! </vt:lpstr>
      <vt:lpstr>Реши мою головоломку!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Ты не выйдешь никогда!</dc:title>
  <cp:lastModifiedBy>1</cp:lastModifiedBy>
  <cp:revision>8</cp:revision>
  <dcterms:created xsi:type="dcterms:W3CDTF">2013-08-07T10:46:38Z</dcterms:created>
  <dcterms:modified xsi:type="dcterms:W3CDTF">2015-11-27T13:25:56Z</dcterms:modified>
</cp:coreProperties>
</file>