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59960-1D1A-499F-A64D-50649ACB2D63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47A95-C4E0-401B-97DA-B53C7ACBF7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471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02.12.2015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&#1044;&#1054;&#1055;/&#1057;&#1087;&#1072;&#1089;&#1090;&#1080;%20&#1082;&#1086;&#1090;&#1105;&#1085;&#1082;&#1072;%201.pptx" TargetMode="External"/><Relationship Id="rId2" Type="http://schemas.openxmlformats.org/officeDocument/2006/relationships/hyperlink" Target="&#1044;&#1054;&#1055;/&#1058;&#1099;%20&#1085;&#1077;%20&#1074;&#1099;&#1081;&#1076;&#1077;&#1096;&#1100;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&#1044;&#1054;&#1055;/&#1057;&#1087;&#1072;&#1089;&#1090;&#1080;%20&#1082;&#1086;&#1090;&#1105;&#1085;&#1082;&#1072;%202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рест 4"/>
          <p:cNvSpPr/>
          <p:nvPr/>
        </p:nvSpPr>
        <p:spPr>
          <a:xfrm>
            <a:off x="179512" y="2348880"/>
            <a:ext cx="1224136" cy="1152128"/>
          </a:xfrm>
          <a:prstGeom prst="plus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540169" y="2157553"/>
            <a:ext cx="806368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Вас приветствует игровой </a:t>
            </a:r>
          </a:p>
          <a:p>
            <a:pPr algn="ctr"/>
            <a:r>
              <a:rPr lang="ru-RU" sz="54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м</a:t>
            </a:r>
            <a:r>
              <a:rPr lang="ru-RU" sz="54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арафон!</a:t>
            </a:r>
            <a:endParaRPr lang="ru-RU" sz="54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8" name="Пятиугольник 7">
            <a:hlinkClick r:id="" action="ppaction://hlinkshowjump?jump=nextslide"/>
          </p:cNvPr>
          <p:cNvSpPr/>
          <p:nvPr/>
        </p:nvSpPr>
        <p:spPr>
          <a:xfrm>
            <a:off x="-180528" y="4149080"/>
            <a:ext cx="9865096" cy="792088"/>
          </a:xfrm>
          <a:prstGeom prst="homePlate">
            <a:avLst>
              <a:gd name="adj" fmla="val 5164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Далее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453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pat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1007 L 0.23976 -0.33588 L 0.58281 -0.33588 L 0.82309 -0.1007 L 0.82309 0.23542 L 0.58281 0.47268 L 0.23976 0.47268 L 1.66667E-6 0.23542 L 1.66667E-6 -0.1007 Z " pathEditMode="relative" rAng="0" ptsTypes="FFFFFFFFF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146" y="1689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ятиугольник 7">
            <a:hlinkClick r:id="" action="ppaction://hlinkshowjump?jump=nextslide"/>
          </p:cNvPr>
          <p:cNvSpPr/>
          <p:nvPr/>
        </p:nvSpPr>
        <p:spPr>
          <a:xfrm>
            <a:off x="-180528" y="5877272"/>
            <a:ext cx="9865096" cy="792088"/>
          </a:xfrm>
          <a:prstGeom prst="homePlate">
            <a:avLst>
              <a:gd name="adj" fmla="val 5164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Вправо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6" name="Пятиугольник 5">
            <a:hlinkClick r:id="" action="ppaction://hlinkshowjump?jump=nextslide"/>
          </p:cNvPr>
          <p:cNvSpPr/>
          <p:nvPr/>
        </p:nvSpPr>
        <p:spPr>
          <a:xfrm rot="5400000">
            <a:off x="-1332656" y="2924944"/>
            <a:ext cx="4104456" cy="792088"/>
          </a:xfrm>
          <a:prstGeom prst="homePlate">
            <a:avLst>
              <a:gd name="adj" fmla="val 5164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Вниз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7" name="Пятиугольник 6">
            <a:hlinkClick r:id="" action="ppaction://hlinkshowjump?jump=nextslide"/>
          </p:cNvPr>
          <p:cNvSpPr/>
          <p:nvPr/>
        </p:nvSpPr>
        <p:spPr>
          <a:xfrm rot="16200000">
            <a:off x="6372200" y="2780928"/>
            <a:ext cx="4104456" cy="792088"/>
          </a:xfrm>
          <a:prstGeom prst="homePlate">
            <a:avLst>
              <a:gd name="adj" fmla="val 5164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Вверх</a:t>
            </a:r>
            <a:endParaRPr lang="ru-RU" sz="4000" dirty="0">
              <a:solidFill>
                <a:schemeClr val="tx1"/>
              </a:solidFill>
            </a:endParaRPr>
          </a:p>
        </p:txBody>
      </p:sp>
      <p:sp>
        <p:nvSpPr>
          <p:cNvPr id="9" name="Пятиугольник 8">
            <a:hlinkClick r:id="" action="ppaction://hlinkshowjump?jump=nextslide"/>
          </p:cNvPr>
          <p:cNvSpPr/>
          <p:nvPr/>
        </p:nvSpPr>
        <p:spPr>
          <a:xfrm rot="10800000">
            <a:off x="-612576" y="116631"/>
            <a:ext cx="9865096" cy="792088"/>
          </a:xfrm>
          <a:prstGeom prst="homePlate">
            <a:avLst>
              <a:gd name="adj" fmla="val 51649"/>
            </a:avLst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chemeClr val="tx1"/>
                </a:solidFill>
              </a:rPr>
              <a:t>Влево?</a:t>
            </a:r>
            <a:endParaRPr lang="ru-RU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5805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Сложно было сюда попасть?</a:t>
            </a:r>
            <a:endParaRPr lang="ru-RU" sz="3600" dirty="0"/>
          </a:p>
        </p:txBody>
      </p:sp>
      <p:sp>
        <p:nvSpPr>
          <p:cNvPr id="4" name="Прямоугольник 3">
            <a:hlinkClick r:id="" action="ppaction://hlinkshowjump?jump=nextslide"/>
          </p:cNvPr>
          <p:cNvSpPr/>
          <p:nvPr/>
        </p:nvSpPr>
        <p:spPr>
          <a:xfrm>
            <a:off x="645941" y="1628800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hlinkClick r:id="" action="ppaction://hlinkshowjump?jump=nextslide"/>
          </p:cNvPr>
          <p:cNvSpPr/>
          <p:nvPr/>
        </p:nvSpPr>
        <p:spPr>
          <a:xfrm>
            <a:off x="624237" y="2564904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Очень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hlinkClick r:id="" action="ppaction://hlinkshowjump?jump=nextslide"/>
          </p:cNvPr>
          <p:cNvSpPr/>
          <p:nvPr/>
        </p:nvSpPr>
        <p:spPr>
          <a:xfrm>
            <a:off x="624237" y="3509392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Слишком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hlinkClick r:id="" action="ppaction://hlinkshowjump?jump=nextslide"/>
          </p:cNvPr>
          <p:cNvSpPr/>
          <p:nvPr/>
        </p:nvSpPr>
        <p:spPr>
          <a:xfrm>
            <a:off x="624237" y="4581128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Конечно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4054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04664"/>
            <a:ext cx="3433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/>
              <a:t>Плохие новости:</a:t>
            </a:r>
            <a:endParaRPr lang="ru-R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1198756"/>
            <a:ext cx="5612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/>
              <a:t>Вы не умеете решать головоломки!</a:t>
            </a:r>
            <a:endParaRPr lang="ru-RU" sz="2800" dirty="0"/>
          </a:p>
        </p:txBody>
      </p:sp>
      <p:sp>
        <p:nvSpPr>
          <p:cNvPr id="8" name="Прямоугольник 7">
            <a:hlinkClick r:id="" action="ppaction://hlinkshowjump?jump=nextslide"/>
          </p:cNvPr>
          <p:cNvSpPr/>
          <p:nvPr/>
        </p:nvSpPr>
        <p:spPr>
          <a:xfrm>
            <a:off x="467544" y="2204864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Соглашусь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hlinkClick r:id="" action="ppaction://hlinkshowjump?jump=nextslide"/>
          </p:cNvPr>
          <p:cNvSpPr/>
          <p:nvPr/>
        </p:nvSpPr>
        <p:spPr>
          <a:xfrm>
            <a:off x="466185" y="3149352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hlinkClick r:id="" action="ppaction://hlinkshowjump?jump=nextslide"/>
          </p:cNvPr>
          <p:cNvSpPr/>
          <p:nvPr/>
        </p:nvSpPr>
        <p:spPr>
          <a:xfrm>
            <a:off x="467544" y="4114408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Плохо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hlinkClick r:id="" action="ppaction://hlinkshowjump?jump=nextslide"/>
          </p:cNvPr>
          <p:cNvSpPr/>
          <p:nvPr/>
        </p:nvSpPr>
        <p:spPr>
          <a:xfrm>
            <a:off x="466185" y="5110559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Это не новость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515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1342" y="1556792"/>
            <a:ext cx="930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Вы</a:t>
            </a:r>
            <a:endParaRPr lang="ru-RU" sz="4800" dirty="0"/>
          </a:p>
        </p:txBody>
      </p:sp>
      <p:sp>
        <p:nvSpPr>
          <p:cNvPr id="12" name="TextBox 11"/>
          <p:cNvSpPr txBox="1"/>
          <p:nvPr/>
        </p:nvSpPr>
        <p:spPr>
          <a:xfrm>
            <a:off x="1445769" y="1556792"/>
            <a:ext cx="3408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/>
              <a:t>с</a:t>
            </a:r>
            <a:r>
              <a:rPr lang="ru-RU" sz="4800" dirty="0" smtClean="0"/>
              <a:t>правились!</a:t>
            </a:r>
            <a:endParaRPr lang="ru-RU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1271405" y="1556792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не</a:t>
            </a:r>
            <a:endParaRPr lang="ru-RU" sz="4800" dirty="0"/>
          </a:p>
        </p:txBody>
      </p:sp>
      <p:sp>
        <p:nvSpPr>
          <p:cNvPr id="14" name="Прямоугольник 13">
            <a:hlinkClick r:id="" action="ppaction://hlinkshowjump?jump=nextslide"/>
          </p:cNvPr>
          <p:cNvSpPr/>
          <p:nvPr/>
        </p:nvSpPr>
        <p:spPr>
          <a:xfrm>
            <a:off x="4572000" y="2753308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У меня всегда так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14">
            <a:hlinkClick r:id="" action="ppaction://hlinkshowjump?jump=nextslide"/>
          </p:cNvPr>
          <p:cNvSpPr/>
          <p:nvPr/>
        </p:nvSpPr>
        <p:spPr>
          <a:xfrm>
            <a:off x="4570641" y="3697796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Да?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15">
            <a:hlinkClick r:id="" action="ppaction://hlinkshowjump?jump=nextslide"/>
          </p:cNvPr>
          <p:cNvSpPr/>
          <p:nvPr/>
        </p:nvSpPr>
        <p:spPr>
          <a:xfrm>
            <a:off x="4572000" y="4662852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Да!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7" name="Прямоугольник 16">
            <a:hlinkClick r:id="" action="ppaction://hlinkshowjump?jump=nextslide"/>
          </p:cNvPr>
          <p:cNvSpPr/>
          <p:nvPr/>
        </p:nvSpPr>
        <p:spPr>
          <a:xfrm>
            <a:off x="4570641" y="5659003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Это не новость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4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66667E-6 2.22222E-6 L 0.06563 -0.00301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2" grpId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91" y="260648"/>
            <a:ext cx="8003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Хватит, приступим к другому, </a:t>
            </a:r>
          </a:p>
          <a:p>
            <a:r>
              <a:rPr lang="ru-RU" sz="4800" dirty="0" smtClean="0"/>
              <a:t>более интересному занятию?</a:t>
            </a:r>
            <a:endParaRPr lang="ru-RU" sz="4800" dirty="0"/>
          </a:p>
        </p:txBody>
      </p:sp>
      <p:sp>
        <p:nvSpPr>
          <p:cNvPr id="9" name="Прямоугольник 8">
            <a:hlinkClick r:id="" action="ppaction://hlinkshowjump?jump=nextslide"/>
          </p:cNvPr>
          <p:cNvSpPr/>
          <p:nvPr/>
        </p:nvSpPr>
        <p:spPr>
          <a:xfrm>
            <a:off x="392107" y="2013580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Нет!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hlinkClick r:id="" action="ppaction://hlinkshowjump?jump=nextslide"/>
          </p:cNvPr>
          <p:cNvSpPr/>
          <p:nvPr/>
        </p:nvSpPr>
        <p:spPr>
          <a:xfrm>
            <a:off x="392107" y="2955039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Мне и тут хорошо!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hlinkClick r:id="" action="ppaction://hlinkshowjump?jump=nextslide"/>
          </p:cNvPr>
          <p:cNvSpPr/>
          <p:nvPr/>
        </p:nvSpPr>
        <p:spPr>
          <a:xfrm>
            <a:off x="393466" y="3920095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Я не умею читать…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17">
            <a:hlinkClick r:id="" action="ppaction://hlinkshowjump?jump=nextslide"/>
          </p:cNvPr>
          <p:cNvSpPr/>
          <p:nvPr/>
        </p:nvSpPr>
        <p:spPr>
          <a:xfrm>
            <a:off x="392107" y="4916246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А мне это надо?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292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1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91" y="260648"/>
            <a:ext cx="47030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Шутки в сторону!</a:t>
            </a:r>
            <a:endParaRPr lang="ru-RU" sz="4800" dirty="0"/>
          </a:p>
        </p:txBody>
      </p:sp>
      <p:sp>
        <p:nvSpPr>
          <p:cNvPr id="9" name="Прямоугольник 8">
            <a:hlinkClick r:id="rId2" action="ppaction://hlinksldjump"/>
          </p:cNvPr>
          <p:cNvSpPr/>
          <p:nvPr/>
        </p:nvSpPr>
        <p:spPr>
          <a:xfrm>
            <a:off x="402959" y="2564904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hlinkClick r:id="" action="ppaction://hlinkshowjump?jump=nextslide"/>
          </p:cNvPr>
          <p:cNvSpPr/>
          <p:nvPr/>
        </p:nvSpPr>
        <p:spPr>
          <a:xfrm>
            <a:off x="392107" y="3573016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Нет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5194" y="1091645"/>
            <a:ext cx="4916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Вы хотите начать</a:t>
            </a:r>
            <a:r>
              <a:rPr lang="ru-RU" sz="4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010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91" y="260648"/>
            <a:ext cx="5800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Это ваши проблемы!</a:t>
            </a:r>
            <a:endParaRPr lang="ru-RU" sz="4800" dirty="0"/>
          </a:p>
        </p:txBody>
      </p:sp>
      <p:sp>
        <p:nvSpPr>
          <p:cNvPr id="9" name="Прямоугольник 8">
            <a:hlinkClick r:id="rId2" action="ppaction://hlinksldjump"/>
          </p:cNvPr>
          <p:cNvSpPr/>
          <p:nvPr/>
        </p:nvSpPr>
        <p:spPr>
          <a:xfrm>
            <a:off x="402959" y="2564904"/>
            <a:ext cx="4104456" cy="79208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50000"/>
                </a:schemeClr>
              </a:gs>
            </a:gsLst>
            <a:lin ang="135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Да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4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85000"/>
              </a:schemeClr>
            </a:gs>
            <a:gs pos="100000">
              <a:schemeClr val="bg1">
                <a:lumMod val="5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9191" y="260648"/>
            <a:ext cx="4211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dirty="0" smtClean="0"/>
              <a:t>Выберите игру:</a:t>
            </a:r>
            <a:endParaRPr lang="ru-RU" sz="4800" dirty="0"/>
          </a:p>
        </p:txBody>
      </p:sp>
      <p:sp>
        <p:nvSpPr>
          <p:cNvPr id="3" name="Прямоугольник 2">
            <a:hlinkClick r:id="rId2" action="ppaction://hlinkpres?slideindex=1&amp;slidetitle="/>
          </p:cNvPr>
          <p:cNvSpPr/>
          <p:nvPr/>
        </p:nvSpPr>
        <p:spPr>
          <a:xfrm>
            <a:off x="428390" y="1850776"/>
            <a:ext cx="8064896" cy="720080"/>
          </a:xfrm>
          <a:prstGeom prst="rect">
            <a:avLst/>
          </a:prstGeom>
          <a:solidFill>
            <a:schemeClr val="accent3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Ты не выйдешь!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hlinkClick r:id="rId3" action="ppaction://hlinkpres?slideindex=1&amp;slidetitle="/>
          </p:cNvPr>
          <p:cNvSpPr/>
          <p:nvPr/>
        </p:nvSpPr>
        <p:spPr>
          <a:xfrm>
            <a:off x="467544" y="3190690"/>
            <a:ext cx="8064896" cy="720080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Спасти котёнка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12">
            <a:hlinkClick r:id="rId4" action="ppaction://hlinkpres?slideindex=1&amp;slidetitle="/>
          </p:cNvPr>
          <p:cNvSpPr/>
          <p:nvPr/>
        </p:nvSpPr>
        <p:spPr>
          <a:xfrm>
            <a:off x="467544" y="4439871"/>
            <a:ext cx="8064896" cy="720080"/>
          </a:xfrm>
          <a:prstGeom prst="rect">
            <a:avLst/>
          </a:prstGeom>
          <a:solidFill>
            <a:srgbClr val="C00000"/>
          </a:solidFill>
          <a:ln>
            <a:solidFill>
              <a:schemeClr val="tx2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smtClean="0">
                <a:solidFill>
                  <a:schemeClr val="tx1"/>
                </a:solidFill>
              </a:rPr>
              <a:t>Спасти котёнка 2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9512" y="1268760"/>
            <a:ext cx="1450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2010 г.: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198497" y="2599384"/>
            <a:ext cx="1450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2011 г.:</a:t>
            </a:r>
            <a:endParaRPr lang="ru-RU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1938" y="3852337"/>
            <a:ext cx="1450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smtClean="0"/>
              <a:t>2012 г.: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191" y="5517232"/>
            <a:ext cx="585327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1009931" y="5466419"/>
            <a:ext cx="182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нормально</a:t>
            </a:r>
            <a:endParaRPr lang="ru-RU" sz="24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48439" y="5552418"/>
            <a:ext cx="585327" cy="3600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3458593" y="5501605"/>
            <a:ext cx="133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сложно</a:t>
            </a:r>
            <a:endParaRPr lang="ru-RU" sz="2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5008679" y="5581533"/>
            <a:ext cx="585327" cy="3600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603296" y="5517232"/>
            <a:ext cx="2171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- очень сложно</a:t>
            </a:r>
            <a:endParaRPr lang="ru-RU" sz="2400" dirty="0"/>
          </a:p>
        </p:txBody>
      </p:sp>
      <p:sp>
        <p:nvSpPr>
          <p:cNvPr id="5" name="Скругленный прямоугольник 4">
            <a:hlinkClick r:id="" action="ppaction://hlinkshowjump?jump=endshow"/>
          </p:cNvPr>
          <p:cNvSpPr/>
          <p:nvPr/>
        </p:nvSpPr>
        <p:spPr>
          <a:xfrm>
            <a:off x="7441686" y="231378"/>
            <a:ext cx="1440160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smtClean="0"/>
              <a:t>Конец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6490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9" grpId="0"/>
      <p:bldP spid="21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121</Words>
  <Application>Microsoft Office PowerPoint</Application>
  <PresentationFormat>Экран (4:3)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6</cp:revision>
  <dcterms:created xsi:type="dcterms:W3CDTF">2015-12-02T10:11:09Z</dcterms:created>
  <dcterms:modified xsi:type="dcterms:W3CDTF">2015-12-02T11:02:08Z</dcterms:modified>
</cp:coreProperties>
</file>