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75" r:id="rId6"/>
    <p:sldId id="387" r:id="rId7"/>
    <p:sldId id="388" r:id="rId8"/>
    <p:sldId id="389" r:id="rId9"/>
    <p:sldId id="376" r:id="rId10"/>
    <p:sldId id="390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128" y="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86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">
      <pc:chgData name="Fake Test User" userId="SID-0" providerId="Test" clId="FakeClientId" dt="2024-03-08T08:14:27.384" v="36" actId="790"/>
      <pc:docMkLst>
        <pc:docMk/>
      </pc:docMkLst>
      <pc:sldChg chg="modSp mod">
        <pc:chgData name="Fake Test User" userId="SID-0" providerId="Test" clId="FakeClientId" dt="2024-03-08T07:41:15.322" v="3" actId="14430"/>
        <pc:sldMkLst>
          <pc:docMk/>
          <pc:sldMk cId="1330733909" sldId="365"/>
        </pc:sldMkLst>
        <pc:spChg chg="mod modVis">
          <ac:chgData name="Fake Test User" userId="SID-0" providerId="Test" clId="FakeClientId" dt="2024-03-08T07:41:15.322" v="3" actId="14430"/>
          <ac:spMkLst>
            <pc:docMk/>
            <pc:sldMk cId="1330733909" sldId="365"/>
            <ac:spMk id="3" creationId="{8692FC88-DAD7-F5AD-7831-DE54322108F6}"/>
          </ac:spMkLst>
        </pc:spChg>
      </pc:sldChg>
      <pc:sldChg chg="modSp mod">
        <pc:chgData name="Fake Test User" userId="SID-0" providerId="Test" clId="FakeClientId" dt="2024-03-08T08:14:27.384" v="36" actId="790"/>
        <pc:sldMkLst>
          <pc:docMk/>
          <pc:sldMk cId="2395464980" sldId="372"/>
        </pc:sldMkLst>
        <pc:spChg chg="mod">
          <ac:chgData name="Fake Test User" userId="SID-0" providerId="Test" clId="FakeClientId" dt="2024-03-08T08:14:27.384" v="36" actId="790"/>
          <ac:spMkLst>
            <pc:docMk/>
            <pc:sldMk cId="2395464980" sldId="372"/>
            <ac:spMk id="14" creationId="{AE5F2E56-9F77-E1C2-EC04-EA959822CA61}"/>
          </ac:spMkLst>
        </pc:spChg>
        <pc:spChg chg="mod">
          <ac:chgData name="Fake Test User" userId="SID-0" providerId="Test" clId="FakeClientId" dt="2024-03-08T08:14:27.384" v="36" actId="790"/>
          <ac:spMkLst>
            <pc:docMk/>
            <pc:sldMk cId="2395464980" sldId="372"/>
            <ac:spMk id="24" creationId="{CE1ABEC8-43FD-4F21-A7D2-70200D86263C}"/>
          </ac:spMkLst>
        </pc:spChg>
      </pc:sldChg>
      <pc:sldChg chg="modSp mod">
        <pc:chgData name="Fake Test User" userId="SID-0" providerId="Test" clId="FakeClientId" dt="2024-03-08T07:41:29.634" v="4" actId="14100"/>
        <pc:sldMkLst>
          <pc:docMk/>
          <pc:sldMk cId="1073601555" sldId="376"/>
        </pc:sldMkLst>
        <pc:spChg chg="mod">
          <ac:chgData name="Fake Test User" userId="SID-0" providerId="Test" clId="FakeClientId" dt="2024-03-08T07:41:29.634" v="4" actId="14100"/>
          <ac:spMkLst>
            <pc:docMk/>
            <pc:sldMk cId="1073601555" sldId="376"/>
            <ac:spMk id="4" creationId="{9B774F1A-D233-C240-B22D-F82C6161FAC1}"/>
          </ac:spMkLst>
        </pc:spChg>
      </pc:sldChg>
      <pc:sldChg chg="modSp mod">
        <pc:chgData name="Fake Test User" userId="SID-0" providerId="Test" clId="FakeClientId" dt="2024-03-08T07:42:30.526" v="6" actId="790"/>
        <pc:sldMkLst>
          <pc:docMk/>
          <pc:sldMk cId="2170071140" sldId="379"/>
        </pc:sldMkLst>
        <pc:spChg chg="mod">
          <ac:chgData name="Fake Test User" userId="SID-0" providerId="Test" clId="FakeClientId" dt="2024-03-08T07:42:17.197" v="5" actId="947"/>
          <ac:spMkLst>
            <pc:docMk/>
            <pc:sldMk cId="2170071140" sldId="379"/>
            <ac:spMk id="3" creationId="{06DE3104-398C-EF95-D86E-630F512487F9}"/>
          </ac:spMkLst>
        </pc:spChg>
        <pc:graphicFrameChg chg="modGraphic">
          <ac:chgData name="Fake Test User" userId="SID-0" providerId="Test" clId="FakeClientId" dt="2024-03-08T07:42:30.526" v="6" actId="790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08T07:44:09.761" v="24" actId="14734"/>
        <pc:sldMkLst>
          <pc:docMk/>
          <pc:sldMk cId="3304068007" sldId="381"/>
        </pc:sldMkLst>
        <pc:graphicFrameChg chg="modGraphic">
          <ac:chgData name="Fake Test User" userId="SID-0" providerId="Test" clId="FakeClientId" dt="2024-03-08T07:44:09.761" v="24" actId="14734"/>
          <ac:graphicFrameMkLst>
            <pc:docMk/>
            <pc:sldMk cId="3304068007" sldId="381"/>
            <ac:graphicFrameMk id="5" creationId="{8EEA5630-8504-C8C7-2F0C-EE6D53FDDCC5}"/>
          </ac:graphicFrameMkLst>
        </pc:graphicFrameChg>
      </pc:sldChg>
      <pc:sldMasterChg chg="modSldLayout">
        <pc:chgData name="Fake Test User" userId="SID-0" providerId="Test" clId="FakeClientId" dt="2024-03-08T07:44:28.917" v="32" actId="14100"/>
        <pc:sldMasterMkLst>
          <pc:docMk/>
          <pc:sldMasterMk cId="1955693199" sldId="2147483648"/>
        </pc:sldMasterMkLst>
        <pc:sldLayoutChg chg="modSp mod">
          <pc:chgData name="Fake Test User" userId="SID-0" providerId="Test" clId="FakeClientId" dt="2024-03-08T07:44:28.917" v="32" actId="14100"/>
          <pc:sldLayoutMkLst>
            <pc:docMk/>
            <pc:sldMasterMk cId="1955693199" sldId="2147483648"/>
            <pc:sldLayoutMk cId="2378260718" sldId="2147483663"/>
          </pc:sldLayoutMkLst>
          <pc:cxnChg chg="mod">
            <ac:chgData name="Fake Test User" userId="SID-0" providerId="Test" clId="FakeClientId" dt="2024-03-08T07:44:28.917" v="32" actId="14100"/>
            <ac:cxnSpMkLst>
              <pc:docMk/>
              <pc:sldMasterMk cId="1955693199" sldId="2147483648"/>
              <pc:sldLayoutMk cId="2378260718" sldId="2147483663"/>
              <ac:cxnSpMk id="6" creationId="{61CFC792-44F7-2497-E19D-8FB08AFF94F7}"/>
            </ac:cxnSpMkLst>
          </pc:cxnChg>
        </pc:sldLayoutChg>
        <pc:sldLayoutChg chg="modSp mod">
          <pc:chgData name="Fake Test User" userId="SID-0" providerId="Test" clId="FakeClientId" dt="2024-03-08T07:43:01.291" v="14" actId="14100"/>
          <pc:sldLayoutMkLst>
            <pc:docMk/>
            <pc:sldMasterMk cId="1955693199" sldId="2147483648"/>
            <pc:sldLayoutMk cId="3907219857" sldId="2147483677"/>
          </pc:sldLayoutMkLst>
          <pc:cxnChg chg="mod">
            <ac:chgData name="Fake Test User" userId="SID-0" providerId="Test" clId="FakeClientId" dt="2024-03-08T07:43:01.291" v="14" actId="14100"/>
            <ac:cxnSpMkLst>
              <pc:docMk/>
              <pc:sldMasterMk cId="1955693199" sldId="2147483648"/>
              <pc:sldLayoutMk cId="3907219857" sldId="2147483677"/>
              <ac:cxnSpMk id="4" creationId="{94827F6F-999F-23E9-8C09-325D1A76B07A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6263BF6-D6B8-4F11-A4EE-F711017B11B2}" type="datetime1">
              <a:rPr lang="es-ES" smtClean="0"/>
              <a:t>06/05/2025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61A1-75D9-49F7-83EB-F587264261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841076F-F2A9-4081-92F7-BCCCCDAAFF87}" type="datetime1">
              <a:rPr lang="es-ES" smtClean="0"/>
              <a:t>06/05/2025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EF75CB5-5666-5049-9AE0-38EFD385C2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A7A60-BC0B-F09B-BDF7-1A22578D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0367294-5F2B-27D3-DE66-113609A6C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B0CE024-1B6B-7F73-4A41-6D7DF4389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204082-A577-C746-BE91-FA4A9797A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06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78B7-E713-309D-300E-F4E986E54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17A4F7-632A-E102-CFA1-00AAD0D5E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3D76CB6-5AD4-69A3-8F3E-BAA1F1FFC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07DE7A-33DC-160C-C980-7C7E28CB4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02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A76D4-A633-6CAA-795E-0C1D2AAD5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CAC659-9BA7-292B-35AC-B6C8DEB05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7173CE-D135-0CCA-C738-81891B3EE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AC20C6-0954-5432-C132-DDFD444C5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734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ABE87-E73E-2441-780D-184668F79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19CBF8-97C0-0481-5F17-499A2B1F0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29008F9-6E3A-73A8-1F75-1AD15E162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C4906F-B9A5-56B4-E2CA-F43B69AE1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63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31200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2" name="Marcador de posición de tab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tab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" name="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pic>
          <p:nvPicPr>
            <p:cNvPr id="4" name="Marcador de conteni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es-ES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0" y="2679192"/>
            <a:ext cx="410565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Marcador de conteni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9" name="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es-ES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es-ES" sz="32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es-ES" sz="24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es-ES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2 colum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7" name="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es-ES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Imagen 5" descr="Espiral azul y púrpura&#10;&#10;Descripción generada automá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2" name="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0" name="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21" name="Marcador de conteni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s-ES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es-ES"/>
            </a:defPPr>
          </a:lstStyle>
          <a:p>
            <a:pPr rtl="0"/>
            <a:r>
              <a:rPr lang="es-ES" dirty="0" err="1"/>
              <a:t>Movie</a:t>
            </a:r>
            <a:r>
              <a:rPr lang="es-ES" dirty="0"/>
              <a:t> Finder</a:t>
            </a:r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Alex Asensio Sánchez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Idea de aplicación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3057978"/>
            <a:ext cx="7420819" cy="239576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Desarrollar una aplicación que permita a los usuarios buscar películas y visualizar datos acerca de las mismas</a:t>
            </a:r>
          </a:p>
          <a:p>
            <a:pPr rtl="0"/>
            <a:r>
              <a:rPr lang="es-ES" dirty="0"/>
              <a:t>Permitir a los usuarios llevar un listado de sus películas favoritas, así como escribir reseñas</a:t>
            </a:r>
          </a:p>
          <a:p>
            <a:pPr rtl="0"/>
            <a:r>
              <a:rPr lang="es-ES" dirty="0"/>
              <a:t>Tener un usuario administrador que pueda gestionar a los usuarios y sus reseñas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E77E4-F2AE-2EF5-EE20-24DADB2D9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7940D-A473-C929-4201-5E6ECACB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Funcionalidad de la aplicación</a:t>
            </a:r>
            <a:br>
              <a:rPr lang="es-ES" dirty="0"/>
            </a:br>
            <a:br>
              <a:rPr lang="es-ES" dirty="0"/>
            </a:br>
            <a:r>
              <a:rPr lang="es-ES" dirty="0"/>
              <a:t>Usuarios no registrados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723959-64A0-ADAB-3BFE-C5C1BA002C7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829379"/>
            <a:ext cx="7420819" cy="36766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Buscar películas</a:t>
            </a:r>
          </a:p>
          <a:p>
            <a:pPr rtl="0"/>
            <a:r>
              <a:rPr lang="es-ES" dirty="0"/>
              <a:t>Visualizar detalles de dichas películas</a:t>
            </a:r>
          </a:p>
          <a:p>
            <a:pPr rtl="0"/>
            <a:r>
              <a:rPr lang="es-ES" dirty="0"/>
              <a:t>Visualizar reseñas de otros usuarios</a:t>
            </a:r>
          </a:p>
          <a:p>
            <a:pPr rtl="0"/>
            <a:r>
              <a:rPr lang="es-ES" dirty="0"/>
              <a:t>Registrarse en la página</a:t>
            </a:r>
          </a:p>
          <a:p>
            <a:pPr rtl="0"/>
            <a:r>
              <a:rPr lang="es-ES" dirty="0"/>
              <a:t>Recibir recomendaciones de películas en base a una (Proporcionadas por </a:t>
            </a:r>
            <a:r>
              <a:rPr lang="es-ES" dirty="0" err="1"/>
              <a:t>ChatGPT</a:t>
            </a:r>
            <a:r>
              <a:rPr lang="es-ES" dirty="0"/>
              <a:t>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B8EDD8-A95F-87BB-AEE5-3BA80522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352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DEF84-83FE-D8EC-B108-4DA930FED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95A68-F14F-2782-147D-158F1FA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Funcionalidad de la aplicación</a:t>
            </a:r>
            <a:br>
              <a:rPr lang="es-ES" dirty="0"/>
            </a:br>
            <a:br>
              <a:rPr lang="es-ES" dirty="0"/>
            </a:br>
            <a:r>
              <a:rPr lang="es-ES" dirty="0"/>
              <a:t>Usuarios registrados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76D39F-6320-EDE2-4E3D-D2A24D3596E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829380"/>
            <a:ext cx="7420819" cy="29223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Añadir películas a favoritos</a:t>
            </a:r>
          </a:p>
          <a:p>
            <a:r>
              <a:rPr lang="es-ES" dirty="0"/>
              <a:t>Ver listado de películas añadidas a favoritos</a:t>
            </a:r>
          </a:p>
          <a:p>
            <a:pPr rtl="0"/>
            <a:r>
              <a:rPr lang="es-ES" dirty="0"/>
              <a:t>Escribir reseñas</a:t>
            </a:r>
          </a:p>
          <a:p>
            <a:pPr rtl="0"/>
            <a:r>
              <a:rPr lang="es-ES" dirty="0"/>
              <a:t>Editar/eliminar reseñas escritas por ellos</a:t>
            </a:r>
          </a:p>
          <a:p>
            <a:pPr rtl="0"/>
            <a:r>
              <a:rPr lang="es-ES" dirty="0"/>
              <a:t>Editar nombre de usuario/contraseña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2D608D8-86C3-6CEF-0AF6-334CA9CB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86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71EC0-88DE-F863-6812-BA07FCF1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1F5D-50C8-62E4-D251-28519D79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Funcionalidad de la aplicación</a:t>
            </a:r>
            <a:br>
              <a:rPr lang="es-ES" dirty="0"/>
            </a:br>
            <a:br>
              <a:rPr lang="es-ES" dirty="0"/>
            </a:br>
            <a:r>
              <a:rPr lang="es-ES" dirty="0"/>
              <a:t>Usuario Administrador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BB87B5-F2AD-87D6-95D4-02DEE49D4A6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829380"/>
            <a:ext cx="7420819" cy="29223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Visualizar todos los usuarios registrados</a:t>
            </a:r>
          </a:p>
          <a:p>
            <a:r>
              <a:rPr lang="es-ES" dirty="0"/>
              <a:t>Eliminar usuarios</a:t>
            </a:r>
          </a:p>
          <a:p>
            <a:pPr rtl="0"/>
            <a:r>
              <a:rPr lang="es-ES" dirty="0"/>
              <a:t>Editar nombre de usuario/contraseña de usuarios</a:t>
            </a:r>
          </a:p>
          <a:p>
            <a:pPr rtl="0"/>
            <a:r>
              <a:rPr lang="es-ES" dirty="0"/>
              <a:t>Ver las reseñas de cada usuario</a:t>
            </a:r>
          </a:p>
          <a:p>
            <a:pPr rtl="0"/>
            <a:r>
              <a:rPr lang="es-ES" dirty="0"/>
              <a:t>Editar/eliminar reseñas de usuarios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E7B409C-BEBC-0440-8C9F-D1311511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88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Características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626345" y="2474811"/>
            <a:ext cx="4015098" cy="3999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Uso de la api de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movie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para recoger toda la información necesaria para mostrar las </a:t>
            </a:r>
            <a:r>
              <a:rPr lang="es-ES" dirty="0" err="1"/>
              <a:t>peliculas</a:t>
            </a:r>
            <a:endParaRPr lang="es-ES" dirty="0"/>
          </a:p>
          <a:p>
            <a:pPr rtl="0"/>
            <a:endParaRPr lang="es-ES" dirty="0"/>
          </a:p>
          <a:p>
            <a:pPr rtl="0"/>
            <a:r>
              <a:rPr lang="es-ES" dirty="0"/>
              <a:t>Uso de la api de </a:t>
            </a:r>
            <a:r>
              <a:rPr lang="es-ES" dirty="0" err="1"/>
              <a:t>OpenAI</a:t>
            </a:r>
            <a:r>
              <a:rPr lang="es-ES" dirty="0"/>
              <a:t> para obtener recomendaciones de películas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Uso de la interfaz </a:t>
            </a:r>
            <a:r>
              <a:rPr lang="es-ES" dirty="0" err="1"/>
              <a:t>PasswordEncoder</a:t>
            </a:r>
            <a:r>
              <a:rPr lang="es-ES" dirty="0"/>
              <a:t> para encriptar las contraseñas de los usuarios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ED10C-4485-AB47-1648-D5A575EC4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2F90B-D416-B64C-3674-5FD55DD5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2947301"/>
            <a:ext cx="11548261" cy="1152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Fin de la introducción, pasamos a la demostración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B97E20F-4D2E-FBF5-4081-7165CB4F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1357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228</Words>
  <Application>Microsoft Office PowerPoint</Application>
  <PresentationFormat>Panorámica</PresentationFormat>
  <Paragraphs>44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Nova</vt:lpstr>
      <vt:lpstr>Biome</vt:lpstr>
      <vt:lpstr>Calibri</vt:lpstr>
      <vt:lpstr>Personalizar</vt:lpstr>
      <vt:lpstr>Movie Finder</vt:lpstr>
      <vt:lpstr>Idea de aplicación</vt:lpstr>
      <vt:lpstr>Funcionalidad de la aplicación  Usuarios no registrados</vt:lpstr>
      <vt:lpstr>Funcionalidad de la aplicación  Usuarios registrados</vt:lpstr>
      <vt:lpstr>Funcionalidad de la aplicación  Usuario Administrador</vt:lpstr>
      <vt:lpstr>Características de la aplicación</vt:lpstr>
      <vt:lpstr>Fin de la introducción, pasamos a la 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 noloquieodecir</cp:lastModifiedBy>
  <cp:revision>12</cp:revision>
  <dcterms:created xsi:type="dcterms:W3CDTF">2024-01-05T14:58:10Z</dcterms:created>
  <dcterms:modified xsi:type="dcterms:W3CDTF">2025-05-06T22:46:30Z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