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60" r:id="rId5"/>
    <p:sldId id="25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FCEA-E1E6-4870-A92D-F91914F8125A}" type="datetimeFigureOut">
              <a:rPr lang="ru-RU" smtClean="0"/>
              <a:t>09.12.2022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EAF18D56-E87E-4858-8638-5710DDD8D7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0769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FCEA-E1E6-4870-A92D-F91914F8125A}" type="datetimeFigureOut">
              <a:rPr lang="ru-RU" smtClean="0"/>
              <a:t>09.12.2022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EAF18D56-E87E-4858-8638-5710DDD8D7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121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FCEA-E1E6-4870-A92D-F91914F8125A}" type="datetimeFigureOut">
              <a:rPr lang="ru-RU" smtClean="0"/>
              <a:t>09.12.2022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EAF18D56-E87E-4858-8638-5710DDD8D7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69995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FCEA-E1E6-4870-A92D-F91914F8125A}" type="datetimeFigureOut">
              <a:rPr lang="ru-RU" smtClean="0"/>
              <a:t>09.12.2022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AF18D56-E87E-4858-8638-5710DDD8D721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626156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FCEA-E1E6-4870-A92D-F91914F8125A}" type="datetimeFigureOut">
              <a:rPr lang="ru-RU" smtClean="0"/>
              <a:t>09.12.2022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AF18D56-E87E-4858-8638-5710DDD8D7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61926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FCEA-E1E6-4870-A92D-F91914F8125A}" type="datetimeFigureOut">
              <a:rPr lang="ru-RU" smtClean="0"/>
              <a:t>09.12.2022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18D56-E87E-4858-8638-5710DDD8D7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25123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FCEA-E1E6-4870-A92D-F91914F8125A}" type="datetimeFigureOut">
              <a:rPr lang="ru-RU" smtClean="0"/>
              <a:t>09.12.2022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18D56-E87E-4858-8638-5710DDD8D7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19304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FCEA-E1E6-4870-A92D-F91914F8125A}" type="datetimeFigureOut">
              <a:rPr lang="ru-RU" smtClean="0"/>
              <a:t>09.12.2022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18D56-E87E-4858-8638-5710DDD8D7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2567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1967FCEA-E1E6-4870-A92D-F91914F8125A}" type="datetimeFigureOut">
              <a:rPr lang="ru-RU" smtClean="0"/>
              <a:t>09.12.2022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EAF18D56-E87E-4858-8638-5710DDD8D7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8660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FCEA-E1E6-4870-A92D-F91914F8125A}" type="datetimeFigureOut">
              <a:rPr lang="ru-RU" smtClean="0"/>
              <a:t>09.12.2022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18D56-E87E-4858-8638-5710DDD8D7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4520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FCEA-E1E6-4870-A92D-F91914F8125A}" type="datetimeFigureOut">
              <a:rPr lang="ru-RU" smtClean="0"/>
              <a:t>09.12.2022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EAF18D56-E87E-4858-8638-5710DDD8D7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0439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FCEA-E1E6-4870-A92D-F91914F8125A}" type="datetimeFigureOut">
              <a:rPr lang="ru-RU" smtClean="0"/>
              <a:t>09.12.2022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18D56-E87E-4858-8638-5710DDD8D7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3038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FCEA-E1E6-4870-A92D-F91914F8125A}" type="datetimeFigureOut">
              <a:rPr lang="ru-RU" smtClean="0"/>
              <a:t>09.12.2022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18D56-E87E-4858-8638-5710DDD8D7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661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FCEA-E1E6-4870-A92D-F91914F8125A}" type="datetimeFigureOut">
              <a:rPr lang="ru-RU" smtClean="0"/>
              <a:t>09.12.2022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18D56-E87E-4858-8638-5710DDD8D7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5978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FCEA-E1E6-4870-A92D-F91914F8125A}" type="datetimeFigureOut">
              <a:rPr lang="ru-RU" smtClean="0"/>
              <a:t>09.12.2022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18D56-E87E-4858-8638-5710DDD8D7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0530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FCEA-E1E6-4870-A92D-F91914F8125A}" type="datetimeFigureOut">
              <a:rPr lang="ru-RU" smtClean="0"/>
              <a:t>09.12.2022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18D56-E87E-4858-8638-5710DDD8D7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7033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FCEA-E1E6-4870-A92D-F91914F8125A}" type="datetimeFigureOut">
              <a:rPr lang="ru-RU" smtClean="0"/>
              <a:t>09.12.2022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18D56-E87E-4858-8638-5710DDD8D7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2476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7FCEA-E1E6-4870-A92D-F91914F8125A}" type="datetimeFigureOut">
              <a:rPr lang="ru-RU" smtClean="0"/>
              <a:t>09.12.2022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F18D56-E87E-4858-8638-5710DDD8D7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35700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868C89-386E-3682-CF97-7FFB93F71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545" y="2733709"/>
            <a:ext cx="8685911" cy="1373070"/>
          </a:xfrm>
        </p:spPr>
        <p:txBody>
          <a:bodyPr/>
          <a:lstStyle/>
          <a:p>
            <a:r>
              <a:rPr lang="ru-RU" dirty="0"/>
              <a:t>Виртуальная лаборатория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F9E0669-DC7C-7691-3E5D-A849233635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Физика в удовольствие</a:t>
            </a:r>
          </a:p>
        </p:txBody>
      </p:sp>
    </p:spTree>
    <p:extLst>
      <p:ext uri="{BB962C8B-B14F-4D97-AF65-F5344CB8AC3E}">
        <p14:creationId xmlns:p14="http://schemas.microsoft.com/office/powerpoint/2010/main" val="3737754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C98870-DEAD-2572-86C7-EC7A55091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dirty="0"/>
              <a:t>Описание проблемы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AFB01E-62C8-3960-4760-51F2B0490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kern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 обучении в университете студенты не всегда могут получить оборудование для проведения </a:t>
            </a:r>
            <a:r>
              <a:rPr lang="ru-RU" b="1" kern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лабораторных работ </a:t>
            </a:r>
            <a:r>
              <a:rPr lang="ru-RU" kern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или, как показала практика, иногда бывают ситуации, когда необходимо проводить </a:t>
            </a:r>
            <a:r>
              <a:rPr lang="ru-RU" b="1" kern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обучение дистанционно</a:t>
            </a:r>
            <a:r>
              <a:rPr lang="ru-RU" kern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поэтому необходим продукт, который сможет работать </a:t>
            </a:r>
            <a:r>
              <a:rPr lang="ru-RU" b="1" kern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без какой-либо специальной аппаратуры</a:t>
            </a:r>
            <a:r>
              <a:rPr lang="ru-RU" kern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которая требует контроля от преподавателей и вложений университета.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511426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FDE9F7-0BAD-6EB5-0A5E-17B389120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dirty="0"/>
              <a:t>Решение проблемы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76BD017-A943-9FF5-20AE-FB592D3D0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Программа, реализующая выполнение лабораторной работы по физике онлайн.  </a:t>
            </a:r>
          </a:p>
        </p:txBody>
      </p:sp>
    </p:spTree>
    <p:extLst>
      <p:ext uri="{BB962C8B-B14F-4D97-AF65-F5344CB8AC3E}">
        <p14:creationId xmlns:p14="http://schemas.microsoft.com/office/powerpoint/2010/main" val="2978985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DF5A89-A3A9-7C6C-96AD-07297E936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dirty="0"/>
              <a:t>Целевая аудитория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5DE04BC-5788-D77C-09E3-4D8F38D71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Виртуальная лаборатория – некоммерческий проект, целевым сегментом рынка которого являются студенты и преподаватели университетов</a:t>
            </a:r>
            <a:endParaRPr lang="ru-RU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077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2D2FD5-D65A-619A-3830-183E35446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dirty="0"/>
              <a:t>А кто же создаёт этот шедевр?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4B145D-FA93-4589-C764-102C0AA68E8D}"/>
              </a:ext>
            </a:extLst>
          </p:cNvPr>
          <p:cNvSpPr txBox="1"/>
          <p:nvPr/>
        </p:nvSpPr>
        <p:spPr>
          <a:xfrm>
            <a:off x="5387035" y="2334388"/>
            <a:ext cx="48018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Копысов Олег – студент 4 курса, опыт разработки на </a:t>
            </a:r>
            <a:r>
              <a:rPr lang="en-US" sz="2400" dirty="0"/>
              <a:t>Unity 1 </a:t>
            </a:r>
            <a:r>
              <a:rPr lang="ru-RU" sz="2400" dirty="0"/>
              <a:t>год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C4EBE1-6C71-7231-4A37-A40D1BAA2DF0}"/>
              </a:ext>
            </a:extLst>
          </p:cNvPr>
          <p:cNvSpPr txBox="1"/>
          <p:nvPr/>
        </p:nvSpPr>
        <p:spPr>
          <a:xfrm>
            <a:off x="5387035" y="3582315"/>
            <a:ext cx="48018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Зотов Никита – студент 4 курса, опыт разработки на </a:t>
            </a:r>
            <a:r>
              <a:rPr lang="en-US" sz="2400" dirty="0"/>
              <a:t>Unity 1 </a:t>
            </a:r>
            <a:r>
              <a:rPr lang="ru-RU" sz="2400" dirty="0"/>
              <a:t>год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DB19D1-E0C5-B19B-1D24-722FF13F0695}"/>
              </a:ext>
            </a:extLst>
          </p:cNvPr>
          <p:cNvSpPr txBox="1"/>
          <p:nvPr/>
        </p:nvSpPr>
        <p:spPr>
          <a:xfrm>
            <a:off x="5387035" y="4830242"/>
            <a:ext cx="48018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Масленников Никита – студент 4 курса, опыт разработки на </a:t>
            </a:r>
            <a:r>
              <a:rPr lang="en-US" sz="2400" dirty="0"/>
              <a:t>Unity 1 </a:t>
            </a:r>
            <a:r>
              <a:rPr lang="ru-RU" sz="2400" dirty="0"/>
              <a:t>год</a:t>
            </a:r>
          </a:p>
        </p:txBody>
      </p:sp>
    </p:spTree>
    <p:extLst>
      <p:ext uri="{BB962C8B-B14F-4D97-AF65-F5344CB8AC3E}">
        <p14:creationId xmlns:p14="http://schemas.microsoft.com/office/powerpoint/2010/main" val="455177795"/>
      </p:ext>
    </p:extLst>
  </p:cSld>
  <p:clrMapOvr>
    <a:masterClrMapping/>
  </p:clrMapOvr>
</p:sld>
</file>

<file path=ppt/theme/theme1.xml><?xml version="1.0" encoding="utf-8"?>
<a:theme xmlns:a="http://schemas.openxmlformats.org/drawingml/2006/main" name="Берлин">
  <a:themeElements>
    <a:clrScheme name="Оранжевый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Берлин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Берли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TM04033917[[fn=Берлин]]</Template>
  <TotalTime>49</TotalTime>
  <Words>133</Words>
  <Application>Microsoft Office PowerPoint</Application>
  <PresentationFormat>Широкоэкранный</PresentationFormat>
  <Paragraphs>12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Tahoma</vt:lpstr>
      <vt:lpstr>Trebuchet MS</vt:lpstr>
      <vt:lpstr>Берлин</vt:lpstr>
      <vt:lpstr>Виртуальная лаборатория</vt:lpstr>
      <vt:lpstr>Описание проблемы</vt:lpstr>
      <vt:lpstr>Решение проблемы</vt:lpstr>
      <vt:lpstr>Целевая аудитория</vt:lpstr>
      <vt:lpstr>А кто же создаёт этот шедевр?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Виртуальная лаборатория</dc:title>
  <dc:creator>mnick.virgin@gmail.com</dc:creator>
  <cp:lastModifiedBy>mnick.virgin@gmail.com</cp:lastModifiedBy>
  <cp:revision>3</cp:revision>
  <dcterms:created xsi:type="dcterms:W3CDTF">2022-11-11T22:40:10Z</dcterms:created>
  <dcterms:modified xsi:type="dcterms:W3CDTF">2022-12-09T10:33:32Z</dcterms:modified>
</cp:coreProperties>
</file>