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b105e324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b105e324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b105e324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b105e324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b105e324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b105e324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b105e324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b105e324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b105e324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b105e324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b105e324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b105e324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b105e324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b105e324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b105e324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b105e324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b105e324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b105e324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b105e324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b105e324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b105e3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b105e3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b105e3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b105e3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b105e324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b105e324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b105e324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b105e324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b105e3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b105e3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b105e324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b105e324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b105e324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b105e324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b105e324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b105e324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javase/tutorial/java/javaOO/enum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 в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2" y="4136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Галкин Александр Сергеевич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 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7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Обычно в ООП принято все поля делать приватными, а доступ к ним давать через специальные методы, геттеры и сеттеры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Эти методы начинаются со слова get/set, а дальше название переменной: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getName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(),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setName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(String name)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 Для полей типа </a:t>
            </a:r>
            <a:r>
              <a:rPr b="1" i="1" lang="ru" sz="2200"/>
              <a:t>boolean</a:t>
            </a:r>
            <a:r>
              <a:rPr lang="ru" sz="2200"/>
              <a:t> обычно используется слово is вместо get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 Если наш объект иммутабельный (все поля </a:t>
            </a:r>
            <a:r>
              <a:rPr b="1" i="1" lang="ru" sz="2200"/>
              <a:t>final</a:t>
            </a:r>
            <a:r>
              <a:rPr lang="ru" sz="2200"/>
              <a:t>), то мы можем просто не делать сеттеры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IDEA умеет генерить эти методы сама, по названиям полей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Массив это объект, с уникальным синтаксисом (д</a:t>
            </a:r>
            <a:r>
              <a:rPr lang="ru" sz="2200"/>
              <a:t>оступ к элементу через квадратные скобки)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Не смотря на то, что это объект с полями и методами, у него нет класса в библиотеке java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Длина массива не может меняться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Максимальная длина </a:t>
            </a:r>
            <a:r>
              <a:rPr b="1" i="1" lang="ru" sz="2200"/>
              <a:t>Integer.MAX_VALUE</a:t>
            </a:r>
            <a:endParaRPr b="1" i="1"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Декларация и инициализация массива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Декларация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[] </a:t>
            </a:r>
            <a:r>
              <a:rPr lang="ru" sz="2200">
                <a:solidFill>
                  <a:srgbClr val="9876AA"/>
                </a:solidFill>
                <a:highlight>
                  <a:srgbClr val="2B2B2B"/>
                </a:highlight>
              </a:rPr>
              <a:t>array1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9876AA"/>
                </a:solidFill>
                <a:highlight>
                  <a:srgbClr val="2B2B2B"/>
                </a:highlight>
              </a:rPr>
              <a:t>array2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[]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Инициализация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>
                <a:solidFill>
                  <a:srgbClr val="9876AA"/>
                </a:solidFill>
                <a:highlight>
                  <a:srgbClr val="2B2B2B"/>
                </a:highlight>
              </a:rPr>
              <a:t>array1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 int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>
                <a:solidFill>
                  <a:srgbClr val="9876AA"/>
                </a:solidFill>
                <a:highlight>
                  <a:srgbClr val="2B2B2B"/>
                </a:highlight>
              </a:rPr>
              <a:t>array2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 int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[][] {{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4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9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9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[] array3 = {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4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массивом 1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214525"/>
            <a:ext cx="81534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массивом 2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257100"/>
            <a:ext cx="69913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Посмотрите класс 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java.util.Arrays</a:t>
            </a:r>
            <a:r>
              <a:rPr lang="ru" sz="2200"/>
              <a:t>, в нем есть много утилитных полезных методов, для работы с массивами.</a:t>
            </a:r>
            <a:endParaRPr b="1" i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 Java строка это объект, не примитив (Нельзя сравнивать через == 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Строки можно складывать, результат будет новая строка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Строка иммутабельна, любое действие над строкой вернет вам новую строку (а не переделанную старую)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Любое написание строки (текста в кавычках) в программе создает объект String в String pool (или берет его </a:t>
            </a:r>
            <a:r>
              <a:rPr lang="ru" sz="2200"/>
              <a:t>оттуда</a:t>
            </a:r>
            <a:r>
              <a:rPr lang="ru" sz="2200"/>
              <a:t>, если он там уже есть)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String. </a:t>
            </a:r>
            <a:r>
              <a:rPr lang="ru"/>
              <a:t>Инициализация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s1 = 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"I am String"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s2 =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String(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"I am String"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s3 = s2 + s3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s4 =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null;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s5 = 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"I"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+  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" am"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+ 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" String"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s6 =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 char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[] {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'i'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 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'a'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'm'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 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'S'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't'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'r'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'i'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'n'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'g'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})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String. </a:t>
            </a:r>
            <a:r>
              <a:rPr lang="ru"/>
              <a:t>Конкатенация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String + String = String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String + int = String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String + double = String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String str10 = “str” + 10 = “str10”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String a = “str” + 1 + 2 + false = 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String b = 1 + 2 + “str” 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String. Полезные методы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s2 = s1.toUpperCase()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s22 = s1.toLowerCase()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s3 = s1.substring(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begin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end)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ru" sz="2200"/>
              <a:t> отрезок [</a:t>
            </a:r>
            <a:r>
              <a:rPr b="1" i="1" lang="ru" sz="2200"/>
              <a:t>begin</a:t>
            </a:r>
            <a:r>
              <a:rPr lang="ru" sz="2200"/>
              <a:t>; </a:t>
            </a:r>
            <a:r>
              <a:rPr b="1" i="1" lang="ru" sz="2200"/>
              <a:t>end</a:t>
            </a:r>
            <a:r>
              <a:rPr lang="ru" sz="2200"/>
              <a:t>)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 s4 = s1.replace(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old, new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 = s1.indexOf(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'S'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char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 = s1.charAt(i)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 = s1.isEmpty()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char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[]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arr = s1.toCharArray()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Enumeration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Ключевое слово не </a:t>
            </a:r>
            <a:r>
              <a:rPr b="1" i="1" lang="ru" sz="2200"/>
              <a:t>Class</a:t>
            </a:r>
            <a:r>
              <a:rPr lang="ru" sz="2200"/>
              <a:t> а </a:t>
            </a:r>
            <a:r>
              <a:rPr b="1" i="1" lang="ru" sz="2200"/>
              <a:t>Enum</a:t>
            </a:r>
            <a:endParaRPr b="1"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Состоит из набора констант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Может иметь поля и конструктор, тогда каждая константа должна инициализировать эти поля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сравнивать объекты через ==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создать объект из строки через название константы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u="sng">
                <a:solidFill>
                  <a:schemeClr val="hlink"/>
                </a:solidFill>
                <a:hlinkClick r:id="rId3"/>
              </a:rPr>
              <a:t>Подробнее можно прочитать в официальной документации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Любая сущность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Обладает данными или состоянием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Характеризуется поведением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 Java объект хранится в памяти (heap), а мы в основном работаем только с ссылкой на сам объект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Объектная переменная равна </a:t>
            </a:r>
            <a:r>
              <a:rPr b="1" i="1" lang="ru" sz="2200"/>
              <a:t>null</a:t>
            </a:r>
            <a:r>
              <a:rPr lang="ru" sz="2200"/>
              <a:t>, если она (ссылка) никуда не указывает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Объекты сравниваются с помощью метода </a:t>
            </a:r>
            <a:r>
              <a:rPr b="1" i="1" lang="ru" sz="2200"/>
              <a:t>obj.equals(other)</a:t>
            </a:r>
            <a:endParaRPr b="1" i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66875" y="1441200"/>
            <a:ext cx="830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Тип объекта, по сути его структура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Объект это некоторый экземпляр класса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Переменные состояния (</a:t>
            </a:r>
            <a:r>
              <a:rPr i="1" lang="ru" sz="2200"/>
              <a:t>Fields</a:t>
            </a:r>
            <a:r>
              <a:rPr lang="ru" sz="2200"/>
              <a:t>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Операции, которые могут исполнять экземпляры класса (</a:t>
            </a:r>
            <a:r>
              <a:rPr i="1" lang="ru" sz="2200"/>
              <a:t>Methods</a:t>
            </a:r>
            <a:r>
              <a:rPr lang="ru" sz="2200"/>
              <a:t>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Конструктор - специальный метод, который умеет создавать экземпляры класса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Модификаторы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i="1" lang="ru" sz="2200"/>
              <a:t>public, protected, private</a:t>
            </a:r>
            <a:r>
              <a:rPr lang="ru" sz="2200"/>
              <a:t> - область видимости метода</a:t>
            </a:r>
            <a:endParaRPr b="1" i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i="1" lang="ru" sz="2200"/>
              <a:t>static</a:t>
            </a:r>
            <a:r>
              <a:rPr lang="ru" sz="2200"/>
              <a:t> - метод класса (а не объекта)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i="1" lang="ru" sz="2200"/>
              <a:t>final</a:t>
            </a:r>
            <a:r>
              <a:rPr lang="ru" sz="2200"/>
              <a:t> - метод нельзя переопределить в наследнике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Возвращаемый тип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Сигнатура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Название метода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Тип параметров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Список исключений которые кидает метод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Тело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Перегрузка методов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создавать методы с одинаковыми именами в одном классе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Главное условие -- сигнатуры должны быть разными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print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short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a)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print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long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a)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print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a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private String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print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a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Конструктор и инициализация объекта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17725"/>
            <a:ext cx="836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Конструктор состоит из модификатора видимости, названия (совпадает с названием класс) и параметров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Класс может иметь более одного конструктора. Внутри одного конструктора можно вызвать другой с помощью слова </a:t>
            </a:r>
            <a:r>
              <a:rPr b="1" i="1" lang="ru" sz="2200"/>
              <a:t>this(args)</a:t>
            </a:r>
            <a:r>
              <a:rPr lang="ru" sz="2200"/>
              <a:t>. Эта строчка обязана быть первой в теле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Если название параметров совпадает с названием полей, то для доступа к полю нужно написать слово </a:t>
            </a:r>
            <a:r>
              <a:rPr b="1" i="1" lang="ru" sz="2200"/>
              <a:t>this</a:t>
            </a:r>
            <a:r>
              <a:rPr lang="ru" sz="2200"/>
              <a:t>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Инициализация происходит в следующем порядке: сначала поля и секции кода, потом код в конструкторе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Если не определен ни один конструктор, значит у класса существует конструктор по-умолчанию (без параметров)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Конструктор и инициализация объекта. Пример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338" y="1152475"/>
            <a:ext cx="5597325" cy="37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Модификатор </a:t>
            </a:r>
            <a:r>
              <a:rPr lang="ru"/>
              <a:t>Static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Статичные поля и методы - такие поля и методы, которые общие для всего класса, а не для конкретного экземпляра (объекта)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Обращаться к статическим методам и полям можно просто по названию класса: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MethodsExample.</a:t>
            </a:r>
            <a:r>
              <a:rPr i="1" lang="ru" sz="2200">
                <a:solidFill>
                  <a:srgbClr val="9876AA"/>
                </a:solidFill>
                <a:highlight>
                  <a:srgbClr val="2B2B2B"/>
                </a:highlight>
              </a:rPr>
              <a:t>PI</a:t>
            </a:r>
            <a:endParaRPr i="1" sz="2200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Так же, можно к статическому полю обратиться через объект (но это плохой тон):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MethodsExample().</a:t>
            </a:r>
            <a:r>
              <a:rPr i="1" lang="ru" sz="2200">
                <a:solidFill>
                  <a:srgbClr val="9876AA"/>
                </a:solidFill>
                <a:highlight>
                  <a:srgbClr val="2B2B2B"/>
                </a:highlight>
              </a:rPr>
              <a:t>PI</a:t>
            </a:r>
            <a:endParaRPr i="1" sz="2200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Статические методы имеют доступ только к другим статическим методам и поляем и не имеют доступ к полям и методам объекта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 статических методах нельзя использовать слово </a:t>
            </a:r>
            <a:r>
              <a:rPr b="1" i="1" lang="ru" sz="2200"/>
              <a:t>this</a:t>
            </a:r>
            <a:endParaRPr b="1" i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Модификатор </a:t>
            </a:r>
            <a:r>
              <a:rPr b="1" i="1" lang="ru"/>
              <a:t>Final</a:t>
            </a:r>
            <a:endParaRPr b="1" i="1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Final</a:t>
            </a:r>
            <a:r>
              <a:rPr lang="ru" sz="2200"/>
              <a:t> для класса означает, что от этого класса нельзя наследоваться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Final </a:t>
            </a:r>
            <a:r>
              <a:rPr lang="ru" sz="2200"/>
              <a:t>для полей означает, что эти поля нельзя изменить. Их нужно обязательно инициализировать.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Final </a:t>
            </a:r>
            <a:r>
              <a:rPr lang="ru" sz="2200"/>
              <a:t>для методов означает, что эти методы нельзя переопределить в наследнике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Final </a:t>
            </a:r>
            <a:r>
              <a:rPr lang="ru" sz="2200"/>
              <a:t>для переменных и параметров методов означает, что эти переменные и параметры нельзя изменить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