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f7f29b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f7f29b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f7f29b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f7f29b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f7f29b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f7f29b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f7f29b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f7f29b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f7f29b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f7f29b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f7f29b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f7f29b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f7f29b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f7f29b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f7f29b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f7f29b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289000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289000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3f8858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3f8858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3f8858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3f8858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f8858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f8858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3f8858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3f8858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faa6df1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faa6df1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f7f29b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f7f29b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f7f29b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f7f29b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oracle.com/javase/tutorial/reflect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Галкин Александр Сергеевич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2020 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Class. Поля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25" y="1783188"/>
            <a:ext cx="7117950" cy="21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Class. Методы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00" y="1817713"/>
            <a:ext cx="7117950" cy="208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Class. Конструкторы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00" y="1830181"/>
            <a:ext cx="7117951" cy="206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Member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Интерфейс</a:t>
            </a:r>
            <a:endParaRPr sz="2200"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java.lang.reflect.Member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Наследники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java.lang.reflect.Field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java.lang.reflect.Method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java.lang.reflect.Constructor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Только в классе или во всех предках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Field</a:t>
            </a:r>
            <a:r>
              <a:rPr lang="ru"/>
              <a:t>. Модификаторы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Доступ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Специфические для поля отвечающие за поведение в runtime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Количества экземпляров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Возможность модификации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Аннотации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Field. Особенности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Поля могут быть объектами или примитивами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получить значение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установить новое значение (даже на final)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bool.setAccessible(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true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 работает не всегда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Method</a:t>
            </a:r>
            <a:r>
              <a:rPr lang="ru"/>
              <a:t>. Состав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Модификаторы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Название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Параметры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Возвращаемые значения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Список исключений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Аннотации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Официальный Tutorial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 u="sng">
                <a:solidFill>
                  <a:schemeClr val="hlink"/>
                </a:solidFill>
                <a:hlinkClick r:id="rId3"/>
              </a:rPr>
              <a:t>https://docs.oracle.com/javase/tutorial/reflect/index.html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Механизм исследования данных о программе во время её выполнения. Рефлексия позволяет исследовать информацию о полях, методах и конструкторах классов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Позволяет исследовать информацию о полях, методах и конструкторах классов и выполнять операции над ними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 сути - некоторый аналог динамической типизации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Рефлексия. Возможности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Определить класс объекта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Получить информацию о модификаторах класса, полях, методах, конструкторах и суперклассах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Выяснить, какие константы и методы принадлежат интерфейсу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Создать экземпляр класса, имя которого неизвестно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Вызвать метод объекта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Создать новый массив, размер и тип компонентов которого неизвестны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Рефлексия. Примеры использования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Создание экземпляров пользовательских классов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Среда разработки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Отладчик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Тестирование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Рефлексия. Предупреждение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Reflection сложный и мощный инструмент, но если можно решить задачу без его использования, то лучше так и сделать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Рефлексия. Недостатки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Накладные расходы (динамическая типизация, не используются оптимизаторы JVM)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Ограничение безопасности (требует доступ к runtime)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Взаимодействие с внутренними данными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Нарушает абстракции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Сlass. Получение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Class&lt;?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String[]&gt; clazz1 = args.getClass()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Class&lt;?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String[]&gt; clazz2 = String[].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class;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Class&lt;?&gt; clazz3 = Class.</a:t>
            </a:r>
            <a:r>
              <a:rPr i="1" lang="ru" sz="2200">
                <a:solidFill>
                  <a:srgbClr val="A9B7C6"/>
                </a:solidFill>
                <a:highlight>
                  <a:srgbClr val="2B2B2B"/>
                </a:highlight>
              </a:rPr>
              <a:t>forName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6A8759"/>
                </a:solidFill>
                <a:highlight>
                  <a:srgbClr val="2B2B2B"/>
                </a:highlight>
              </a:rPr>
              <a:t>"[Ljava.lang.String;"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Class&lt;?&gt; clazz4 = clazz1.getSuperclass()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Class&lt;?&gt;[] clazz5 = Character.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.getClasses()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Class&lt;?&gt;[] clazz6 = Character.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.getDeclaredClasses()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</a:t>
            </a:r>
            <a:r>
              <a:rPr lang="ru"/>
              <a:t>. Модификаторы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Доступ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Требования переопределения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Количества экземпляров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Возможность модификации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Аннотации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java.lang.reflect.Modifier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clazz.getModifiers()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Class. Что можно найти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Поля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Методы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Конструкторы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Перечисление всех или поиск конкретного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Только в классе или во всех предках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