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58" r:id="rId7"/>
    <p:sldId id="266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81095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2389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2234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3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7441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1360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4864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08241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4678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8707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6696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тему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“Lost Time”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57820"/>
            <a:ext cx="9144000" cy="1655762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Дубинина Александра,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Девонина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Дарья.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56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82643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в создании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персонального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легким управлением, собственным дизайном и удобным меню, который поможет убить время.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персонального космического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шутера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добавлением в него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рейтинга.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34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326" y="377436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94765" y="1936121"/>
            <a:ext cx="3509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файлом является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“game”,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имеет функцию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оригинальность), отвечающую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уровня.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“pause”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поставить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игру на паузу.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“enemies”, “gamer”,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good_point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спрайты.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Main_menu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главное меню с опциями и рейтингом. Данные для вывода последнего находятся в БД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“rating”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sun9-34.userapi.com/c857132/v857132478/aecfc/jcb1RAbDs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5" y="1702999"/>
            <a:ext cx="6152601" cy="45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37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326" y="377436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94765" y="1936121"/>
            <a:ext cx="3509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файлом является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“game”,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имеет функцию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оригинальность), отвечающую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уровня.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“pause”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поставить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игру на паузу.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“enemies”, “gamer”,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good_point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спрайты.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Main_menu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главное меню с опциями и рейтингом. Данные для вывода последнего находятся в БД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“rating”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sun9-68.userapi.com/c857132/v857132478/aed03/c7BU4ZsuH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54" y="1936121"/>
            <a:ext cx="4475303" cy="45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060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75269" y="2267991"/>
            <a:ext cx="46870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“game”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функция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game_over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портируется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had_files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вызывается при коллизии игрока и вражеского корабля. При ее срабатывании обработка всех спрайтов, за исключением спрайта солнца в меню, останавливается, а игроку предлагается вписать свое имя для таблицы рейтинга благодаря файлу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write_ur_name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далее выводится счет и игроку предлагается выйти из игры. Звуковое сопровождение –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“game”, “game_1”,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start_menu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существует благодаря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pygame.mixer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работать со звуками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музыкой.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1220" t="18908" r="35864" b="11907"/>
          <a:stretch/>
        </p:blipFill>
        <p:spPr>
          <a:xfrm>
            <a:off x="740923" y="1386078"/>
            <a:ext cx="6034346" cy="54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29896" y="1874244"/>
            <a:ext cx="33179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данного приложения проста. Оно представляет собой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называемый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вам предстоит уничтожить как можно больше космических кораблей-противников. В игре есть система набора очков. Помимо начисления очков за уничтожение кораблей, вам начисляются очки за сбор звездочек. Таким образом, чем выше твое имя в таблице рейтинга, тем ты круче…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1" y="1995488"/>
            <a:ext cx="7696014" cy="43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29896" y="1874244"/>
            <a:ext cx="33179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открытии приложения вас встречает меню, в котором можно выйти в опции и посмотреть на таблицу рейтинга и выключить музыку. При нажатии кнопки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“Start”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вызывается сама игра. Она заканчивается при столкновении с вражеским кораблем. Далее предлагается ввести свое имя и выйти из игры.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sun9-15.userapi.com/c857132/v857132478/aec81/5bwRIkTIqY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3" y="1690688"/>
            <a:ext cx="7240512" cy="40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59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672" y="67916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5837" y="2730788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желаемые функции были реализованы,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работает, однако в перспективе возможно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личного корабля, путем выбора из нескольких возможных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видов,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новых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набор определенного количества очков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30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443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Проект на тему “Lost Time”</vt:lpstr>
      <vt:lpstr>Введение:</vt:lpstr>
      <vt:lpstr>Структура приложения.</vt:lpstr>
      <vt:lpstr>Структура приложения.</vt:lpstr>
      <vt:lpstr>Структура приложения.</vt:lpstr>
      <vt:lpstr>Геймплей.</vt:lpstr>
      <vt:lpstr>Геймплей.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“Сапёр”</dc:title>
  <dc:creator>terrible unicorn</dc:creator>
  <cp:lastModifiedBy>terrible unicorn</cp:lastModifiedBy>
  <cp:revision>24</cp:revision>
  <dcterms:created xsi:type="dcterms:W3CDTF">2019-11-09T08:41:48Z</dcterms:created>
  <dcterms:modified xsi:type="dcterms:W3CDTF">2020-01-18T08:03:04Z</dcterms:modified>
</cp:coreProperties>
</file>