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60" r:id="rId6"/>
    <p:sldId id="258" r:id="rId7"/>
    <p:sldId id="266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6AF6-EDA7-484F-9E43-2E91015E2C57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7FCE-AF25-4EDD-9DBF-E767F0F9E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810959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6AF6-EDA7-484F-9E43-2E91015E2C57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7FCE-AF25-4EDD-9DBF-E767F0F9E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323899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6AF6-EDA7-484F-9E43-2E91015E2C57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7FCE-AF25-4EDD-9DBF-E767F0F9E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122342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6AF6-EDA7-484F-9E43-2E91015E2C57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7FCE-AF25-4EDD-9DBF-E767F0F9E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33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6AF6-EDA7-484F-9E43-2E91015E2C57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7FCE-AF25-4EDD-9DBF-E767F0F9E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874410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6AF6-EDA7-484F-9E43-2E91015E2C57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7FCE-AF25-4EDD-9DBF-E767F0F9E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313604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6AF6-EDA7-484F-9E43-2E91015E2C57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7FCE-AF25-4EDD-9DBF-E767F0F9E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248642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6AF6-EDA7-484F-9E43-2E91015E2C57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7FCE-AF25-4EDD-9DBF-E767F0F9E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082419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6AF6-EDA7-484F-9E43-2E91015E2C57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7FCE-AF25-4EDD-9DBF-E767F0F9E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446784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6AF6-EDA7-484F-9E43-2E91015E2C57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7FCE-AF25-4EDD-9DBF-E767F0F9E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187075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6AF6-EDA7-484F-9E43-2E91015E2C57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7FCE-AF25-4EDD-9DBF-E767F0F9E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266963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06AF6-EDA7-484F-9E43-2E91015E2C57}" type="datetimeFigureOut">
              <a:rPr lang="ru-RU" smtClean="0"/>
              <a:t>24.04.2020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87FCE-AF25-4EDD-9DBF-E767F0F9E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75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“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dumplings”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257820"/>
            <a:ext cx="9144000" cy="1655762"/>
          </a:xfrm>
        </p:spPr>
        <p:txBody>
          <a:bodyPr/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Дубинина Александра,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Девонина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Дарья.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5569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672" y="679161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5837" y="2730788"/>
            <a:ext cx="10515600" cy="435133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желаемые первичные функции были реализованы,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соц.сеть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работает на хосте, однако в будущем возможно полноценное добавление музыки и сообщений.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29305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8264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создании социальной сети с нестыдным дизайном и простым интерфейсом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персональной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соц.сети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которой можно будет создавать посты, делать группы по интересам, слушать музыку, а также убить время посредством игр или получением шуток.</a:t>
            </a:r>
          </a:p>
        </p:txBody>
      </p:sp>
    </p:spTree>
    <p:extLst>
      <p:ext uri="{BB962C8B-B14F-4D97-AF65-F5344CB8AC3E}">
        <p14:creationId xmlns:p14="http://schemas.microsoft.com/office/powerpoint/2010/main" val="16484340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1326" y="377436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194765" y="1936121"/>
            <a:ext cx="350955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работает на базе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Существует базовый шаблон “base.html”, который будет содержит небольшое верхнее меню. При помощи декоратора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app.route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была создана стартовая страница с адресом “/”. С ней связан шаблон “start_page.html”. Там содержатся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радиобаттоны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позволяют при помощи формы отображать либо посты юзеров, либо посты групп.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30290" t="22931" r="20671" b="45121"/>
          <a:stretch/>
        </p:blipFill>
        <p:spPr>
          <a:xfrm>
            <a:off x="231494" y="2154447"/>
            <a:ext cx="8148577" cy="332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372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1326" y="377436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194765" y="1936121"/>
            <a:ext cx="35095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Anonymous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присваивает незарегистрированному пользователю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 это лишает его некоторых привилегий. Так, например, со стартовой страницы пропадают некоторые ссылки, однако он может перемещаться по страницам пользователей и группам.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8819" t="36582" r="31308" b="51153"/>
          <a:stretch/>
        </p:blipFill>
        <p:spPr>
          <a:xfrm>
            <a:off x="590309" y="2597961"/>
            <a:ext cx="7292052" cy="126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060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775269" y="2267991"/>
            <a:ext cx="46870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 находятся по адресу “/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/&lt;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&gt;”, а группы – “/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/&lt;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&gt;”. У каждого пользователя есть собственный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закреплен в базу данных. При переходе на страницу пользователя создается сессия, из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вытаскиваются данные юзера. Если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гостя совпадает 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страницы, то появляется возможность создавать посты, благодаря форме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PostForm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 помощи этой же формы реализованы посты для групп.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7870" t="9916" r="42130" b="69493"/>
          <a:stretch/>
        </p:blipFill>
        <p:spPr>
          <a:xfrm>
            <a:off x="740779" y="2640068"/>
            <a:ext cx="5486401" cy="211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10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сайта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421188" y="585375"/>
            <a:ext cx="331796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Отрисовка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страницы юзера осуществляется при помощи шаблона “profile_user.html”, а страницы группы благодаря “group.html”. По адресу “/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вызывается шаблон “group_list.html” и вытаскиваются данные из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 группах, на которые юзер подписан. Также можно редактировать информацию как о группе, так и о самом юзере. Все это происходит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благодря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шаблону “edit_group.html”. Редактирование записей на странице тоже предусмотрено, это осуществляется с помощью “delete_post.html” по адресу “/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group_post_edit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/&lt;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int:id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&gt;” или же “/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post_edit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/&lt;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int:id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&gt;”, где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int:id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поста.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9703" t="17792" r="29981" b="24936"/>
          <a:stretch/>
        </p:blipFill>
        <p:spPr>
          <a:xfrm>
            <a:off x="838200" y="1504163"/>
            <a:ext cx="6245506" cy="49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79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сайта.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429896" y="2482049"/>
            <a:ext cx="33179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Естественно,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существуют пути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“/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и “/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Первый при помощи формы отправляет данные в базу данных. Второй благодаря форме проверяет на наличие пользователя в той же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29704" t="27554" r="28676" b="37314"/>
          <a:stretch/>
        </p:blipFill>
        <p:spPr>
          <a:xfrm>
            <a:off x="398363" y="1690688"/>
            <a:ext cx="7611318" cy="361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594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сайта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789762" y="919122"/>
            <a:ext cx="392326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развлекаловки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было решено встроить игры при помощи добавления ссылки с других сайтов. В базовом шаблоне есть радио, оно работает по такому же принципу, что и игры. Список приложений находится по адресу “/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Игра же открывается при помощи шаблона “game.html”, по переданному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загружается нужная игра. Еще один способ для развлечения – получение анекдота по адресу “/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joke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При помощи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“https://icanhazdadjoke.com/slack” пользователь получает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рандомный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каламбур из базы данных и картинку из папки “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laugh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благодаря библиотеке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9135" t="36920" r="36181" b="39902"/>
          <a:stretch/>
        </p:blipFill>
        <p:spPr>
          <a:xfrm>
            <a:off x="838200" y="2266087"/>
            <a:ext cx="6342926" cy="238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318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сайта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8629" t="9691" r="25612" b="38439"/>
          <a:stretch/>
        </p:blipFill>
        <p:spPr>
          <a:xfrm>
            <a:off x="462988" y="1690688"/>
            <a:ext cx="6807344" cy="43405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098" t="12278" r="79092" b="27074"/>
          <a:stretch/>
        </p:blipFill>
        <p:spPr>
          <a:xfrm>
            <a:off x="7730924" y="365125"/>
            <a:ext cx="3622876" cy="623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70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493</Words>
  <Application>Microsoft Office PowerPoint</Application>
  <PresentationFormat>Широкоэкранный</PresentationFormat>
  <Paragraphs>24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Проект “dumplings”</vt:lpstr>
      <vt:lpstr>Введение:</vt:lpstr>
      <vt:lpstr>Структура сайта.</vt:lpstr>
      <vt:lpstr>Структура сайта.</vt:lpstr>
      <vt:lpstr>Структура сайта.</vt:lpstr>
      <vt:lpstr>Структура сайта.</vt:lpstr>
      <vt:lpstr>Структура сайта.</vt:lpstr>
      <vt:lpstr>Структура сайта.</vt:lpstr>
      <vt:lpstr>Структура сайта.</vt:lpstr>
      <vt:lpstr>Заключение: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на тему “Сапёр”</dc:title>
  <dc:creator>terrible unicorn</dc:creator>
  <cp:lastModifiedBy>terrible unicorn</cp:lastModifiedBy>
  <cp:revision>28</cp:revision>
  <dcterms:created xsi:type="dcterms:W3CDTF">2019-11-09T08:41:48Z</dcterms:created>
  <dcterms:modified xsi:type="dcterms:W3CDTF">2020-04-24T21:25:10Z</dcterms:modified>
</cp:coreProperties>
</file>