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3004800" cy="7302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4" d="100"/>
          <a:sy n="164" d="100"/>
        </p:scale>
        <p:origin x="162"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0" name="Shape 500"/>
          <p:cNvSpPr>
            <a:spLocks noGrp="1" noRot="1" noChangeAspect="1"/>
          </p:cNvSpPr>
          <p:nvPr>
            <p:ph type="sldImg"/>
          </p:nvPr>
        </p:nvSpPr>
        <p:spPr>
          <a:xfrm>
            <a:off x="1143000" y="685800"/>
            <a:ext cx="4572000" cy="3429000"/>
          </a:xfrm>
          <a:prstGeom prst="rect">
            <a:avLst/>
          </a:prstGeom>
        </p:spPr>
        <p:txBody>
          <a:bodyPr/>
          <a:lstStyle/>
          <a:p>
            <a:endParaRPr/>
          </a:p>
        </p:txBody>
      </p:sp>
      <p:sp>
        <p:nvSpPr>
          <p:cNvPr id="501" name="Shape 50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a:spLocks noGrp="1" noRot="1" noChangeAspect="1"/>
          </p:cNvSpPr>
          <p:nvPr>
            <p:ph type="sldImg"/>
          </p:nvPr>
        </p:nvSpPr>
        <p:spPr>
          <a:xfrm>
            <a:off x="376238" y="685800"/>
            <a:ext cx="6105525" cy="3429000"/>
          </a:xfrm>
          <a:prstGeom prst="rect">
            <a:avLst/>
          </a:prstGeom>
        </p:spPr>
        <p:txBody>
          <a:bodyPr/>
          <a:lstStyle/>
          <a:p>
            <a:endParaRPr/>
          </a:p>
        </p:txBody>
      </p:sp>
      <p:sp>
        <p:nvSpPr>
          <p:cNvPr id="530" name="Shape 530"/>
          <p:cNvSpPr>
            <a:spLocks noGrp="1"/>
          </p:cNvSpPr>
          <p:nvPr>
            <p:ph type="body" sz="quarter" idx="1"/>
          </p:nvPr>
        </p:nvSpPr>
        <p:spPr>
          <a:prstGeom prst="rect">
            <a:avLst/>
          </a:prstGeom>
        </p:spPr>
        <p:txBody>
          <a:bodyPr/>
          <a:lstStyle/>
          <a:p>
            <a:pPr defTabSz="457200">
              <a:defRPr sz="2200">
                <a:latin typeface="Lucida Grande"/>
                <a:ea typeface="Lucida Grande"/>
                <a:cs typeface="Lucida Grande"/>
                <a:sym typeface="Lucida Grande"/>
              </a:defRPr>
            </a:pPr>
            <a:r>
              <a:t>Read learning objectives to the class, or ask a member of the class to read them out loud.</a:t>
            </a:r>
          </a:p>
          <a:p>
            <a:pPr defTabSz="457200">
              <a:defRPr sz="2200">
                <a:latin typeface="Lucida Grande"/>
                <a:ea typeface="Lucida Grande"/>
                <a:cs typeface="Lucida Grande"/>
                <a:sym typeface="Lucida Grande"/>
              </a:defRPr>
            </a:pPr>
            <a:endParaRPr/>
          </a:p>
          <a:p>
            <a:pPr defTabSz="457200">
              <a:defRPr sz="2200">
                <a:latin typeface="Lucida Grande"/>
                <a:ea typeface="Lucida Grande"/>
                <a:cs typeface="Lucida Grande"/>
                <a:sym typeface="Lucida Grande"/>
              </a:defRPr>
            </a:pPr>
            <a:endParaRPr/>
          </a:p>
          <a:p>
            <a:pPr defTabSz="457200">
              <a:defRPr sz="2200">
                <a:latin typeface="Lucida Grande"/>
                <a:ea typeface="Lucida Grande"/>
                <a:cs typeface="Lucida Grande"/>
                <a:sym typeface="Lucida Grande"/>
              </a:defRPr>
            </a:pPr>
            <a:r>
              <a:t>&gt;Instructor Note: Ask each student to share their first name and answer the following question: "What brought you here tonight?.”</a:t>
            </a:r>
          </a:p>
          <a:p>
            <a:pPr defTabSz="457200">
              <a:defRPr sz="2200">
                <a:latin typeface="Lucida Grande"/>
                <a:ea typeface="Lucida Grande"/>
                <a:cs typeface="Lucida Grande"/>
                <a:sym typeface="Lucida Grande"/>
              </a:defRPr>
            </a:pPr>
            <a:endParaRPr/>
          </a:p>
          <a:p>
            <a:pPr defTabSz="457200">
              <a:defRPr sz="2200">
                <a:latin typeface="Lucida Grande"/>
                <a:ea typeface="Lucida Grande"/>
                <a:cs typeface="Lucida Grande"/>
                <a:sym typeface="Lucida Grande"/>
              </a:defRPr>
            </a:pPr>
            <a:r>
              <a:t>&gt;Instructor Note: **You can distribute the starter code here to your class.**</a:t>
            </a:r>
          </a:p>
          <a:p>
            <a:pPr defTabSz="457200">
              <a:defRPr sz="2200">
                <a:latin typeface="Lucida Grande"/>
                <a:ea typeface="Lucida Grande"/>
                <a:cs typeface="Lucida Grande"/>
                <a:sym typeface="Lucida Grande"/>
              </a:defRPr>
            </a:pPr>
            <a:endParaRPr/>
          </a:p>
          <a:p>
            <a:pPr defTabSz="457200">
              <a:defRPr sz="2200">
                <a:latin typeface="Lucida Grande"/>
                <a:ea typeface="Lucida Grande"/>
                <a:cs typeface="Lucida Grande"/>
                <a:sym typeface="Lucida Grande"/>
              </a:defRPr>
            </a:pPr>
            <a: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a:spLocks noGrp="1" noRot="1" noChangeAspect="1"/>
          </p:cNvSpPr>
          <p:nvPr>
            <p:ph type="sldImg"/>
          </p:nvPr>
        </p:nvSpPr>
        <p:spPr>
          <a:xfrm>
            <a:off x="376238" y="685800"/>
            <a:ext cx="6105525" cy="3429000"/>
          </a:xfrm>
          <a:prstGeom prst="rect">
            <a:avLst/>
          </a:prstGeom>
        </p:spPr>
        <p:txBody>
          <a:bodyPr/>
          <a:lstStyle/>
          <a:p>
            <a:endParaRPr/>
          </a:p>
        </p:txBody>
      </p:sp>
      <p:sp>
        <p:nvSpPr>
          <p:cNvPr id="716" name="Shape 716"/>
          <p:cNvSpPr>
            <a:spLocks noGrp="1"/>
          </p:cNvSpPr>
          <p:nvPr>
            <p:ph type="body" sz="quarter" idx="1"/>
          </p:nvPr>
        </p:nvSpPr>
        <p:spPr>
          <a:prstGeom prst="rect">
            <a:avLst/>
          </a:prstGeom>
        </p:spPr>
        <p:txBody>
          <a:bodyPr/>
          <a:lstStyle/>
          <a:p>
            <a:pPr defTabSz="457200">
              <a:lnSpc>
                <a:spcPct val="117999"/>
              </a:lnSpc>
              <a:defRPr sz="2200"/>
            </a:pPr>
            <a:r>
              <a:t>&gt; Instructor Note: Discuss arithmetic operators and assignment operators from slides 25-26 with students.</a:t>
            </a:r>
          </a:p>
          <a:p>
            <a:pPr defTabSz="457200">
              <a:lnSpc>
                <a:spcPct val="117999"/>
              </a:lnSpc>
              <a:defRPr sz="2200"/>
            </a:pPr>
            <a:endParaRPr/>
          </a:p>
          <a:p>
            <a:pPr defTabSz="457200">
              <a:lnSpc>
                <a:spcPct val="117999"/>
              </a:lnSpc>
              <a:defRPr sz="2200"/>
            </a:pPr>
            <a:r>
              <a:t>Demo in console</a:t>
            </a:r>
          </a:p>
          <a:p>
            <a:pPr defTabSz="457200">
              <a:lnSpc>
                <a:spcPct val="117999"/>
              </a:lnSpc>
              <a:defRPr sz="2200"/>
            </a:pPr>
            <a:endParaRPr/>
          </a:p>
          <a:p>
            <a:pPr defTabSz="457200">
              <a:lnSpc>
                <a:spcPct val="117999"/>
              </a:lnSpc>
              <a:defRPr sz="2200"/>
            </a:pPr>
            <a:r>
              <a:t>```</a:t>
            </a:r>
          </a:p>
          <a:p>
            <a:pPr defTabSz="457200">
              <a:lnSpc>
                <a:spcPct val="117999"/>
              </a:lnSpc>
              <a:defRPr sz="2200"/>
            </a:pPr>
            <a:r>
              <a:t>2 + 4</a:t>
            </a:r>
          </a:p>
          <a:p>
            <a:pPr defTabSz="457200">
              <a:lnSpc>
                <a:spcPct val="117999"/>
              </a:lnSpc>
              <a:defRPr sz="2200"/>
            </a:pPr>
            <a:r>
              <a:t>=&gt; 6</a:t>
            </a:r>
          </a:p>
          <a:p>
            <a:pPr defTabSz="457200">
              <a:lnSpc>
                <a:spcPct val="117999"/>
              </a:lnSpc>
              <a:defRPr sz="2200"/>
            </a:pPr>
            <a:endParaRPr/>
          </a:p>
          <a:p>
            <a:pPr defTabSz="457200">
              <a:lnSpc>
                <a:spcPct val="117999"/>
              </a:lnSpc>
              <a:defRPr sz="2200"/>
            </a:pPr>
            <a:r>
              <a:t>8 - 1</a:t>
            </a:r>
          </a:p>
          <a:p>
            <a:pPr defTabSz="457200">
              <a:lnSpc>
                <a:spcPct val="117999"/>
              </a:lnSpc>
              <a:defRPr sz="2200"/>
            </a:pPr>
            <a:r>
              <a:t>=&gt; 7</a:t>
            </a:r>
          </a:p>
          <a:p>
            <a:pPr defTabSz="457200">
              <a:lnSpc>
                <a:spcPct val="117999"/>
              </a:lnSpc>
              <a:defRPr sz="2200"/>
            </a:pPr>
            <a:endParaRPr/>
          </a:p>
          <a:p>
            <a:pPr defTabSz="457200">
              <a:lnSpc>
                <a:spcPct val="117999"/>
              </a:lnSpc>
              <a:defRPr sz="2200"/>
            </a:pPr>
            <a:r>
              <a:t>4 / 2</a:t>
            </a:r>
          </a:p>
          <a:p>
            <a:pPr defTabSz="457200">
              <a:lnSpc>
                <a:spcPct val="117999"/>
              </a:lnSpc>
              <a:defRPr sz="2200"/>
            </a:pPr>
            <a:r>
              <a:t>=&gt; 2</a:t>
            </a:r>
          </a:p>
          <a:p>
            <a:pPr defTabSz="457200">
              <a:lnSpc>
                <a:spcPct val="117999"/>
              </a:lnSpc>
              <a:defRPr sz="2200"/>
            </a:pPr>
            <a:endParaRPr/>
          </a:p>
          <a:p>
            <a:pPr defTabSz="457200">
              <a:lnSpc>
                <a:spcPct val="117999"/>
              </a:lnSpc>
              <a:defRPr sz="2200"/>
            </a:pPr>
            <a:r>
              <a:t>2 * 3</a:t>
            </a:r>
          </a:p>
          <a:p>
            <a:pPr defTabSz="457200">
              <a:lnSpc>
                <a:spcPct val="117999"/>
              </a:lnSpc>
              <a:defRPr sz="2200"/>
            </a:pPr>
            <a:r>
              <a:t>=&gt; 6</a:t>
            </a:r>
          </a:p>
          <a:p>
            <a:pPr defTabSz="457200">
              <a:lnSpc>
                <a:spcPct val="117999"/>
              </a:lnSpc>
              <a:defRPr sz="2200"/>
            </a:pP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hape 747"/>
          <p:cNvSpPr>
            <a:spLocks noGrp="1" noRot="1" noChangeAspect="1"/>
          </p:cNvSpPr>
          <p:nvPr>
            <p:ph type="sldImg"/>
          </p:nvPr>
        </p:nvSpPr>
        <p:spPr>
          <a:xfrm>
            <a:off x="376238" y="685800"/>
            <a:ext cx="6105525" cy="3429000"/>
          </a:xfrm>
          <a:prstGeom prst="rect">
            <a:avLst/>
          </a:prstGeom>
        </p:spPr>
        <p:txBody>
          <a:bodyPr/>
          <a:lstStyle/>
          <a:p>
            <a:endParaRPr/>
          </a:p>
        </p:txBody>
      </p:sp>
      <p:sp>
        <p:nvSpPr>
          <p:cNvPr id="748" name="Shape 748"/>
          <p:cNvSpPr>
            <a:spLocks noGrp="1"/>
          </p:cNvSpPr>
          <p:nvPr>
            <p:ph type="body" sz="quarter" idx="1"/>
          </p:nvPr>
        </p:nvSpPr>
        <p:spPr>
          <a:prstGeom prst="rect">
            <a:avLst/>
          </a:prstGeom>
        </p:spPr>
        <p:txBody>
          <a:bodyPr/>
          <a:lstStyle/>
          <a:p>
            <a:pPr defTabSz="457200">
              <a:lnSpc>
                <a:spcPct val="117999"/>
              </a:lnSpc>
              <a:defRPr sz="2200"/>
            </a:pPr>
            <a:r>
              <a:t>```</a:t>
            </a:r>
          </a:p>
          <a:p>
            <a:pPr defTabSz="457200">
              <a:lnSpc>
                <a:spcPct val="117999"/>
              </a:lnSpc>
              <a:defRPr sz="2200"/>
            </a:pPr>
            <a:r>
              <a:t>var num = 8;</a:t>
            </a:r>
          </a:p>
          <a:p>
            <a:pPr defTabSz="457200">
              <a:lnSpc>
                <a:spcPct val="117999"/>
              </a:lnSpc>
              <a:defRPr sz="2200"/>
            </a:pPr>
            <a:r>
              <a:t>=&gt; 8</a:t>
            </a:r>
          </a:p>
          <a:p>
            <a:pPr defTabSz="457200">
              <a:lnSpc>
                <a:spcPct val="117999"/>
              </a:lnSpc>
              <a:defRPr sz="2200"/>
            </a:pPr>
            <a:endParaRPr/>
          </a:p>
          <a:p>
            <a:pPr defTabSz="457200">
              <a:lnSpc>
                <a:spcPct val="117999"/>
              </a:lnSpc>
              <a:defRPr sz="2200"/>
            </a:pPr>
            <a:r>
              <a:t>num += 6</a:t>
            </a:r>
          </a:p>
          <a:p>
            <a:pPr defTabSz="457200">
              <a:lnSpc>
                <a:spcPct val="117999"/>
              </a:lnSpc>
              <a:defRPr sz="2200"/>
            </a:pPr>
            <a:r>
              <a:t>=&gt; 14</a:t>
            </a:r>
          </a:p>
          <a:p>
            <a:pPr defTabSz="457200">
              <a:lnSpc>
                <a:spcPct val="117999"/>
              </a:lnSpc>
              <a:defRPr sz="2200"/>
            </a:pPr>
            <a:endParaRPr/>
          </a:p>
          <a:p>
            <a:pPr defTabSz="457200">
              <a:lnSpc>
                <a:spcPct val="117999"/>
              </a:lnSpc>
              <a:defRPr sz="2200"/>
            </a:pPr>
            <a:r>
              <a:t>num -= 6</a:t>
            </a:r>
          </a:p>
          <a:p>
            <a:pPr defTabSz="457200">
              <a:lnSpc>
                <a:spcPct val="117999"/>
              </a:lnSpc>
              <a:defRPr sz="2200"/>
            </a:pPr>
            <a:r>
              <a:t>=&gt; 2</a:t>
            </a:r>
          </a:p>
          <a:p>
            <a:pPr defTabSz="457200">
              <a:lnSpc>
                <a:spcPct val="117999"/>
              </a:lnSpc>
              <a:defRPr sz="2200"/>
            </a:pPr>
            <a: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Shape 789"/>
          <p:cNvSpPr>
            <a:spLocks noGrp="1" noRot="1" noChangeAspect="1"/>
          </p:cNvSpPr>
          <p:nvPr>
            <p:ph type="sldImg"/>
          </p:nvPr>
        </p:nvSpPr>
        <p:spPr>
          <a:xfrm>
            <a:off x="376238" y="685800"/>
            <a:ext cx="6105525" cy="3429000"/>
          </a:xfrm>
          <a:prstGeom prst="rect">
            <a:avLst/>
          </a:prstGeom>
        </p:spPr>
        <p:txBody>
          <a:bodyPr/>
          <a:lstStyle/>
          <a:p>
            <a:endParaRPr/>
          </a:p>
        </p:txBody>
      </p:sp>
      <p:sp>
        <p:nvSpPr>
          <p:cNvPr id="790" name="Shape 790"/>
          <p:cNvSpPr>
            <a:spLocks noGrp="1"/>
          </p:cNvSpPr>
          <p:nvPr>
            <p:ph type="body" sz="quarter" idx="1"/>
          </p:nvPr>
        </p:nvSpPr>
        <p:spPr>
          <a:prstGeom prst="rect">
            <a:avLst/>
          </a:prstGeom>
        </p:spPr>
        <p:txBody>
          <a:bodyPr/>
          <a:lstStyle>
            <a:lvl1pPr defTabSz="457200">
              <a:lnSpc>
                <a:spcPct val="117999"/>
              </a:lnSpc>
              <a:defRPr sz="2200"/>
            </a:lvl1pPr>
          </a:lstStyle>
          <a:p>
            <a:r>
              <a:t>“Cross browser” - works the same in all* browsers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76238" y="685800"/>
            <a:ext cx="6105525"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lvl1pPr defTabSz="457200">
              <a:lnSpc>
                <a:spcPct val="117999"/>
              </a:lnSpc>
              <a:defRPr sz="2200"/>
            </a:lvl1pPr>
          </a:lstStyle>
          <a:p>
            <a:r>
              <a:t>Explain the syntax and difference from JS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76238" y="685800"/>
            <a:ext cx="6105525"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pPr defTabSz="457200">
              <a:lnSpc>
                <a:spcPct val="117999"/>
              </a:lnSpc>
              <a:defRPr sz="2200"/>
            </a:pPr>
            <a:r>
              <a:t>The dollar sign specifies that you are using jQuery, what goes inside the parentheses and quotes is what you are selecting. As you can see, you can use your CSS-style selectors!</a:t>
            </a:r>
          </a:p>
          <a:p>
            <a:pPr defTabSz="457200">
              <a:lnSpc>
                <a:spcPct val="117999"/>
              </a:lnSpc>
              <a:defRPr sz="2200"/>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Shape 828"/>
          <p:cNvSpPr>
            <a:spLocks noGrp="1" noRot="1" noChangeAspect="1"/>
          </p:cNvSpPr>
          <p:nvPr>
            <p:ph type="sldImg"/>
          </p:nvPr>
        </p:nvSpPr>
        <p:spPr>
          <a:xfrm>
            <a:off x="376238" y="685800"/>
            <a:ext cx="6105525" cy="3429000"/>
          </a:xfrm>
          <a:prstGeom prst="rect">
            <a:avLst/>
          </a:prstGeom>
        </p:spPr>
        <p:txBody>
          <a:bodyPr/>
          <a:lstStyle/>
          <a:p>
            <a:endParaRPr/>
          </a:p>
        </p:txBody>
      </p:sp>
      <p:sp>
        <p:nvSpPr>
          <p:cNvPr id="829" name="Shape 829"/>
          <p:cNvSpPr>
            <a:spLocks noGrp="1"/>
          </p:cNvSpPr>
          <p:nvPr>
            <p:ph type="body" sz="quarter" idx="1"/>
          </p:nvPr>
        </p:nvSpPr>
        <p:spPr>
          <a:prstGeom prst="rect">
            <a:avLst/>
          </a:prstGeom>
        </p:spPr>
        <p:txBody>
          <a:bodyPr/>
          <a:lstStyle>
            <a:lvl1pPr defTabSz="457200">
              <a:lnSpc>
                <a:spcPct val="117999"/>
              </a:lnSpc>
              <a:defRPr sz="2200"/>
            </a:lvl1pPr>
          </a:lstStyle>
          <a:p>
            <a:r>
              <a:t>“Cross browser” - works the same in all* browsers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hape 1027"/>
          <p:cNvSpPr>
            <a:spLocks noGrp="1" noRot="1" noChangeAspect="1"/>
          </p:cNvSpPr>
          <p:nvPr>
            <p:ph type="sldImg"/>
          </p:nvPr>
        </p:nvSpPr>
        <p:spPr>
          <a:xfrm>
            <a:off x="376238" y="685800"/>
            <a:ext cx="6105525" cy="3429000"/>
          </a:xfrm>
          <a:prstGeom prst="rect">
            <a:avLst/>
          </a:prstGeom>
        </p:spPr>
        <p:txBody>
          <a:bodyPr/>
          <a:lstStyle/>
          <a:p>
            <a:endParaRPr/>
          </a:p>
        </p:txBody>
      </p:sp>
      <p:sp>
        <p:nvSpPr>
          <p:cNvPr id="1028" name="Shape 1028"/>
          <p:cNvSpPr>
            <a:spLocks noGrp="1"/>
          </p:cNvSpPr>
          <p:nvPr>
            <p:ph type="body" sz="quarter" idx="1"/>
          </p:nvPr>
        </p:nvSpPr>
        <p:spPr>
          <a:prstGeom prst="rect">
            <a:avLst/>
          </a:prstGeom>
        </p:spPr>
        <p:txBody>
          <a:bodyPr/>
          <a:lstStyle>
            <a:lvl1pPr defTabSz="457200">
              <a:lnSpc>
                <a:spcPct val="117999"/>
              </a:lnSpc>
              <a:defRPr sz="2200"/>
            </a:lvl1pPr>
          </a:lstStyle>
          <a:p>
            <a:r>
              <a:t>Explain: Why would you need to convert data types?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Shape 1057"/>
          <p:cNvSpPr>
            <a:spLocks noGrp="1" noRot="1" noChangeAspect="1"/>
          </p:cNvSpPr>
          <p:nvPr>
            <p:ph type="sldImg"/>
          </p:nvPr>
        </p:nvSpPr>
        <p:spPr>
          <a:xfrm>
            <a:off x="376238" y="685800"/>
            <a:ext cx="6105525" cy="3429000"/>
          </a:xfrm>
          <a:prstGeom prst="rect">
            <a:avLst/>
          </a:prstGeom>
        </p:spPr>
        <p:txBody>
          <a:bodyPr/>
          <a:lstStyle/>
          <a:p>
            <a:endParaRPr/>
          </a:p>
        </p:txBody>
      </p:sp>
      <p:sp>
        <p:nvSpPr>
          <p:cNvPr id="1058" name="Shape 1058"/>
          <p:cNvSpPr>
            <a:spLocks noGrp="1"/>
          </p:cNvSpPr>
          <p:nvPr>
            <p:ph type="body" sz="quarter" idx="1"/>
          </p:nvPr>
        </p:nvSpPr>
        <p:spPr>
          <a:prstGeom prst="rect">
            <a:avLst/>
          </a:prstGeom>
        </p:spPr>
        <p:txBody>
          <a:bodyPr/>
          <a:lstStyle/>
          <a:p>
            <a:pPr defTabSz="457200">
              <a:lnSpc>
                <a:spcPct val="117999"/>
              </a:lnSpc>
              <a:defRPr sz="2200"/>
            </a:pPr>
            <a:r>
              <a:t>10 === 10 //true</a:t>
            </a:r>
          </a:p>
          <a:p>
            <a:pPr defTabSz="457200">
              <a:lnSpc>
                <a:spcPct val="117999"/>
              </a:lnSpc>
              <a:defRPr sz="2200"/>
            </a:pPr>
            <a:r>
              <a:t>10 === 5 //false</a:t>
            </a:r>
          </a:p>
          <a:p>
            <a:pPr defTabSz="457200">
              <a:lnSpc>
                <a:spcPct val="117999"/>
              </a:lnSpc>
              <a:defRPr sz="2200"/>
            </a:pPr>
            <a:r>
              <a:t>"hi" === "hi" //true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Shape 1137"/>
          <p:cNvSpPr>
            <a:spLocks noGrp="1" noRot="1" noChangeAspect="1"/>
          </p:cNvSpPr>
          <p:nvPr>
            <p:ph type="sldImg"/>
          </p:nvPr>
        </p:nvSpPr>
        <p:spPr>
          <a:xfrm>
            <a:off x="376238" y="685800"/>
            <a:ext cx="6105525" cy="3429000"/>
          </a:xfrm>
          <a:prstGeom prst="rect">
            <a:avLst/>
          </a:prstGeom>
        </p:spPr>
        <p:txBody>
          <a:bodyPr/>
          <a:lstStyle/>
          <a:p>
            <a:endParaRPr/>
          </a:p>
        </p:txBody>
      </p:sp>
      <p:sp>
        <p:nvSpPr>
          <p:cNvPr id="1138" name="Shape 1138"/>
          <p:cNvSpPr>
            <a:spLocks noGrp="1"/>
          </p:cNvSpPr>
          <p:nvPr>
            <p:ph type="body" sz="quarter" idx="1"/>
          </p:nvPr>
        </p:nvSpPr>
        <p:spPr>
          <a:prstGeom prst="rect">
            <a:avLst/>
          </a:prstGeom>
        </p:spPr>
        <p:txBody>
          <a:bodyPr/>
          <a:lstStyle>
            <a:lvl1pPr defTabSz="457200">
              <a:spcBef>
                <a:spcPts val="600"/>
              </a:spcBef>
              <a:defRPr sz="2400">
                <a:uFill>
                  <a:solidFill>
                    <a:srgbClr val="000000"/>
                  </a:solidFill>
                </a:uFill>
                <a:latin typeface="Calibri"/>
                <a:ea typeface="Calibri"/>
                <a:cs typeface="Calibri"/>
                <a:sym typeface="Calibri"/>
              </a:defRPr>
            </a:lvl1pPr>
          </a:lstStyle>
          <a:p>
            <a:r>
              <a:t>Everyone!  Even if you’re not the one doing the coding, being able to communicate effectively with developers and understand what’s going on behind the scenes of a product is a very important and highly valued skill in today’s job market.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Shape 1160"/>
          <p:cNvSpPr>
            <a:spLocks noGrp="1" noRot="1" noChangeAspect="1"/>
          </p:cNvSpPr>
          <p:nvPr>
            <p:ph type="sldImg"/>
          </p:nvPr>
        </p:nvSpPr>
        <p:spPr>
          <a:xfrm>
            <a:off x="376238" y="685800"/>
            <a:ext cx="6105525" cy="3429000"/>
          </a:xfrm>
          <a:prstGeom prst="rect">
            <a:avLst/>
          </a:prstGeom>
        </p:spPr>
        <p:txBody>
          <a:bodyPr/>
          <a:lstStyle/>
          <a:p>
            <a:endParaRPr/>
          </a:p>
        </p:txBody>
      </p:sp>
      <p:sp>
        <p:nvSpPr>
          <p:cNvPr id="1161" name="Shape 1161"/>
          <p:cNvSpPr>
            <a:spLocks noGrp="1"/>
          </p:cNvSpPr>
          <p:nvPr>
            <p:ph type="body" sz="quarter" idx="1"/>
          </p:nvPr>
        </p:nvSpPr>
        <p:spPr>
          <a:prstGeom prst="rect">
            <a:avLst/>
          </a:prstGeom>
        </p:spPr>
        <p:txBody>
          <a:bodyPr/>
          <a:lstStyle>
            <a:lvl1pPr defTabSz="457200">
              <a:lnSpc>
                <a:spcPct val="117999"/>
              </a:lnSpc>
              <a:defRPr sz="1200">
                <a:uFill>
                  <a:solidFill>
                    <a:srgbClr val="000000"/>
                  </a:solidFill>
                </a:uFill>
              </a:defRPr>
            </a:lvl1pPr>
          </a:lstStyle>
          <a:p>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a:spLocks noGrp="1" noRot="1" noChangeAspect="1"/>
          </p:cNvSpPr>
          <p:nvPr>
            <p:ph type="sldImg"/>
          </p:nvPr>
        </p:nvSpPr>
        <p:spPr>
          <a:xfrm>
            <a:off x="376238" y="685800"/>
            <a:ext cx="6105525" cy="3429000"/>
          </a:xfrm>
          <a:prstGeom prst="rect">
            <a:avLst/>
          </a:prstGeom>
        </p:spPr>
        <p:txBody>
          <a:bodyPr/>
          <a:lstStyle/>
          <a:p>
            <a:endParaRPr/>
          </a:p>
        </p:txBody>
      </p:sp>
      <p:sp>
        <p:nvSpPr>
          <p:cNvPr id="553" name="Shape 553"/>
          <p:cNvSpPr>
            <a:spLocks noGrp="1"/>
          </p:cNvSpPr>
          <p:nvPr>
            <p:ph type="body" sz="quarter" idx="1"/>
          </p:nvPr>
        </p:nvSpPr>
        <p:spPr>
          <a:prstGeom prst="rect">
            <a:avLst/>
          </a:prstGeom>
        </p:spPr>
        <p:txBody>
          <a:bodyPr/>
          <a:lstStyle/>
          <a:p>
            <a:pPr marL="197555" indent="-197555" defTabSz="457200">
              <a:lnSpc>
                <a:spcPct val="125000"/>
              </a:lnSpc>
              <a:buSzPct val="75000"/>
              <a:buChar char="•"/>
              <a:defRPr>
                <a:latin typeface="Lucida Grande"/>
                <a:ea typeface="Lucida Grande"/>
                <a:cs typeface="Lucida Grande"/>
                <a:sym typeface="Lucida Grande"/>
              </a:defRPr>
            </a:pPr>
            <a:endParaRPr/>
          </a:p>
          <a:p>
            <a:pPr marL="197555" indent="-197555" defTabSz="457200">
              <a:lnSpc>
                <a:spcPct val="125000"/>
              </a:lnSpc>
              <a:buSzPct val="75000"/>
              <a:buChar char="•"/>
              <a:defRPr>
                <a:latin typeface="Lucida Grande"/>
                <a:ea typeface="Lucida Grande"/>
                <a:cs typeface="Lucida Grande"/>
                <a:sym typeface="Lucida Grande"/>
              </a:defRPr>
            </a:pPr>
            <a:r>
              <a:t>The 3 Amigos of Web Programming</a:t>
            </a:r>
          </a:p>
          <a:p>
            <a:pPr marL="197555" indent="-197555" defTabSz="457200">
              <a:lnSpc>
                <a:spcPct val="125000"/>
              </a:lnSpc>
              <a:buSzPct val="75000"/>
              <a:buChar char="•"/>
              <a:defRPr>
                <a:latin typeface="Lucida Grande"/>
                <a:ea typeface="Lucida Grande"/>
                <a:cs typeface="Lucida Grande"/>
                <a:sym typeface="Lucida Grande"/>
              </a:defRPr>
            </a:pPr>
            <a:r>
              <a:t>Does anyone know what each language helps us achieve when coding a website?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Shape 563"/>
          <p:cNvSpPr>
            <a:spLocks noGrp="1" noRot="1" noChangeAspect="1"/>
          </p:cNvSpPr>
          <p:nvPr>
            <p:ph type="sldImg"/>
          </p:nvPr>
        </p:nvSpPr>
        <p:spPr>
          <a:xfrm>
            <a:off x="376238" y="685800"/>
            <a:ext cx="6105525" cy="3429000"/>
          </a:xfrm>
          <a:prstGeom prst="rect">
            <a:avLst/>
          </a:prstGeom>
        </p:spPr>
        <p:txBody>
          <a:bodyPr/>
          <a:lstStyle/>
          <a:p>
            <a:endParaRPr/>
          </a:p>
        </p:txBody>
      </p:sp>
      <p:sp>
        <p:nvSpPr>
          <p:cNvPr id="564" name="Shape 564"/>
          <p:cNvSpPr>
            <a:spLocks noGrp="1"/>
          </p:cNvSpPr>
          <p:nvPr>
            <p:ph type="body" sz="quarter" idx="1"/>
          </p:nvPr>
        </p:nvSpPr>
        <p:spPr>
          <a:prstGeom prst="rect">
            <a:avLst/>
          </a:prstGeom>
        </p:spPr>
        <p:txBody>
          <a:bodyPr/>
          <a:lstStyle/>
          <a:p>
            <a:pPr defTabSz="457200">
              <a:defRPr sz="1600">
                <a:latin typeface="+mj-lt"/>
                <a:ea typeface="+mj-ea"/>
                <a:cs typeface="+mj-cs"/>
                <a:sym typeface="Helvetica"/>
              </a:defRPr>
            </a:pPr>
            <a:r>
              <a:rPr>
                <a:uFill>
                  <a:solidFill>
                    <a:srgbClr val="000000"/>
                  </a:solidFill>
                </a:uFill>
              </a:rPr>
              <a:t>What kind of web sites might only require front-end web development?</a:t>
            </a:r>
          </a:p>
          <a:p>
            <a:pPr defTabSz="457200">
              <a:defRPr sz="1600">
                <a:latin typeface="+mj-lt"/>
                <a:ea typeface="+mj-ea"/>
                <a:cs typeface="+mj-cs"/>
                <a:sym typeface="Helvetica"/>
              </a:defRPr>
            </a:pPr>
            <a:endParaRPr>
              <a:uFill>
                <a:solidFill>
                  <a:srgbClr val="000000"/>
                </a:solidFill>
              </a:uFill>
            </a:endParaRPr>
          </a:p>
          <a:p>
            <a:pPr defTabSz="457200">
              <a:defRPr sz="1600">
                <a:latin typeface="+mj-lt"/>
                <a:ea typeface="+mj-ea"/>
                <a:cs typeface="+mj-cs"/>
                <a:sym typeface="Helvetica"/>
              </a:defRPr>
            </a:pPr>
            <a:r>
              <a:rPr>
                <a:uFill>
                  <a:solidFill>
                    <a:srgbClr val="000000"/>
                  </a:solidFill>
                </a:uFill>
              </a:rPr>
              <a:t>Example: A restaurant website that only has pictures, text to communicate their hours and menus.</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xfrm>
            <a:off x="376238" y="685800"/>
            <a:ext cx="6105525" cy="3429000"/>
          </a:xfrm>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lvl1pPr defTabSz="457200">
              <a:lnSpc>
                <a:spcPct val="117999"/>
              </a:lnSpc>
              <a:defRPr sz="2200"/>
            </a:lvl1pPr>
          </a:lstStyle>
          <a:p>
            <a:r>
              <a:t>Review the DOM here for students who don’t know what it is.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Shape 619"/>
          <p:cNvSpPr>
            <a:spLocks noGrp="1" noRot="1" noChangeAspect="1"/>
          </p:cNvSpPr>
          <p:nvPr>
            <p:ph type="sldImg"/>
          </p:nvPr>
        </p:nvSpPr>
        <p:spPr>
          <a:xfrm>
            <a:off x="376238" y="685800"/>
            <a:ext cx="6105525" cy="3429000"/>
          </a:xfrm>
          <a:prstGeom prst="rect">
            <a:avLst/>
          </a:prstGeom>
        </p:spPr>
        <p:txBody>
          <a:bodyPr/>
          <a:lstStyle/>
          <a:p>
            <a:endParaRPr/>
          </a:p>
        </p:txBody>
      </p:sp>
      <p:sp>
        <p:nvSpPr>
          <p:cNvPr id="620" name="Shape 620"/>
          <p:cNvSpPr>
            <a:spLocks noGrp="1"/>
          </p:cNvSpPr>
          <p:nvPr>
            <p:ph type="body" sz="quarter" idx="1"/>
          </p:nvPr>
        </p:nvSpPr>
        <p:spPr>
          <a:prstGeom prst="rect">
            <a:avLst/>
          </a:prstGeom>
        </p:spPr>
        <p:txBody>
          <a:bodyPr/>
          <a:lstStyle>
            <a:lvl1pPr defTabSz="457200">
              <a:lnSpc>
                <a:spcPct val="117999"/>
              </a:lnSpc>
              <a:defRPr sz="2200"/>
            </a:lvl1pPr>
          </a:lstStyle>
          <a:p>
            <a:r>
              <a:t>White board and walk students through writing a program for that controls a thermostat. Highlight variables, conditionals, and loops.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noRot="1" noChangeAspect="1"/>
          </p:cNvSpPr>
          <p:nvPr>
            <p:ph type="sldImg"/>
          </p:nvPr>
        </p:nvSpPr>
        <p:spPr>
          <a:xfrm>
            <a:off x="376238" y="685800"/>
            <a:ext cx="6105525" cy="3429000"/>
          </a:xfrm>
          <a:prstGeom prst="rect">
            <a:avLst/>
          </a:prstGeom>
        </p:spPr>
        <p:txBody>
          <a:bodyPr/>
          <a:lstStyle/>
          <a:p>
            <a:endParaRPr/>
          </a:p>
        </p:txBody>
      </p:sp>
      <p:sp>
        <p:nvSpPr>
          <p:cNvPr id="629" name="Shape 629"/>
          <p:cNvSpPr>
            <a:spLocks noGrp="1"/>
          </p:cNvSpPr>
          <p:nvPr>
            <p:ph type="body" sz="quarter" idx="1"/>
          </p:nvPr>
        </p:nvSpPr>
        <p:spPr>
          <a:prstGeom prst="rect">
            <a:avLst/>
          </a:prstGeom>
        </p:spPr>
        <p:txBody>
          <a:bodyPr/>
          <a:lstStyle/>
          <a:p>
            <a:r>
              <a:t>&gt;Instructor Note: Walk through the problem and have a couple students share what they come up with. At this point students might not have the best idea of how to name variables in the pseudocode, but that's okay! Focus on the logic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xfrm>
            <a:off x="376238" y="685800"/>
            <a:ext cx="6105525" cy="3429000"/>
          </a:xfrm>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lvl1pPr defTabSz="457200">
              <a:lnSpc>
                <a:spcPct val="117999"/>
              </a:lnSpc>
              <a:defRPr sz="2200"/>
            </a:lvl1pPr>
          </a:lstStyle>
          <a:p>
            <a:r>
              <a:t>**Check**: "If we keep going with the analogy of a 'container' or 'box', why does it work this way, where you do not have to repeat the word var?"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Shape 655"/>
          <p:cNvSpPr>
            <a:spLocks noGrp="1" noRot="1" noChangeAspect="1"/>
          </p:cNvSpPr>
          <p:nvPr>
            <p:ph type="sldImg"/>
          </p:nvPr>
        </p:nvSpPr>
        <p:spPr>
          <a:xfrm>
            <a:off x="376238" y="685800"/>
            <a:ext cx="6105525" cy="3429000"/>
          </a:xfrm>
          <a:prstGeom prst="rect">
            <a:avLst/>
          </a:prstGeom>
        </p:spPr>
        <p:txBody>
          <a:bodyPr/>
          <a:lstStyle/>
          <a:p>
            <a:endParaRPr/>
          </a:p>
        </p:txBody>
      </p:sp>
      <p:sp>
        <p:nvSpPr>
          <p:cNvPr id="656" name="Shape 656"/>
          <p:cNvSpPr>
            <a:spLocks noGrp="1"/>
          </p:cNvSpPr>
          <p:nvPr>
            <p:ph type="body" sz="quarter" idx="1"/>
          </p:nvPr>
        </p:nvSpPr>
        <p:spPr>
          <a:prstGeom prst="rect">
            <a:avLst/>
          </a:prstGeom>
        </p:spPr>
        <p:txBody>
          <a:bodyPr/>
          <a:lstStyle/>
          <a:p>
            <a:pPr>
              <a:defRPr b="1"/>
            </a:pPr>
            <a:r>
              <a:t>IN THE CONSOLE TYPE:</a:t>
            </a:r>
          </a:p>
          <a:p>
            <a:endParaRPr/>
          </a:p>
          <a:p>
            <a:r>
              <a:t>```</a:t>
            </a:r>
          </a:p>
          <a:p>
            <a:r>
              <a:t>console.log("Hello!");</a:t>
            </a:r>
          </a:p>
          <a:p>
            <a:r>
              <a:t>var name = "Susan";</a:t>
            </a:r>
          </a:p>
          <a:p>
            <a:r>
              <a:t>name;</a:t>
            </a:r>
          </a:p>
          <a:p>
            <a:r>
              <a:t>```</a:t>
            </a:r>
          </a:p>
          <a:p>
            <a:endParaRPr/>
          </a:p>
          <a:p>
            <a:r>
              <a:t>```</a:t>
            </a:r>
          </a:p>
          <a:p>
            <a:r>
              <a:t>var age = 18;</a:t>
            </a:r>
          </a:p>
          <a:p>
            <a:r>
              <a:t>age;</a:t>
            </a:r>
          </a:p>
          <a:p>
            <a:r>
              <a:t>```</a:t>
            </a:r>
          </a:p>
          <a:p>
            <a:pPr>
              <a:defRPr b="1"/>
            </a:pPr>
            <a:endParaRPr/>
          </a:p>
          <a:p>
            <a:pPr>
              <a:defRPr b="1"/>
            </a:pPr>
            <a:r>
              <a:t>To predict the types of data you're dealing with you can use ```typeof```.</a:t>
            </a:r>
          </a:p>
          <a:p>
            <a:endParaRPr/>
          </a:p>
          <a:p>
            <a:r>
              <a:t>```</a:t>
            </a:r>
          </a:p>
          <a:p>
            <a:r>
              <a:t>typeof 3.45;</a:t>
            </a:r>
          </a:p>
          <a:p>
            <a:r>
              <a:t>```</a:t>
            </a:r>
          </a:p>
          <a:p>
            <a:endParaRPr/>
          </a:p>
          <a:p>
            <a:r>
              <a:t>```</a:t>
            </a:r>
          </a:p>
          <a:p>
            <a:r>
              <a:t>typeof true;</a:t>
            </a:r>
          </a:p>
          <a:p>
            <a:r>
              <a:t>```</a:t>
            </a:r>
          </a:p>
          <a:p>
            <a:endParaRPr/>
          </a:p>
          <a:p>
            <a:endParaRP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Shape 682"/>
          <p:cNvSpPr>
            <a:spLocks noGrp="1" noRot="1" noChangeAspect="1"/>
          </p:cNvSpPr>
          <p:nvPr>
            <p:ph type="sldImg"/>
          </p:nvPr>
        </p:nvSpPr>
        <p:spPr>
          <a:xfrm>
            <a:off x="376238" y="685800"/>
            <a:ext cx="6105525" cy="3429000"/>
          </a:xfrm>
          <a:prstGeom prst="rect">
            <a:avLst/>
          </a:prstGeom>
        </p:spPr>
        <p:txBody>
          <a:bodyPr/>
          <a:lstStyle/>
          <a:p>
            <a:endParaRPr/>
          </a:p>
        </p:txBody>
      </p:sp>
      <p:sp>
        <p:nvSpPr>
          <p:cNvPr id="683" name="Shape 683"/>
          <p:cNvSpPr>
            <a:spLocks noGrp="1"/>
          </p:cNvSpPr>
          <p:nvPr>
            <p:ph type="body" sz="quarter" idx="1"/>
          </p:nvPr>
        </p:nvSpPr>
        <p:spPr>
          <a:prstGeom prst="rect">
            <a:avLst/>
          </a:prstGeom>
        </p:spPr>
        <p:txBody>
          <a:bodyPr/>
          <a:lstStyle/>
          <a:p>
            <a:pPr defTabSz="457200">
              <a:lnSpc>
                <a:spcPct val="117999"/>
              </a:lnSpc>
              <a:defRPr sz="2200"/>
            </a:pPr>
            <a:r>
              <a:t>Strings - single/double quotes: will explain later</a:t>
            </a:r>
          </a:p>
          <a:p>
            <a:pPr defTabSz="457200">
              <a:lnSpc>
                <a:spcPct val="117999"/>
              </a:lnSpc>
              <a:defRPr sz="2200"/>
            </a:pPr>
            <a:r>
              <a:t>Booleans - like a light switch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
        <p:cNvGrpSpPr/>
        <p:nvPr/>
      </p:nvGrpSpPr>
      <p:grpSpPr>
        <a:xfrm>
          <a:off x="0" y="0"/>
          <a:ext cx="0" cy="0"/>
          <a:chOff x="0" y="0"/>
          <a:chExt cx="0" cy="0"/>
        </a:xfrm>
      </p:grpSpPr>
      <p:pic>
        <p:nvPicPr>
          <p:cNvPr id="15" name="image00.png"/>
          <p:cNvPicPr>
            <a:picLocks noChangeAspect="1"/>
          </p:cNvPicPr>
          <p:nvPr/>
        </p:nvPicPr>
        <p:blipFill>
          <a:blip r:embed="rId2">
            <a:extLst/>
          </a:blip>
          <a:stretch>
            <a:fillRect/>
          </a:stretch>
        </p:blipFill>
        <p:spPr>
          <a:xfrm>
            <a:off x="634998" y="762000"/>
            <a:ext cx="2832102" cy="304800"/>
          </a:xfrm>
          <a:prstGeom prst="rect">
            <a:avLst/>
          </a:prstGeom>
          <a:ln w="12700">
            <a:miter lim="400000"/>
          </a:ln>
        </p:spPr>
      </p:pic>
      <p:sp>
        <p:nvSpPr>
          <p:cNvPr id="16" name="Shape 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Smart Phones">
    <p:bg>
      <p:bgPr>
        <a:solidFill>
          <a:srgbClr val="FFFFFF"/>
        </a:solidFill>
        <a:effectLst/>
      </p:bgPr>
    </p:bg>
    <p:spTree>
      <p:nvGrpSpPr>
        <p:cNvPr id="1" name=""/>
        <p:cNvGrpSpPr/>
        <p:nvPr/>
      </p:nvGrpSpPr>
      <p:grpSpPr>
        <a:xfrm>
          <a:off x="0" y="0"/>
          <a:ext cx="0" cy="0"/>
          <a:chOff x="0" y="0"/>
          <a:chExt cx="0" cy="0"/>
        </a:xfrm>
      </p:grpSpPr>
      <p:sp>
        <p:nvSpPr>
          <p:cNvPr id="109" name="Shape 109"/>
          <p:cNvSpPr/>
          <p:nvPr/>
        </p:nvSpPr>
        <p:spPr>
          <a:xfrm>
            <a:off x="635000" y="634999"/>
            <a:ext cx="11734800" cy="13"/>
          </a:xfrm>
          <a:prstGeom prst="line">
            <a:avLst/>
          </a:prstGeom>
          <a:ln>
            <a:solidFill>
              <a:srgbClr val="000000"/>
            </a:solidFill>
          </a:ln>
        </p:spPr>
        <p:txBody>
          <a:bodyPr lIns="45719" rIns="45719"/>
          <a:lstStyle/>
          <a:p>
            <a:endParaRPr/>
          </a:p>
        </p:txBody>
      </p:sp>
      <p:sp>
        <p:nvSpPr>
          <p:cNvPr id="110" name="Shape 110"/>
          <p:cNvSpPr/>
          <p:nvPr/>
        </p:nvSpPr>
        <p:spPr>
          <a:xfrm>
            <a:off x="635000" y="1219199"/>
            <a:ext cx="11734800" cy="13"/>
          </a:xfrm>
          <a:prstGeom prst="line">
            <a:avLst/>
          </a:prstGeom>
          <a:ln>
            <a:solidFill>
              <a:srgbClr val="000000"/>
            </a:solidFill>
          </a:ln>
        </p:spPr>
        <p:txBody>
          <a:bodyPr lIns="45719" rIns="45719"/>
          <a:lstStyle/>
          <a:p>
            <a:endParaRPr/>
          </a:p>
        </p:txBody>
      </p:sp>
      <p:pic>
        <p:nvPicPr>
          <p:cNvPr id="111" name="image05.png"/>
          <p:cNvPicPr>
            <a:picLocks noChangeAspect="1"/>
          </p:cNvPicPr>
          <p:nvPr/>
        </p:nvPicPr>
        <p:blipFill>
          <a:blip r:embed="rId2">
            <a:extLst/>
          </a:blip>
          <a:stretch>
            <a:fillRect/>
          </a:stretch>
        </p:blipFill>
        <p:spPr>
          <a:xfrm>
            <a:off x="1016000" y="1313654"/>
            <a:ext cx="4043866" cy="6057901"/>
          </a:xfrm>
          <a:prstGeom prst="rect">
            <a:avLst/>
          </a:prstGeom>
          <a:ln w="12700">
            <a:miter lim="400000"/>
          </a:ln>
        </p:spPr>
      </p:pic>
      <p:pic>
        <p:nvPicPr>
          <p:cNvPr id="112" name="image10.jpg"/>
          <p:cNvPicPr>
            <a:picLocks noChangeAspect="1"/>
          </p:cNvPicPr>
          <p:nvPr/>
        </p:nvPicPr>
        <p:blipFill>
          <a:blip r:embed="rId3">
            <a:extLst/>
          </a:blip>
          <a:stretch>
            <a:fillRect/>
          </a:stretch>
        </p:blipFill>
        <p:spPr>
          <a:xfrm>
            <a:off x="4673600" y="1371600"/>
            <a:ext cx="3695699" cy="5514677"/>
          </a:xfrm>
          <a:prstGeom prst="rect">
            <a:avLst/>
          </a:prstGeom>
          <a:ln w="12700">
            <a:miter lim="400000"/>
          </a:ln>
        </p:spPr>
      </p:pic>
      <p:pic>
        <p:nvPicPr>
          <p:cNvPr id="113" name="image03.jpg"/>
          <p:cNvPicPr>
            <a:picLocks noChangeAspect="1"/>
          </p:cNvPicPr>
          <p:nvPr/>
        </p:nvPicPr>
        <p:blipFill>
          <a:blip r:embed="rId4">
            <a:extLst/>
          </a:blip>
          <a:stretch>
            <a:fillRect/>
          </a:stretch>
        </p:blipFill>
        <p:spPr>
          <a:xfrm>
            <a:off x="8509000" y="1358900"/>
            <a:ext cx="2984500" cy="5459451"/>
          </a:xfrm>
          <a:prstGeom prst="rect">
            <a:avLst/>
          </a:prstGeom>
          <a:ln w="12700">
            <a:miter lim="400000"/>
          </a:ln>
        </p:spPr>
      </p:pic>
      <p:sp>
        <p:nvSpPr>
          <p:cNvPr id="114" name="Shape 114"/>
          <p:cNvSpPr/>
          <p:nvPr/>
        </p:nvSpPr>
        <p:spPr>
          <a:xfrm>
            <a:off x="5651500" y="3835400"/>
            <a:ext cx="1707946" cy="273584"/>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r>
              <a:t>Drag an object here</a:t>
            </a:r>
          </a:p>
        </p:txBody>
      </p:sp>
      <p:sp>
        <p:nvSpPr>
          <p:cNvPr id="115" name="Shape 115"/>
          <p:cNvSpPr/>
          <p:nvPr/>
        </p:nvSpPr>
        <p:spPr>
          <a:xfrm>
            <a:off x="9182100" y="3835400"/>
            <a:ext cx="1707946" cy="273584"/>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r>
              <a:t>Drag an object here</a:t>
            </a:r>
          </a:p>
        </p:txBody>
      </p:sp>
      <p:sp>
        <p:nvSpPr>
          <p:cNvPr id="116" name="Shape 116"/>
          <p:cNvSpPr>
            <a:spLocks noGrp="1"/>
          </p:cNvSpPr>
          <p:nvPr>
            <p:ph type="body" sz="quarter" idx="1"/>
          </p:nvPr>
        </p:nvSpPr>
        <p:spPr>
          <a:xfrm>
            <a:off x="1841500" y="1981200"/>
            <a:ext cx="2311400" cy="3962399"/>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s">
    <p:bg>
      <p:bgPr>
        <a:solidFill>
          <a:srgbClr val="FFFFFF"/>
        </a:solidFill>
        <a:effectLst/>
      </p:bgPr>
    </p:bg>
    <p:spTree>
      <p:nvGrpSpPr>
        <p:cNvPr id="1" name=""/>
        <p:cNvGrpSpPr/>
        <p:nvPr/>
      </p:nvGrpSpPr>
      <p:grpSpPr>
        <a:xfrm>
          <a:off x="0" y="0"/>
          <a:ext cx="0" cy="0"/>
          <a:chOff x="0" y="0"/>
          <a:chExt cx="0" cy="0"/>
        </a:xfrm>
      </p:grpSpPr>
      <p:sp>
        <p:nvSpPr>
          <p:cNvPr id="124" name="Shape 124"/>
          <p:cNvSpPr/>
          <p:nvPr/>
        </p:nvSpPr>
        <p:spPr>
          <a:xfrm>
            <a:off x="635000" y="634999"/>
            <a:ext cx="11734800" cy="13"/>
          </a:xfrm>
          <a:prstGeom prst="line">
            <a:avLst/>
          </a:prstGeom>
          <a:ln>
            <a:solidFill>
              <a:srgbClr val="000000"/>
            </a:solidFill>
          </a:ln>
        </p:spPr>
        <p:txBody>
          <a:bodyPr lIns="45719" rIns="45719"/>
          <a:lstStyle/>
          <a:p>
            <a:endParaRPr/>
          </a:p>
        </p:txBody>
      </p:sp>
      <p:sp>
        <p:nvSpPr>
          <p:cNvPr id="125" name="Shape 125"/>
          <p:cNvSpPr/>
          <p:nvPr/>
        </p:nvSpPr>
        <p:spPr>
          <a:xfrm>
            <a:off x="635000" y="1219199"/>
            <a:ext cx="11734800" cy="13"/>
          </a:xfrm>
          <a:prstGeom prst="line">
            <a:avLst/>
          </a:prstGeom>
          <a:ln>
            <a:solidFill>
              <a:srgbClr val="000000"/>
            </a:solidFill>
          </a:ln>
        </p:spPr>
        <p:txBody>
          <a:bodyPr lIns="45719" rIns="45719"/>
          <a:lstStyle/>
          <a:p>
            <a:endParaRPr/>
          </a:p>
        </p:txBody>
      </p:sp>
      <p:sp>
        <p:nvSpPr>
          <p:cNvPr id="126" name="Shape 126"/>
          <p:cNvSpPr/>
          <p:nvPr/>
        </p:nvSpPr>
        <p:spPr>
          <a:xfrm>
            <a:off x="655827" y="2307725"/>
            <a:ext cx="3000001" cy="3000001"/>
          </a:xfrm>
          <a:prstGeom prst="rect">
            <a:avLst/>
          </a:prstGeom>
          <a:solidFill>
            <a:srgbClr val="FFFFFF"/>
          </a:solidFill>
          <a:ln>
            <a:solidFill>
              <a:srgbClr val="000000"/>
            </a:solidFill>
          </a:ln>
        </p:spPr>
        <p:txBody>
          <a:bodyPr lIns="45719" rIns="45719" anchor="ctr"/>
          <a:lstStyle/>
          <a:p>
            <a:endParaRPr/>
          </a:p>
        </p:txBody>
      </p:sp>
      <p:sp>
        <p:nvSpPr>
          <p:cNvPr id="127" name="Shape 127"/>
          <p:cNvSpPr/>
          <p:nvPr/>
        </p:nvSpPr>
        <p:spPr>
          <a:xfrm>
            <a:off x="4386427" y="2303347"/>
            <a:ext cx="3000002" cy="3000001"/>
          </a:xfrm>
          <a:prstGeom prst="rect">
            <a:avLst/>
          </a:prstGeom>
          <a:solidFill>
            <a:srgbClr val="FFFFFF"/>
          </a:solidFill>
          <a:ln>
            <a:solidFill>
              <a:srgbClr val="000000"/>
            </a:solidFill>
          </a:ln>
        </p:spPr>
        <p:txBody>
          <a:bodyPr lIns="45719" rIns="45719" anchor="ctr"/>
          <a:lstStyle/>
          <a:p>
            <a:endParaRPr/>
          </a:p>
        </p:txBody>
      </p:sp>
      <p:sp>
        <p:nvSpPr>
          <p:cNvPr id="128" name="Shape 128"/>
          <p:cNvSpPr/>
          <p:nvPr/>
        </p:nvSpPr>
        <p:spPr>
          <a:xfrm>
            <a:off x="7409002" y="2423730"/>
            <a:ext cx="3000001" cy="3000001"/>
          </a:xfrm>
          <a:prstGeom prst="rect">
            <a:avLst/>
          </a:prstGeom>
          <a:solidFill>
            <a:srgbClr val="FFFFFF"/>
          </a:solidFill>
          <a:ln>
            <a:solidFill>
              <a:srgbClr val="000000"/>
            </a:solidFill>
          </a:ln>
        </p:spPr>
        <p:txBody>
          <a:bodyPr lIns="45719" rIns="45719" anchor="ctr"/>
          <a:lstStyle/>
          <a:p>
            <a:endParaRPr/>
          </a:p>
        </p:txBody>
      </p:sp>
      <p:sp>
        <p:nvSpPr>
          <p:cNvPr id="129" name="Shape 1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allouts">
    <p:bg>
      <p:bgPr>
        <a:solidFill>
          <a:srgbClr val="FFFFFF"/>
        </a:solidFill>
        <a:effectLst/>
      </p:bgPr>
    </p:bg>
    <p:spTree>
      <p:nvGrpSpPr>
        <p:cNvPr id="1" name=""/>
        <p:cNvGrpSpPr/>
        <p:nvPr/>
      </p:nvGrpSpPr>
      <p:grpSpPr>
        <a:xfrm>
          <a:off x="0" y="0"/>
          <a:ext cx="0" cy="0"/>
          <a:chOff x="0" y="0"/>
          <a:chExt cx="0" cy="0"/>
        </a:xfrm>
      </p:grpSpPr>
      <p:sp>
        <p:nvSpPr>
          <p:cNvPr id="136" name="Shape 136"/>
          <p:cNvSpPr/>
          <p:nvPr/>
        </p:nvSpPr>
        <p:spPr>
          <a:xfrm>
            <a:off x="635000" y="634999"/>
            <a:ext cx="11734800" cy="13"/>
          </a:xfrm>
          <a:prstGeom prst="line">
            <a:avLst/>
          </a:prstGeom>
          <a:ln>
            <a:solidFill>
              <a:srgbClr val="000000"/>
            </a:solidFill>
          </a:ln>
        </p:spPr>
        <p:txBody>
          <a:bodyPr lIns="45719" rIns="45719"/>
          <a:lstStyle/>
          <a:p>
            <a:endParaRPr/>
          </a:p>
        </p:txBody>
      </p:sp>
      <p:sp>
        <p:nvSpPr>
          <p:cNvPr id="137" name="Shape 137"/>
          <p:cNvSpPr/>
          <p:nvPr/>
        </p:nvSpPr>
        <p:spPr>
          <a:xfrm>
            <a:off x="635000" y="1219199"/>
            <a:ext cx="11734800" cy="13"/>
          </a:xfrm>
          <a:prstGeom prst="line">
            <a:avLst/>
          </a:prstGeom>
          <a:ln>
            <a:solidFill>
              <a:srgbClr val="000000"/>
            </a:solidFill>
          </a:ln>
        </p:spPr>
        <p:txBody>
          <a:bodyPr lIns="45719" rIns="45719"/>
          <a:lstStyle/>
          <a:p>
            <a:endParaRPr/>
          </a:p>
        </p:txBody>
      </p:sp>
      <p:grpSp>
        <p:nvGrpSpPr>
          <p:cNvPr id="140" name="Group 140"/>
          <p:cNvGrpSpPr/>
          <p:nvPr/>
        </p:nvGrpSpPr>
        <p:grpSpPr>
          <a:xfrm>
            <a:off x="635000" y="1828800"/>
            <a:ext cx="1270001" cy="1270001"/>
            <a:chOff x="0" y="0"/>
            <a:chExt cx="1270000" cy="1270000"/>
          </a:xfrm>
        </p:grpSpPr>
        <p:pic>
          <p:nvPicPr>
            <p:cNvPr id="138" name="image04.png"/>
            <p:cNvPicPr>
              <a:picLocks noChangeAspect="1"/>
            </p:cNvPicPr>
            <p:nvPr/>
          </p:nvPicPr>
          <p:blipFill>
            <a:blip r:embed="rId2">
              <a:extLst/>
            </a:blip>
            <a:stretch>
              <a:fillRect/>
            </a:stretch>
          </p:blipFill>
          <p:spPr>
            <a:xfrm>
              <a:off x="0" y="0"/>
              <a:ext cx="1270001" cy="1270001"/>
            </a:xfrm>
            <a:prstGeom prst="rect">
              <a:avLst/>
            </a:prstGeom>
            <a:ln w="12700" cap="flat">
              <a:noFill/>
              <a:miter lim="400000"/>
            </a:ln>
            <a:effectLst/>
          </p:spPr>
        </p:pic>
        <p:sp>
          <p:nvSpPr>
            <p:cNvPr id="139" name="Shape 139"/>
            <p:cNvSpPr/>
            <p:nvPr/>
          </p:nvSpPr>
          <p:spPr>
            <a:xfrm>
              <a:off x="88900" y="341594"/>
              <a:ext cx="1079500" cy="6630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lnSpc>
                  <a:spcPct val="75000"/>
                </a:lnSpc>
                <a:defRPr sz="1800" b="1"/>
              </a:pPr>
              <a:r>
                <a:t>INSERT STICKER</a:t>
              </a:r>
              <a:br/>
              <a:r>
                <a:t>TEXT</a:t>
              </a:r>
            </a:p>
          </p:txBody>
        </p:sp>
      </p:grpSp>
      <p:grpSp>
        <p:nvGrpSpPr>
          <p:cNvPr id="143" name="Group 143"/>
          <p:cNvGrpSpPr/>
          <p:nvPr/>
        </p:nvGrpSpPr>
        <p:grpSpPr>
          <a:xfrm>
            <a:off x="2159000" y="1828800"/>
            <a:ext cx="1270001" cy="1270001"/>
            <a:chOff x="0" y="0"/>
            <a:chExt cx="1270000" cy="1270000"/>
          </a:xfrm>
        </p:grpSpPr>
        <p:pic>
          <p:nvPicPr>
            <p:cNvPr id="141" name="image11.png"/>
            <p:cNvPicPr>
              <a:picLocks noChangeAspect="1"/>
            </p:cNvPicPr>
            <p:nvPr/>
          </p:nvPicPr>
          <p:blipFill>
            <a:blip r:embed="rId3">
              <a:extLst/>
            </a:blip>
            <a:stretch>
              <a:fillRect/>
            </a:stretch>
          </p:blipFill>
          <p:spPr>
            <a:xfrm>
              <a:off x="0" y="0"/>
              <a:ext cx="1270001" cy="1270001"/>
            </a:xfrm>
            <a:prstGeom prst="rect">
              <a:avLst/>
            </a:prstGeom>
            <a:ln w="12700" cap="flat">
              <a:noFill/>
              <a:miter lim="400000"/>
            </a:ln>
            <a:effectLst/>
          </p:spPr>
        </p:pic>
        <p:sp>
          <p:nvSpPr>
            <p:cNvPr id="142" name="Shape 142"/>
            <p:cNvSpPr/>
            <p:nvPr/>
          </p:nvSpPr>
          <p:spPr>
            <a:xfrm>
              <a:off x="101600" y="354294"/>
              <a:ext cx="1079500" cy="6630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lnSpc>
                  <a:spcPct val="75000"/>
                </a:lnSpc>
                <a:defRPr sz="1800" b="1">
                  <a:solidFill>
                    <a:srgbClr val="FFFFFF"/>
                  </a:solidFill>
                </a:defRPr>
              </a:pPr>
              <a:r>
                <a:t>INSERT STICKER</a:t>
              </a:r>
              <a:br/>
              <a:r>
                <a:t>TEXT</a:t>
              </a:r>
            </a:p>
          </p:txBody>
        </p:sp>
      </p:grpSp>
      <p:grpSp>
        <p:nvGrpSpPr>
          <p:cNvPr id="146" name="Group 146"/>
          <p:cNvGrpSpPr/>
          <p:nvPr/>
        </p:nvGrpSpPr>
        <p:grpSpPr>
          <a:xfrm>
            <a:off x="635000" y="3340100"/>
            <a:ext cx="1270001" cy="1270001"/>
            <a:chOff x="0" y="0"/>
            <a:chExt cx="1270000" cy="1270000"/>
          </a:xfrm>
        </p:grpSpPr>
        <p:pic>
          <p:nvPicPr>
            <p:cNvPr id="144" name="image08.png"/>
            <p:cNvPicPr>
              <a:picLocks noChangeAspect="1"/>
            </p:cNvPicPr>
            <p:nvPr/>
          </p:nvPicPr>
          <p:blipFill>
            <a:blip r:embed="rId4">
              <a:extLst/>
            </a:blip>
            <a:stretch>
              <a:fillRect/>
            </a:stretch>
          </p:blipFill>
          <p:spPr>
            <a:xfrm>
              <a:off x="0" y="0"/>
              <a:ext cx="1270001" cy="1270001"/>
            </a:xfrm>
            <a:prstGeom prst="rect">
              <a:avLst/>
            </a:prstGeom>
            <a:ln w="12700" cap="flat">
              <a:noFill/>
              <a:miter lim="400000"/>
            </a:ln>
            <a:effectLst/>
          </p:spPr>
        </p:pic>
        <p:sp>
          <p:nvSpPr>
            <p:cNvPr id="145" name="Shape 145"/>
            <p:cNvSpPr/>
            <p:nvPr/>
          </p:nvSpPr>
          <p:spPr>
            <a:xfrm>
              <a:off x="88900" y="328894"/>
              <a:ext cx="1079500" cy="6630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lnSpc>
                  <a:spcPct val="75000"/>
                </a:lnSpc>
                <a:defRPr sz="1800" b="1">
                  <a:solidFill>
                    <a:srgbClr val="FFFFFF"/>
                  </a:solidFill>
                </a:defRPr>
              </a:pPr>
              <a:r>
                <a:t>INSERT STICKER</a:t>
              </a:r>
              <a:br/>
              <a:r>
                <a:t>TEXT</a:t>
              </a:r>
            </a:p>
          </p:txBody>
        </p:sp>
      </p:grpSp>
      <p:grpSp>
        <p:nvGrpSpPr>
          <p:cNvPr id="149" name="Group 149"/>
          <p:cNvGrpSpPr/>
          <p:nvPr/>
        </p:nvGrpSpPr>
        <p:grpSpPr>
          <a:xfrm>
            <a:off x="2159000" y="3340100"/>
            <a:ext cx="1270001" cy="1270001"/>
            <a:chOff x="0" y="0"/>
            <a:chExt cx="1270000" cy="1270000"/>
          </a:xfrm>
        </p:grpSpPr>
        <p:pic>
          <p:nvPicPr>
            <p:cNvPr id="147" name="image13.png"/>
            <p:cNvPicPr>
              <a:picLocks noChangeAspect="1"/>
            </p:cNvPicPr>
            <p:nvPr/>
          </p:nvPicPr>
          <p:blipFill>
            <a:blip r:embed="rId5">
              <a:extLst/>
            </a:blip>
            <a:stretch>
              <a:fillRect/>
            </a:stretch>
          </p:blipFill>
          <p:spPr>
            <a:xfrm>
              <a:off x="0" y="0"/>
              <a:ext cx="1270001" cy="1270001"/>
            </a:xfrm>
            <a:prstGeom prst="rect">
              <a:avLst/>
            </a:prstGeom>
            <a:ln w="12700" cap="flat">
              <a:noFill/>
              <a:miter lim="400000"/>
            </a:ln>
            <a:effectLst/>
          </p:spPr>
        </p:pic>
        <p:sp>
          <p:nvSpPr>
            <p:cNvPr id="148" name="Shape 148"/>
            <p:cNvSpPr/>
            <p:nvPr/>
          </p:nvSpPr>
          <p:spPr>
            <a:xfrm>
              <a:off x="101600" y="341594"/>
              <a:ext cx="1079500" cy="6630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lnSpc>
                  <a:spcPct val="75000"/>
                </a:lnSpc>
                <a:defRPr sz="1800" b="1">
                  <a:solidFill>
                    <a:srgbClr val="FFFFFF"/>
                  </a:solidFill>
                </a:defRPr>
              </a:pPr>
              <a:r>
                <a:t>INSERT STICKER</a:t>
              </a:r>
              <a:br/>
              <a:r>
                <a:t>TEXT</a:t>
              </a:r>
            </a:p>
          </p:txBody>
        </p:sp>
      </p:grpSp>
      <p:grpSp>
        <p:nvGrpSpPr>
          <p:cNvPr id="152" name="Group 152"/>
          <p:cNvGrpSpPr/>
          <p:nvPr/>
        </p:nvGrpSpPr>
        <p:grpSpPr>
          <a:xfrm>
            <a:off x="635000" y="4876800"/>
            <a:ext cx="1270001" cy="1270001"/>
            <a:chOff x="0" y="0"/>
            <a:chExt cx="1270000" cy="1270000"/>
          </a:xfrm>
        </p:grpSpPr>
        <p:pic>
          <p:nvPicPr>
            <p:cNvPr id="150" name="image12.png"/>
            <p:cNvPicPr>
              <a:picLocks noChangeAspect="1"/>
            </p:cNvPicPr>
            <p:nvPr/>
          </p:nvPicPr>
          <p:blipFill>
            <a:blip r:embed="rId6">
              <a:extLst/>
            </a:blip>
            <a:stretch>
              <a:fillRect/>
            </a:stretch>
          </p:blipFill>
          <p:spPr>
            <a:xfrm>
              <a:off x="0" y="0"/>
              <a:ext cx="1270001" cy="1270001"/>
            </a:xfrm>
            <a:prstGeom prst="rect">
              <a:avLst/>
            </a:prstGeom>
            <a:ln w="12700" cap="flat">
              <a:noFill/>
              <a:miter lim="400000"/>
            </a:ln>
            <a:effectLst/>
          </p:spPr>
        </p:pic>
        <p:sp>
          <p:nvSpPr>
            <p:cNvPr id="151" name="Shape 151"/>
            <p:cNvSpPr/>
            <p:nvPr/>
          </p:nvSpPr>
          <p:spPr>
            <a:xfrm>
              <a:off x="88900" y="328894"/>
              <a:ext cx="1079500" cy="6630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lnSpc>
                  <a:spcPct val="75000"/>
                </a:lnSpc>
                <a:defRPr sz="1800" b="1">
                  <a:solidFill>
                    <a:srgbClr val="FFFFFF"/>
                  </a:solidFill>
                </a:defRPr>
              </a:pPr>
              <a:r>
                <a:t>INSERT STICKER</a:t>
              </a:r>
              <a:br/>
              <a:r>
                <a:t>TEXT</a:t>
              </a:r>
            </a:p>
          </p:txBody>
        </p:sp>
      </p:grpSp>
      <p:grpSp>
        <p:nvGrpSpPr>
          <p:cNvPr id="155" name="Group 155"/>
          <p:cNvGrpSpPr/>
          <p:nvPr/>
        </p:nvGrpSpPr>
        <p:grpSpPr>
          <a:xfrm>
            <a:off x="2159000" y="4876800"/>
            <a:ext cx="1270001" cy="1270001"/>
            <a:chOff x="0" y="0"/>
            <a:chExt cx="1270000" cy="1270000"/>
          </a:xfrm>
        </p:grpSpPr>
        <p:pic>
          <p:nvPicPr>
            <p:cNvPr id="153" name="image09.png"/>
            <p:cNvPicPr>
              <a:picLocks noChangeAspect="1"/>
            </p:cNvPicPr>
            <p:nvPr/>
          </p:nvPicPr>
          <p:blipFill>
            <a:blip r:embed="rId7">
              <a:extLst/>
            </a:blip>
            <a:stretch>
              <a:fillRect/>
            </a:stretch>
          </p:blipFill>
          <p:spPr>
            <a:xfrm>
              <a:off x="0" y="0"/>
              <a:ext cx="1270001" cy="1270001"/>
            </a:xfrm>
            <a:prstGeom prst="rect">
              <a:avLst/>
            </a:prstGeom>
            <a:ln w="12700" cap="flat">
              <a:noFill/>
              <a:miter lim="400000"/>
            </a:ln>
            <a:effectLst/>
          </p:spPr>
        </p:pic>
        <p:sp>
          <p:nvSpPr>
            <p:cNvPr id="154" name="Shape 154"/>
            <p:cNvSpPr/>
            <p:nvPr/>
          </p:nvSpPr>
          <p:spPr>
            <a:xfrm>
              <a:off x="101600" y="341594"/>
              <a:ext cx="1079500" cy="6630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lnSpc>
                  <a:spcPct val="75000"/>
                </a:lnSpc>
                <a:defRPr sz="1800" b="1">
                  <a:solidFill>
                    <a:srgbClr val="FFFFFF"/>
                  </a:solidFill>
                </a:defRPr>
              </a:pPr>
              <a:r>
                <a:t>INSERT STICKER</a:t>
              </a:r>
              <a:br/>
              <a:r>
                <a:t>TEXT</a:t>
              </a:r>
            </a:p>
          </p:txBody>
        </p:sp>
      </p:grpSp>
      <p:sp>
        <p:nvSpPr>
          <p:cNvPr id="156" name="Shape 156"/>
          <p:cNvSpPr/>
          <p:nvPr/>
        </p:nvSpPr>
        <p:spPr>
          <a:xfrm>
            <a:off x="8790781" y="1828800"/>
            <a:ext cx="3236120" cy="1908636"/>
          </a:xfrm>
          <a:prstGeom prst="rect">
            <a:avLst/>
          </a:prstGeom>
          <a:ln w="12700">
            <a:miter lim="400000"/>
          </a:ln>
          <a:extLst>
            <a:ext uri="{C572A759-6A51-4108-AA02-DFA0A04FC94B}">
              <ma14:wrappingTextBoxFlag xmlns:ma14="http://schemas.microsoft.com/office/mac/drawingml/2011/main" xmlns="" val="1"/>
            </a:ext>
          </a:extLst>
        </p:spPr>
        <p:txBody>
          <a:bodyPr lIns="279400" tIns="279400" rIns="279400" bIns="279400">
            <a:spAutoFit/>
          </a:bodyPr>
          <a:lstStyle>
            <a:lvl1pPr>
              <a:lnSpc>
                <a:spcPct val="133333"/>
              </a:lnSpc>
              <a:defRPr sz="1200">
                <a:solidFill>
                  <a:srgbClr val="FFFFFF"/>
                </a:solidFill>
              </a:defRPr>
            </a:lvl1pPr>
          </a:lstStyle>
          <a:p>
            <a:r>
              <a:t>Insert quote here. Vestibulum suscipit augue a erat tristique sollicitudin. Donec sit amet neque arcu. Vestibulum at rhoncus neque. Vivamus eget vulputate purus. Curabitur venenatis, nisi non faucibus fringilla. —John Doe</a:t>
            </a:r>
          </a:p>
        </p:txBody>
      </p:sp>
      <p:grpSp>
        <p:nvGrpSpPr>
          <p:cNvPr id="160" name="Group 160"/>
          <p:cNvGrpSpPr/>
          <p:nvPr/>
        </p:nvGrpSpPr>
        <p:grpSpPr>
          <a:xfrm>
            <a:off x="4051298" y="1828799"/>
            <a:ext cx="2032002" cy="2032001"/>
            <a:chOff x="0" y="0"/>
            <a:chExt cx="2032000" cy="2032000"/>
          </a:xfrm>
        </p:grpSpPr>
        <p:pic>
          <p:nvPicPr>
            <p:cNvPr id="157" name="image06.png"/>
            <p:cNvPicPr>
              <a:picLocks noChangeAspect="1"/>
            </p:cNvPicPr>
            <p:nvPr/>
          </p:nvPicPr>
          <p:blipFill>
            <a:blip r:embed="rId8">
              <a:extLst/>
            </a:blip>
            <a:stretch>
              <a:fillRect/>
            </a:stretch>
          </p:blipFill>
          <p:spPr>
            <a:xfrm>
              <a:off x="0" y="0"/>
              <a:ext cx="2032001" cy="2032001"/>
            </a:xfrm>
            <a:prstGeom prst="rect">
              <a:avLst/>
            </a:prstGeom>
            <a:ln w="12700" cap="flat">
              <a:noFill/>
              <a:miter lim="400000"/>
            </a:ln>
            <a:effectLst/>
          </p:spPr>
        </p:pic>
        <p:sp>
          <p:nvSpPr>
            <p:cNvPr id="158" name="Shape 158"/>
            <p:cNvSpPr/>
            <p:nvPr/>
          </p:nvSpPr>
          <p:spPr>
            <a:xfrm>
              <a:off x="165100" y="152400"/>
              <a:ext cx="1676400" cy="2592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75000"/>
                </a:lnSpc>
                <a:defRPr sz="1800" b="1"/>
              </a:lvl1pPr>
            </a:lstStyle>
            <a:p>
              <a:r>
                <a:t>INSERT TERM</a:t>
              </a:r>
            </a:p>
          </p:txBody>
        </p:sp>
        <p:sp>
          <p:nvSpPr>
            <p:cNvPr id="159" name="Shape 159"/>
            <p:cNvSpPr/>
            <p:nvPr/>
          </p:nvSpPr>
          <p:spPr>
            <a:xfrm>
              <a:off x="165100" y="419100"/>
              <a:ext cx="1676400" cy="1585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133333"/>
                </a:lnSpc>
                <a:defRPr sz="1200"/>
              </a:lvl1pPr>
            </a:lstStyle>
            <a:p>
              <a:r>
                <a:t>Insert glossary definition here. Lorem ipsum dolor sit amet, consectetur adipiscing elit. Vivamus erat leo, volutpat et ultrices eget, faucibus ut orci.</a:t>
              </a:r>
            </a:p>
          </p:txBody>
        </p:sp>
      </p:grpSp>
      <p:grpSp>
        <p:nvGrpSpPr>
          <p:cNvPr id="164" name="Group 164"/>
          <p:cNvGrpSpPr/>
          <p:nvPr/>
        </p:nvGrpSpPr>
        <p:grpSpPr>
          <a:xfrm>
            <a:off x="6362698" y="1828799"/>
            <a:ext cx="2032002" cy="2032001"/>
            <a:chOff x="0" y="0"/>
            <a:chExt cx="2032000" cy="2032000"/>
          </a:xfrm>
        </p:grpSpPr>
        <p:pic>
          <p:nvPicPr>
            <p:cNvPr id="161" name="image15.png"/>
            <p:cNvPicPr>
              <a:picLocks noChangeAspect="1"/>
            </p:cNvPicPr>
            <p:nvPr/>
          </p:nvPicPr>
          <p:blipFill>
            <a:blip r:embed="rId9">
              <a:extLst/>
            </a:blip>
            <a:stretch>
              <a:fillRect/>
            </a:stretch>
          </p:blipFill>
          <p:spPr>
            <a:xfrm>
              <a:off x="0" y="0"/>
              <a:ext cx="2032001" cy="2032001"/>
            </a:xfrm>
            <a:prstGeom prst="rect">
              <a:avLst/>
            </a:prstGeom>
            <a:ln w="12700" cap="flat">
              <a:noFill/>
              <a:miter lim="400000"/>
            </a:ln>
            <a:effectLst/>
          </p:spPr>
        </p:pic>
        <p:sp>
          <p:nvSpPr>
            <p:cNvPr id="162" name="Shape 162"/>
            <p:cNvSpPr/>
            <p:nvPr/>
          </p:nvSpPr>
          <p:spPr>
            <a:xfrm>
              <a:off x="177800" y="152400"/>
              <a:ext cx="1676400" cy="2592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75000"/>
                </a:lnSpc>
                <a:defRPr sz="1800" b="1">
                  <a:solidFill>
                    <a:srgbClr val="FFFFFF"/>
                  </a:solidFill>
                </a:defRPr>
              </a:lvl1pPr>
            </a:lstStyle>
            <a:p>
              <a:r>
                <a:t>INSERT TERM</a:t>
              </a:r>
            </a:p>
          </p:txBody>
        </p:sp>
        <p:sp>
          <p:nvSpPr>
            <p:cNvPr id="163" name="Shape 163"/>
            <p:cNvSpPr/>
            <p:nvPr/>
          </p:nvSpPr>
          <p:spPr>
            <a:xfrm>
              <a:off x="177800" y="419100"/>
              <a:ext cx="1676400" cy="1585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133333"/>
                </a:lnSpc>
                <a:defRPr sz="1200">
                  <a:solidFill>
                    <a:srgbClr val="FFFFFF"/>
                  </a:solidFill>
                </a:defRPr>
              </a:lvl1pPr>
            </a:lstStyle>
            <a:p>
              <a:r>
                <a:t>Insert glossary definition here. Lorem ipsum dolor sit amet, consectetur adipiscing elit. Vivamus erat leo, volutpat et ultrices eget, faucibus ut orci.</a:t>
              </a:r>
            </a:p>
          </p:txBody>
        </p:sp>
      </p:grpSp>
      <p:grpSp>
        <p:nvGrpSpPr>
          <p:cNvPr id="168" name="Group 168"/>
          <p:cNvGrpSpPr/>
          <p:nvPr/>
        </p:nvGrpSpPr>
        <p:grpSpPr>
          <a:xfrm>
            <a:off x="4051298" y="4114798"/>
            <a:ext cx="2032002" cy="2032002"/>
            <a:chOff x="0" y="0"/>
            <a:chExt cx="2032000" cy="2032000"/>
          </a:xfrm>
        </p:grpSpPr>
        <p:pic>
          <p:nvPicPr>
            <p:cNvPr id="165" name="image16.png"/>
            <p:cNvPicPr>
              <a:picLocks noChangeAspect="1"/>
            </p:cNvPicPr>
            <p:nvPr/>
          </p:nvPicPr>
          <p:blipFill>
            <a:blip r:embed="rId10">
              <a:extLst/>
            </a:blip>
            <a:stretch>
              <a:fillRect/>
            </a:stretch>
          </p:blipFill>
          <p:spPr>
            <a:xfrm>
              <a:off x="0" y="0"/>
              <a:ext cx="2032001" cy="2032001"/>
            </a:xfrm>
            <a:prstGeom prst="rect">
              <a:avLst/>
            </a:prstGeom>
            <a:ln w="12700" cap="flat">
              <a:noFill/>
              <a:miter lim="400000"/>
            </a:ln>
            <a:effectLst/>
          </p:spPr>
        </p:pic>
        <p:sp>
          <p:nvSpPr>
            <p:cNvPr id="166" name="Shape 166"/>
            <p:cNvSpPr/>
            <p:nvPr/>
          </p:nvSpPr>
          <p:spPr>
            <a:xfrm>
              <a:off x="165100" y="177800"/>
              <a:ext cx="1676400" cy="2592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75000"/>
                </a:lnSpc>
                <a:defRPr sz="1800" b="1">
                  <a:solidFill>
                    <a:srgbClr val="FFFFFF"/>
                  </a:solidFill>
                </a:defRPr>
              </a:lvl1pPr>
            </a:lstStyle>
            <a:p>
              <a:r>
                <a:t>INSERT TERM</a:t>
              </a:r>
            </a:p>
          </p:txBody>
        </p:sp>
        <p:sp>
          <p:nvSpPr>
            <p:cNvPr id="167" name="Shape 167"/>
            <p:cNvSpPr/>
            <p:nvPr/>
          </p:nvSpPr>
          <p:spPr>
            <a:xfrm>
              <a:off x="165100" y="444500"/>
              <a:ext cx="1676400" cy="1585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133333"/>
                </a:lnSpc>
                <a:defRPr sz="1200">
                  <a:solidFill>
                    <a:srgbClr val="FFFFFF"/>
                  </a:solidFill>
                </a:defRPr>
              </a:lvl1pPr>
            </a:lstStyle>
            <a:p>
              <a:r>
                <a:t>Insert glossary definition here. Lorem ipsum dolor sit amet, consectetur adipiscing elit. Vivamus erat leo, volutpat et ultrices eget, faucibus ut orci.</a:t>
              </a:r>
            </a:p>
          </p:txBody>
        </p:sp>
      </p:grpSp>
      <p:grpSp>
        <p:nvGrpSpPr>
          <p:cNvPr id="172" name="Group 172"/>
          <p:cNvGrpSpPr/>
          <p:nvPr/>
        </p:nvGrpSpPr>
        <p:grpSpPr>
          <a:xfrm>
            <a:off x="6362698" y="4114798"/>
            <a:ext cx="2032002" cy="2032002"/>
            <a:chOff x="0" y="0"/>
            <a:chExt cx="2032000" cy="2032000"/>
          </a:xfrm>
        </p:grpSpPr>
        <p:pic>
          <p:nvPicPr>
            <p:cNvPr id="169" name="image14.png"/>
            <p:cNvPicPr>
              <a:picLocks noChangeAspect="1"/>
            </p:cNvPicPr>
            <p:nvPr/>
          </p:nvPicPr>
          <p:blipFill>
            <a:blip r:embed="rId11">
              <a:extLst/>
            </a:blip>
            <a:stretch>
              <a:fillRect/>
            </a:stretch>
          </p:blipFill>
          <p:spPr>
            <a:xfrm>
              <a:off x="0" y="0"/>
              <a:ext cx="2032001" cy="2032001"/>
            </a:xfrm>
            <a:prstGeom prst="rect">
              <a:avLst/>
            </a:prstGeom>
            <a:ln w="12700" cap="flat">
              <a:noFill/>
              <a:miter lim="400000"/>
            </a:ln>
            <a:effectLst/>
          </p:spPr>
        </p:pic>
        <p:sp>
          <p:nvSpPr>
            <p:cNvPr id="170" name="Shape 170"/>
            <p:cNvSpPr/>
            <p:nvPr/>
          </p:nvSpPr>
          <p:spPr>
            <a:xfrm>
              <a:off x="177800" y="177800"/>
              <a:ext cx="1676400" cy="2592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75000"/>
                </a:lnSpc>
                <a:defRPr sz="1800" b="1">
                  <a:solidFill>
                    <a:srgbClr val="FFFFFF"/>
                  </a:solidFill>
                </a:defRPr>
              </a:lvl1pPr>
            </a:lstStyle>
            <a:p>
              <a:r>
                <a:t>INSERT TERM</a:t>
              </a:r>
            </a:p>
          </p:txBody>
        </p:sp>
        <p:sp>
          <p:nvSpPr>
            <p:cNvPr id="171" name="Shape 171"/>
            <p:cNvSpPr/>
            <p:nvPr/>
          </p:nvSpPr>
          <p:spPr>
            <a:xfrm>
              <a:off x="177800" y="444500"/>
              <a:ext cx="1676400" cy="1585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133333"/>
                </a:lnSpc>
                <a:defRPr sz="1200">
                  <a:solidFill>
                    <a:srgbClr val="FFFFFF"/>
                  </a:solidFill>
                </a:defRPr>
              </a:lvl1pPr>
            </a:lstStyle>
            <a:p>
              <a:r>
                <a:t>Insert glossary definition here. Lorem ipsum dolor sit amet, consectetur adipiscing elit. Vivamus erat leo, volutpat et ultrices eget, faucibus ut orci.</a:t>
              </a:r>
            </a:p>
          </p:txBody>
        </p:sp>
      </p:grpSp>
      <p:grpSp>
        <p:nvGrpSpPr>
          <p:cNvPr id="175" name="Group 175"/>
          <p:cNvGrpSpPr/>
          <p:nvPr/>
        </p:nvGrpSpPr>
        <p:grpSpPr>
          <a:xfrm>
            <a:off x="8790781" y="4114799"/>
            <a:ext cx="3236120" cy="2032001"/>
            <a:chOff x="0" y="0"/>
            <a:chExt cx="3236119" cy="2032000"/>
          </a:xfrm>
        </p:grpSpPr>
        <p:sp>
          <p:nvSpPr>
            <p:cNvPr id="173" name="Shape 173"/>
            <p:cNvSpPr/>
            <p:nvPr/>
          </p:nvSpPr>
          <p:spPr>
            <a:xfrm>
              <a:off x="-1" y="-1"/>
              <a:ext cx="3236121" cy="2032001"/>
            </a:xfrm>
            <a:custGeom>
              <a:avLst/>
              <a:gdLst/>
              <a:ahLst/>
              <a:cxnLst>
                <a:cxn ang="0">
                  <a:pos x="wd2" y="hd2"/>
                </a:cxn>
                <a:cxn ang="5400000">
                  <a:pos x="wd2" y="hd2"/>
                </a:cxn>
                <a:cxn ang="10800000">
                  <a:pos x="wd2" y="hd2"/>
                </a:cxn>
                <a:cxn ang="16200000">
                  <a:pos x="wd2" y="hd2"/>
                </a:cxn>
              </a:cxnLst>
              <a:rect l="0" t="0" r="r" b="b"/>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w="12700" cap="flat">
              <a:noFill/>
              <a:miter lim="400000"/>
            </a:ln>
            <a:effectLst/>
          </p:spPr>
          <p:txBody>
            <a:bodyPr wrap="square" lIns="45719" tIns="45719" rIns="45719" bIns="45719" numCol="1" anchor="t">
              <a:noAutofit/>
            </a:bodyPr>
            <a:lstStyle/>
            <a:p>
              <a:pPr>
                <a:lnSpc>
                  <a:spcPct val="133333"/>
                </a:lnSpc>
              </a:pPr>
              <a:endParaRPr/>
            </a:p>
          </p:txBody>
        </p:sp>
        <p:sp>
          <p:nvSpPr>
            <p:cNvPr id="174" name="Shape 174"/>
            <p:cNvSpPr/>
            <p:nvPr/>
          </p:nvSpPr>
          <p:spPr>
            <a:xfrm>
              <a:off x="-1" y="0"/>
              <a:ext cx="3236121" cy="19086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9400" tIns="279400" rIns="279400" bIns="279400" numCol="1" anchor="t">
              <a:spAutoFit/>
            </a:bodyPr>
            <a:lstStyle>
              <a:lvl1pPr>
                <a:lnSpc>
                  <a:spcPct val="133333"/>
                </a:lnSpc>
                <a:defRPr sz="1200"/>
              </a:lvl1pPr>
            </a:lstStyle>
            <a:p>
              <a:r>
                <a:t>Insert quote here. Vestibulum suscipit augue a erat tristique sollicitudin. Donec sit amet neque arcu. Vestibulum at rhoncus neque. Vivamus eget vulputate purus. Curabitur venenatis, nisi non faucibus fringilla. —John Doe</a:t>
              </a:r>
            </a:p>
          </p:txBody>
        </p:sp>
      </p:grpSp>
      <p:sp>
        <p:nvSpPr>
          <p:cNvPr id="176" name="Shape 1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Activity">
    <p:bg>
      <p:bgPr>
        <a:solidFill>
          <a:srgbClr val="FFFFFF"/>
        </a:solidFill>
        <a:effectLst/>
      </p:bgPr>
    </p:bg>
    <p:spTree>
      <p:nvGrpSpPr>
        <p:cNvPr id="1" name=""/>
        <p:cNvGrpSpPr/>
        <p:nvPr/>
      </p:nvGrpSpPr>
      <p:grpSpPr>
        <a:xfrm>
          <a:off x="0" y="0"/>
          <a:ext cx="0" cy="0"/>
          <a:chOff x="0" y="0"/>
          <a:chExt cx="0" cy="0"/>
        </a:xfrm>
      </p:grpSpPr>
      <p:sp>
        <p:nvSpPr>
          <p:cNvPr id="183" name="Shape 183"/>
          <p:cNvSpPr/>
          <p:nvPr/>
        </p:nvSpPr>
        <p:spPr>
          <a:xfrm>
            <a:off x="635000" y="634999"/>
            <a:ext cx="11734800" cy="13"/>
          </a:xfrm>
          <a:prstGeom prst="line">
            <a:avLst/>
          </a:prstGeom>
          <a:ln>
            <a:solidFill>
              <a:srgbClr val="000000"/>
            </a:solidFill>
          </a:ln>
        </p:spPr>
        <p:txBody>
          <a:bodyPr lIns="45719" rIns="45719"/>
          <a:lstStyle/>
          <a:p>
            <a:endParaRPr/>
          </a:p>
        </p:txBody>
      </p:sp>
      <p:sp>
        <p:nvSpPr>
          <p:cNvPr id="184" name="Shape 184"/>
          <p:cNvSpPr/>
          <p:nvPr/>
        </p:nvSpPr>
        <p:spPr>
          <a:xfrm>
            <a:off x="635000" y="1219199"/>
            <a:ext cx="11734800" cy="13"/>
          </a:xfrm>
          <a:prstGeom prst="line">
            <a:avLst/>
          </a:prstGeom>
          <a:ln>
            <a:solidFill>
              <a:srgbClr val="000000"/>
            </a:solidFill>
          </a:ln>
        </p:spPr>
        <p:txBody>
          <a:bodyPr lIns="45719" rIns="45719"/>
          <a:lstStyle/>
          <a:p>
            <a:endParaRPr/>
          </a:p>
        </p:txBody>
      </p:sp>
      <p:grpSp>
        <p:nvGrpSpPr>
          <p:cNvPr id="187" name="Group 187"/>
          <p:cNvGrpSpPr/>
          <p:nvPr/>
        </p:nvGrpSpPr>
        <p:grpSpPr>
          <a:xfrm>
            <a:off x="1384299" y="3130550"/>
            <a:ext cx="1270001" cy="1270001"/>
            <a:chOff x="0" y="0"/>
            <a:chExt cx="1270000" cy="1270000"/>
          </a:xfrm>
        </p:grpSpPr>
        <p:pic>
          <p:nvPicPr>
            <p:cNvPr id="185" name="image08.png"/>
            <p:cNvPicPr>
              <a:picLocks noChangeAspect="1"/>
            </p:cNvPicPr>
            <p:nvPr/>
          </p:nvPicPr>
          <p:blipFill>
            <a:blip r:embed="rId2">
              <a:extLst/>
            </a:blip>
            <a:stretch>
              <a:fillRect/>
            </a:stretch>
          </p:blipFill>
          <p:spPr>
            <a:xfrm>
              <a:off x="0" y="0"/>
              <a:ext cx="1270001" cy="1270001"/>
            </a:xfrm>
            <a:prstGeom prst="rect">
              <a:avLst/>
            </a:prstGeom>
            <a:ln w="12700" cap="flat">
              <a:noFill/>
              <a:miter lim="400000"/>
            </a:ln>
            <a:effectLst/>
          </p:spPr>
        </p:pic>
        <p:sp>
          <p:nvSpPr>
            <p:cNvPr id="186" name="Shape 186"/>
            <p:cNvSpPr/>
            <p:nvPr/>
          </p:nvSpPr>
          <p:spPr>
            <a:xfrm>
              <a:off x="88900" y="429841"/>
              <a:ext cx="1079500" cy="4611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lnSpc>
                  <a:spcPct val="75000"/>
                </a:lnSpc>
                <a:defRPr sz="1800" b="1">
                  <a:solidFill>
                    <a:srgbClr val="FFFFFF"/>
                  </a:solidFill>
                </a:defRPr>
              </a:lvl1pPr>
            </a:lstStyle>
            <a:p>
              <a:r>
                <a:t>EXERCISE</a:t>
              </a:r>
            </a:p>
          </p:txBody>
        </p:sp>
      </p:grpSp>
      <p:sp>
        <p:nvSpPr>
          <p:cNvPr id="188" name="Shape 188"/>
          <p:cNvSpPr/>
          <p:nvPr/>
        </p:nvSpPr>
        <p:spPr>
          <a:xfrm>
            <a:off x="3911600" y="2989696"/>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TIMING</a:t>
            </a:r>
          </a:p>
        </p:txBody>
      </p:sp>
      <p:sp>
        <p:nvSpPr>
          <p:cNvPr id="189" name="Shape 189"/>
          <p:cNvSpPr/>
          <p:nvPr/>
        </p:nvSpPr>
        <p:spPr>
          <a:xfrm>
            <a:off x="3911600" y="5114914"/>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DELIVERABLE</a:t>
            </a:r>
          </a:p>
        </p:txBody>
      </p:sp>
      <p:sp>
        <p:nvSpPr>
          <p:cNvPr id="190" name="Shape 190"/>
          <p:cNvSpPr/>
          <p:nvPr/>
        </p:nvSpPr>
        <p:spPr>
          <a:xfrm>
            <a:off x="3911600" y="1969298"/>
            <a:ext cx="3733800" cy="2837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KEY OBJECTIVE(S)</a:t>
            </a:r>
          </a:p>
        </p:txBody>
      </p:sp>
      <p:sp>
        <p:nvSpPr>
          <p:cNvPr id="191" name="Shape 191"/>
          <p:cNvSpPr/>
          <p:nvPr/>
        </p:nvSpPr>
        <p:spPr>
          <a:xfrm flipV="1">
            <a:off x="3225800" y="1803657"/>
            <a:ext cx="1" cy="4430479"/>
          </a:xfrm>
          <a:prstGeom prst="line">
            <a:avLst/>
          </a:prstGeom>
          <a:ln w="12700">
            <a:solidFill>
              <a:srgbClr val="EAEAEA"/>
            </a:solidFill>
            <a:miter/>
          </a:ln>
        </p:spPr>
        <p:txBody>
          <a:bodyPr lIns="45719" rIns="45719"/>
          <a:lstStyle/>
          <a:p>
            <a:endParaRP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amp;A">
    <p:bg>
      <p:bgPr>
        <a:solidFill>
          <a:srgbClr val="FFDB00"/>
        </a:solidFill>
        <a:effectLst/>
      </p:bgPr>
    </p:bg>
    <p:spTree>
      <p:nvGrpSpPr>
        <p:cNvPr id="1" name=""/>
        <p:cNvGrpSpPr/>
        <p:nvPr/>
      </p:nvGrpSpPr>
      <p:grpSpPr>
        <a:xfrm>
          <a:off x="0" y="0"/>
          <a:ext cx="0" cy="0"/>
          <a:chOff x="0" y="0"/>
          <a:chExt cx="0" cy="0"/>
        </a:xfrm>
      </p:grpSpPr>
      <p:sp>
        <p:nvSpPr>
          <p:cNvPr id="199" name="Shape 199"/>
          <p:cNvSpPr/>
          <p:nvPr/>
        </p:nvSpPr>
        <p:spPr>
          <a:xfrm>
            <a:off x="635000" y="1473200"/>
            <a:ext cx="11734800" cy="17027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88333"/>
              </a:lnSpc>
              <a:defRPr sz="12000" b="1">
                <a:solidFill>
                  <a:srgbClr val="FFFFFF"/>
                </a:solidFill>
              </a:defRPr>
            </a:lvl1pPr>
          </a:lstStyle>
          <a:p>
            <a:r>
              <a:t>Q&amp;A</a:t>
            </a:r>
          </a:p>
        </p:txBody>
      </p:sp>
      <p:sp>
        <p:nvSpPr>
          <p:cNvPr id="200" name="Shape 2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Exit Tickets">
    <p:bg>
      <p:bgPr>
        <a:solidFill>
          <a:srgbClr val="FFAFC0"/>
        </a:solidFill>
        <a:effectLst/>
      </p:bgPr>
    </p:bg>
    <p:spTree>
      <p:nvGrpSpPr>
        <p:cNvPr id="1" name=""/>
        <p:cNvGrpSpPr/>
        <p:nvPr/>
      </p:nvGrpSpPr>
      <p:grpSpPr>
        <a:xfrm>
          <a:off x="0" y="0"/>
          <a:ext cx="0" cy="0"/>
          <a:chOff x="0" y="0"/>
          <a:chExt cx="0" cy="0"/>
        </a:xfrm>
      </p:grpSpPr>
      <p:sp>
        <p:nvSpPr>
          <p:cNvPr id="207" name="Shape 207"/>
          <p:cNvSpPr/>
          <p:nvPr/>
        </p:nvSpPr>
        <p:spPr>
          <a:xfrm>
            <a:off x="635000" y="1473200"/>
            <a:ext cx="11734800" cy="17027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88333"/>
              </a:lnSpc>
              <a:defRPr sz="12000" b="1">
                <a:solidFill>
                  <a:srgbClr val="FFFFFF"/>
                </a:solidFill>
              </a:defRPr>
            </a:lvl1pPr>
          </a:lstStyle>
          <a:p>
            <a:r>
              <a:t>EXIT TICKETS</a:t>
            </a:r>
          </a:p>
        </p:txBody>
      </p:sp>
      <p:sp>
        <p:nvSpPr>
          <p:cNvPr id="208" name="Shape 2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FFF"/>
        </a:solidFill>
        <a:effectLst/>
      </p:bgPr>
    </p:bg>
    <p:spTree>
      <p:nvGrpSpPr>
        <p:cNvPr id="1" name=""/>
        <p:cNvGrpSpPr/>
        <p:nvPr/>
      </p:nvGrpSpPr>
      <p:grpSpPr>
        <a:xfrm>
          <a:off x="0" y="0"/>
          <a:ext cx="0" cy="0"/>
          <a:chOff x="0" y="0"/>
          <a:chExt cx="0" cy="0"/>
        </a:xfrm>
      </p:grpSpPr>
      <p:sp>
        <p:nvSpPr>
          <p:cNvPr id="215" name="Shape 215"/>
          <p:cNvSpPr/>
          <p:nvPr/>
        </p:nvSpPr>
        <p:spPr>
          <a:xfrm>
            <a:off x="635000" y="634999"/>
            <a:ext cx="11734800" cy="13"/>
          </a:xfrm>
          <a:prstGeom prst="line">
            <a:avLst/>
          </a:prstGeom>
          <a:ln>
            <a:solidFill>
              <a:srgbClr val="000000"/>
            </a:solidFill>
          </a:ln>
        </p:spPr>
        <p:txBody>
          <a:bodyPr lIns="45719" rIns="45719"/>
          <a:lstStyle/>
          <a:p>
            <a:endParaRPr/>
          </a:p>
        </p:txBody>
      </p:sp>
      <p:sp>
        <p:nvSpPr>
          <p:cNvPr id="216" name="Shape 216"/>
          <p:cNvSpPr/>
          <p:nvPr/>
        </p:nvSpPr>
        <p:spPr>
          <a:xfrm>
            <a:off x="635000" y="1219199"/>
            <a:ext cx="11734800" cy="13"/>
          </a:xfrm>
          <a:prstGeom prst="line">
            <a:avLst/>
          </a:prstGeom>
          <a:ln>
            <a:solidFill>
              <a:srgbClr val="000000"/>
            </a:solidFill>
          </a:ln>
        </p:spPr>
        <p:txBody>
          <a:bodyPr lIns="45719" rIns="45719"/>
          <a:lstStyle/>
          <a:p>
            <a:endParaRPr/>
          </a:p>
        </p:txBody>
      </p:sp>
      <p:sp>
        <p:nvSpPr>
          <p:cNvPr id="217" name="Shape 2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Activity copy">
    <p:bg>
      <p:bgPr>
        <a:solidFill>
          <a:srgbClr val="FFFFFF"/>
        </a:solidFill>
        <a:effectLst/>
      </p:bgPr>
    </p:bg>
    <p:spTree>
      <p:nvGrpSpPr>
        <p:cNvPr id="1" name=""/>
        <p:cNvGrpSpPr/>
        <p:nvPr/>
      </p:nvGrpSpPr>
      <p:grpSpPr>
        <a:xfrm>
          <a:off x="0" y="0"/>
          <a:ext cx="0" cy="0"/>
          <a:chOff x="0" y="0"/>
          <a:chExt cx="0" cy="0"/>
        </a:xfrm>
      </p:grpSpPr>
      <p:sp>
        <p:nvSpPr>
          <p:cNvPr id="224" name="Shape 224"/>
          <p:cNvSpPr/>
          <p:nvPr/>
        </p:nvSpPr>
        <p:spPr>
          <a:xfrm>
            <a:off x="635000" y="634999"/>
            <a:ext cx="11734800" cy="13"/>
          </a:xfrm>
          <a:prstGeom prst="line">
            <a:avLst/>
          </a:prstGeom>
          <a:ln>
            <a:solidFill>
              <a:srgbClr val="000000"/>
            </a:solidFill>
          </a:ln>
        </p:spPr>
        <p:txBody>
          <a:bodyPr lIns="45719" rIns="45719"/>
          <a:lstStyle/>
          <a:p>
            <a:endParaRPr/>
          </a:p>
        </p:txBody>
      </p:sp>
      <p:sp>
        <p:nvSpPr>
          <p:cNvPr id="225" name="Shape 225"/>
          <p:cNvSpPr/>
          <p:nvPr/>
        </p:nvSpPr>
        <p:spPr>
          <a:xfrm>
            <a:off x="635000" y="1219199"/>
            <a:ext cx="11734800" cy="13"/>
          </a:xfrm>
          <a:prstGeom prst="line">
            <a:avLst/>
          </a:prstGeom>
          <a:ln>
            <a:solidFill>
              <a:srgbClr val="000000"/>
            </a:solidFill>
          </a:ln>
        </p:spPr>
        <p:txBody>
          <a:bodyPr lIns="45719" rIns="45719"/>
          <a:lstStyle/>
          <a:p>
            <a:endParaRPr/>
          </a:p>
        </p:txBody>
      </p:sp>
      <p:grpSp>
        <p:nvGrpSpPr>
          <p:cNvPr id="228" name="Group 228"/>
          <p:cNvGrpSpPr/>
          <p:nvPr/>
        </p:nvGrpSpPr>
        <p:grpSpPr>
          <a:xfrm>
            <a:off x="1384299" y="3130550"/>
            <a:ext cx="1270001" cy="1270001"/>
            <a:chOff x="0" y="0"/>
            <a:chExt cx="1270000" cy="1270000"/>
          </a:xfrm>
        </p:grpSpPr>
        <p:pic>
          <p:nvPicPr>
            <p:cNvPr id="226" name="image08.png"/>
            <p:cNvPicPr>
              <a:picLocks noChangeAspect="1"/>
            </p:cNvPicPr>
            <p:nvPr/>
          </p:nvPicPr>
          <p:blipFill>
            <a:blip r:embed="rId2">
              <a:extLst/>
            </a:blip>
            <a:stretch>
              <a:fillRect/>
            </a:stretch>
          </p:blipFill>
          <p:spPr>
            <a:xfrm>
              <a:off x="0" y="0"/>
              <a:ext cx="1270001" cy="1270001"/>
            </a:xfrm>
            <a:prstGeom prst="rect">
              <a:avLst/>
            </a:prstGeom>
            <a:ln w="12700" cap="flat">
              <a:noFill/>
              <a:miter lim="400000"/>
            </a:ln>
            <a:effectLst/>
          </p:spPr>
        </p:pic>
        <p:sp>
          <p:nvSpPr>
            <p:cNvPr id="227" name="Shape 227"/>
            <p:cNvSpPr/>
            <p:nvPr/>
          </p:nvSpPr>
          <p:spPr>
            <a:xfrm>
              <a:off x="88900" y="429841"/>
              <a:ext cx="1079500" cy="4611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lnSpc>
                  <a:spcPct val="75000"/>
                </a:lnSpc>
                <a:defRPr sz="1800" b="1">
                  <a:solidFill>
                    <a:srgbClr val="FFFFFF"/>
                  </a:solidFill>
                </a:defRPr>
              </a:lvl1pPr>
            </a:lstStyle>
            <a:p>
              <a:r>
                <a:t>EXERCISE</a:t>
              </a:r>
            </a:p>
          </p:txBody>
        </p:sp>
      </p:grpSp>
      <p:sp>
        <p:nvSpPr>
          <p:cNvPr id="229" name="Shape 229"/>
          <p:cNvSpPr/>
          <p:nvPr/>
        </p:nvSpPr>
        <p:spPr>
          <a:xfrm flipV="1">
            <a:off x="3225800" y="1803657"/>
            <a:ext cx="1" cy="4430479"/>
          </a:xfrm>
          <a:prstGeom prst="line">
            <a:avLst/>
          </a:prstGeom>
          <a:ln w="12700">
            <a:solidFill>
              <a:srgbClr val="EAEAEA"/>
            </a:solidFill>
            <a:miter/>
          </a:ln>
        </p:spPr>
        <p:txBody>
          <a:bodyPr lIns="45719" rIns="45719"/>
          <a:lstStyle/>
          <a:p>
            <a:endParaRPr/>
          </a:p>
        </p:txBody>
      </p:sp>
      <p:sp>
        <p:nvSpPr>
          <p:cNvPr id="230" name="Shape 2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ase Study">
    <p:bg>
      <p:bgPr>
        <a:solidFill>
          <a:srgbClr val="FFFFFF"/>
        </a:solidFill>
        <a:effectLst/>
      </p:bgPr>
    </p:bg>
    <p:spTree>
      <p:nvGrpSpPr>
        <p:cNvPr id="1" name=""/>
        <p:cNvGrpSpPr/>
        <p:nvPr/>
      </p:nvGrpSpPr>
      <p:grpSpPr>
        <a:xfrm>
          <a:off x="0" y="0"/>
          <a:ext cx="0" cy="0"/>
          <a:chOff x="0" y="0"/>
          <a:chExt cx="0" cy="0"/>
        </a:xfrm>
      </p:grpSpPr>
      <p:sp>
        <p:nvSpPr>
          <p:cNvPr id="237" name="Shape 237"/>
          <p:cNvSpPr/>
          <p:nvPr/>
        </p:nvSpPr>
        <p:spPr>
          <a:xfrm>
            <a:off x="635000" y="634999"/>
            <a:ext cx="11734800" cy="13"/>
          </a:xfrm>
          <a:prstGeom prst="line">
            <a:avLst/>
          </a:prstGeom>
          <a:ln>
            <a:solidFill>
              <a:srgbClr val="000000"/>
            </a:solidFill>
          </a:ln>
        </p:spPr>
        <p:txBody>
          <a:bodyPr lIns="45719" rIns="45719"/>
          <a:lstStyle/>
          <a:p>
            <a:endParaRPr/>
          </a:p>
        </p:txBody>
      </p:sp>
      <p:sp>
        <p:nvSpPr>
          <p:cNvPr id="238" name="Shape 238"/>
          <p:cNvSpPr/>
          <p:nvPr/>
        </p:nvSpPr>
        <p:spPr>
          <a:xfrm>
            <a:off x="635000" y="1219199"/>
            <a:ext cx="11734800" cy="13"/>
          </a:xfrm>
          <a:prstGeom prst="line">
            <a:avLst/>
          </a:prstGeom>
          <a:ln>
            <a:solidFill>
              <a:srgbClr val="000000"/>
            </a:solidFill>
          </a:ln>
        </p:spPr>
        <p:txBody>
          <a:bodyPr lIns="45719" rIns="45719"/>
          <a:lstStyle/>
          <a:p>
            <a:endParaRPr/>
          </a:p>
        </p:txBody>
      </p:sp>
      <p:sp>
        <p:nvSpPr>
          <p:cNvPr id="239" name="Shape 239"/>
          <p:cNvSpPr/>
          <p:nvPr/>
        </p:nvSpPr>
        <p:spPr>
          <a:xfrm>
            <a:off x="635000" y="2387600"/>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SUMMARY</a:t>
            </a:r>
          </a:p>
        </p:txBody>
      </p:sp>
      <p:sp>
        <p:nvSpPr>
          <p:cNvPr id="240" name="Shape 240"/>
          <p:cNvSpPr/>
          <p:nvPr/>
        </p:nvSpPr>
        <p:spPr>
          <a:xfrm>
            <a:off x="8636000" y="2387600"/>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KEY CHALLENGE / QUESTION</a:t>
            </a:r>
          </a:p>
        </p:txBody>
      </p:sp>
      <p:sp>
        <p:nvSpPr>
          <p:cNvPr id="241" name="Shape 241"/>
          <p:cNvSpPr>
            <a:spLocks noGrp="1"/>
          </p:cNvSpPr>
          <p:nvPr>
            <p:ph type="sldNum" sz="quarter" idx="2"/>
          </p:nvPr>
        </p:nvSpPr>
        <p:spPr>
          <a:xfrm>
            <a:off x="12014200" y="762383"/>
            <a:ext cx="393318" cy="380234"/>
          </a:xfrm>
          <a:prstGeom prst="rect">
            <a:avLst/>
          </a:prstGeom>
        </p:spPr>
        <p:txBody>
          <a:bodyPr lIns="91424" tIns="91424" rIns="91424" bIns="91424"/>
          <a:lstStyle>
            <a:lvl1pPr algn="l">
              <a:defRPr sz="14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ontent: Full Page Image">
    <p:bg>
      <p:bgPr>
        <a:solidFill>
          <a:srgbClr val="FFFFFF"/>
        </a:solidFill>
        <a:effectLst/>
      </p:bgPr>
    </p:bg>
    <p:spTree>
      <p:nvGrpSpPr>
        <p:cNvPr id="1" name=""/>
        <p:cNvGrpSpPr/>
        <p:nvPr/>
      </p:nvGrpSpPr>
      <p:grpSpPr>
        <a:xfrm>
          <a:off x="0" y="0"/>
          <a:ext cx="0" cy="0"/>
          <a:chOff x="0" y="0"/>
          <a:chExt cx="0" cy="0"/>
        </a:xfrm>
      </p:grpSpPr>
      <p:sp>
        <p:nvSpPr>
          <p:cNvPr id="248" name="Shape 248"/>
          <p:cNvSpPr/>
          <p:nvPr/>
        </p:nvSpPr>
        <p:spPr>
          <a:xfrm>
            <a:off x="635000" y="634999"/>
            <a:ext cx="11734800" cy="13"/>
          </a:xfrm>
          <a:prstGeom prst="line">
            <a:avLst/>
          </a:prstGeom>
          <a:ln>
            <a:solidFill>
              <a:srgbClr val="000000"/>
            </a:solidFill>
          </a:ln>
        </p:spPr>
        <p:txBody>
          <a:bodyPr lIns="45719" rIns="45719"/>
          <a:lstStyle/>
          <a:p>
            <a:endParaRPr/>
          </a:p>
        </p:txBody>
      </p:sp>
      <p:sp>
        <p:nvSpPr>
          <p:cNvPr id="249" name="Shape 249"/>
          <p:cNvSpPr/>
          <p:nvPr/>
        </p:nvSpPr>
        <p:spPr>
          <a:xfrm>
            <a:off x="635000" y="1219199"/>
            <a:ext cx="11734800" cy="13"/>
          </a:xfrm>
          <a:prstGeom prst="line">
            <a:avLst/>
          </a:prstGeom>
          <a:ln>
            <a:solidFill>
              <a:srgbClr val="000000"/>
            </a:solidFill>
          </a:ln>
        </p:spPr>
        <p:txBody>
          <a:bodyPr lIns="45719" rIns="45719"/>
          <a:lstStyle/>
          <a:p>
            <a:endParaRPr/>
          </a:p>
        </p:txBody>
      </p:sp>
      <p:sp>
        <p:nvSpPr>
          <p:cNvPr id="250" name="Shape 250"/>
          <p:cNvSpPr>
            <a:spLocks noGrp="1"/>
          </p:cNvSpPr>
          <p:nvPr>
            <p:ph type="body" idx="1"/>
          </p:nvPr>
        </p:nvSpPr>
        <p:spPr>
          <a:xfrm>
            <a:off x="317500" y="317500"/>
            <a:ext cx="12369800" cy="6667500"/>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251" name="Shape 251"/>
          <p:cNvSpPr>
            <a:spLocks noGrp="1"/>
          </p:cNvSpPr>
          <p:nvPr>
            <p:ph type="title"/>
          </p:nvPr>
        </p:nvSpPr>
        <p:spPr>
          <a:xfrm>
            <a:off x="635000" y="1473200"/>
            <a:ext cx="11734800" cy="1498600"/>
          </a:xfrm>
          <a:prstGeom prst="rect">
            <a:avLst/>
          </a:prstGeom>
          <a:ln w="12700">
            <a:noFill/>
            <a:miter lim="400000"/>
          </a:ln>
        </p:spPr>
        <p:txBody>
          <a:bodyPr>
            <a:normAutofit/>
          </a:bodyPr>
          <a:lstStyle/>
          <a:p>
            <a:r>
              <a:t>Title Text</a:t>
            </a:r>
          </a:p>
        </p:txBody>
      </p:sp>
      <p:sp>
        <p:nvSpPr>
          <p:cNvPr id="252" name="Shape 252"/>
          <p:cNvSpPr>
            <a:spLocks noGrp="1"/>
          </p:cNvSpPr>
          <p:nvPr>
            <p:ph type="sldNum" sz="quarter" idx="2"/>
          </p:nvPr>
        </p:nvSpPr>
        <p:spPr>
          <a:xfrm>
            <a:off x="12014200" y="762383"/>
            <a:ext cx="393318" cy="380234"/>
          </a:xfrm>
          <a:prstGeom prst="rect">
            <a:avLst/>
          </a:prstGeom>
        </p:spPr>
        <p:txBody>
          <a:bodyPr lIns="91424" tIns="91424" rIns="91424" bIns="91424"/>
          <a:lstStyle>
            <a:lvl1pPr algn="l">
              <a:defRPr sz="14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hapter">
    <p:spTree>
      <p:nvGrpSpPr>
        <p:cNvPr id="1" name=""/>
        <p:cNvGrpSpPr/>
        <p:nvPr/>
      </p:nvGrpSpPr>
      <p:grpSpPr>
        <a:xfrm>
          <a:off x="0" y="0"/>
          <a:ext cx="0" cy="0"/>
          <a:chOff x="0" y="0"/>
          <a:chExt cx="0" cy="0"/>
        </a:xfrm>
      </p:grpSpPr>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ontent: IMAC">
    <p:bg>
      <p:bgPr>
        <a:solidFill>
          <a:srgbClr val="FFFFFF"/>
        </a:solidFill>
        <a:effectLst/>
      </p:bgPr>
    </p:bg>
    <p:spTree>
      <p:nvGrpSpPr>
        <p:cNvPr id="1" name=""/>
        <p:cNvGrpSpPr/>
        <p:nvPr/>
      </p:nvGrpSpPr>
      <p:grpSpPr>
        <a:xfrm>
          <a:off x="0" y="0"/>
          <a:ext cx="0" cy="0"/>
          <a:chOff x="0" y="0"/>
          <a:chExt cx="0" cy="0"/>
        </a:xfrm>
      </p:grpSpPr>
      <p:sp>
        <p:nvSpPr>
          <p:cNvPr id="259" name="Shape 259"/>
          <p:cNvSpPr/>
          <p:nvPr/>
        </p:nvSpPr>
        <p:spPr>
          <a:xfrm>
            <a:off x="635000" y="634999"/>
            <a:ext cx="11734800" cy="13"/>
          </a:xfrm>
          <a:prstGeom prst="line">
            <a:avLst/>
          </a:prstGeom>
          <a:ln>
            <a:solidFill>
              <a:srgbClr val="000000"/>
            </a:solidFill>
          </a:ln>
        </p:spPr>
        <p:txBody>
          <a:bodyPr lIns="45719" rIns="45719"/>
          <a:lstStyle/>
          <a:p>
            <a:endParaRPr/>
          </a:p>
        </p:txBody>
      </p:sp>
      <p:sp>
        <p:nvSpPr>
          <p:cNvPr id="260" name="Shape 260"/>
          <p:cNvSpPr/>
          <p:nvPr/>
        </p:nvSpPr>
        <p:spPr>
          <a:xfrm>
            <a:off x="635000" y="1219199"/>
            <a:ext cx="11734800" cy="13"/>
          </a:xfrm>
          <a:prstGeom prst="line">
            <a:avLst/>
          </a:prstGeom>
          <a:ln>
            <a:solidFill>
              <a:srgbClr val="000000"/>
            </a:solidFill>
          </a:ln>
        </p:spPr>
        <p:txBody>
          <a:bodyPr lIns="45719" rIns="45719"/>
          <a:lstStyle/>
          <a:p>
            <a:endParaRPr/>
          </a:p>
        </p:txBody>
      </p:sp>
      <p:pic>
        <p:nvPicPr>
          <p:cNvPr id="261" name="image19.jpg"/>
          <p:cNvPicPr>
            <a:picLocks noChangeAspect="1"/>
          </p:cNvPicPr>
          <p:nvPr/>
        </p:nvPicPr>
        <p:blipFill>
          <a:blip r:embed="rId2">
            <a:extLst/>
          </a:blip>
          <a:stretch>
            <a:fillRect/>
          </a:stretch>
        </p:blipFill>
        <p:spPr>
          <a:xfrm>
            <a:off x="3314700" y="1555328"/>
            <a:ext cx="6361385" cy="5156202"/>
          </a:xfrm>
          <a:prstGeom prst="rect">
            <a:avLst/>
          </a:prstGeom>
          <a:ln w="12700">
            <a:miter lim="400000"/>
          </a:ln>
        </p:spPr>
      </p:pic>
      <p:sp>
        <p:nvSpPr>
          <p:cNvPr id="262" name="Shape 262"/>
          <p:cNvSpPr>
            <a:spLocks noGrp="1"/>
          </p:cNvSpPr>
          <p:nvPr>
            <p:ph type="body" sz="half" idx="1"/>
          </p:nvPr>
        </p:nvSpPr>
        <p:spPr>
          <a:xfrm>
            <a:off x="3606800" y="1803400"/>
            <a:ext cx="5829299" cy="3289299"/>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263" name="Shape 263"/>
          <p:cNvSpPr>
            <a:spLocks noGrp="1"/>
          </p:cNvSpPr>
          <p:nvPr>
            <p:ph type="sldNum" sz="quarter" idx="2"/>
          </p:nvPr>
        </p:nvSpPr>
        <p:spPr>
          <a:xfrm>
            <a:off x="12014200" y="762383"/>
            <a:ext cx="393318" cy="380234"/>
          </a:xfrm>
          <a:prstGeom prst="rect">
            <a:avLst/>
          </a:prstGeom>
        </p:spPr>
        <p:txBody>
          <a:bodyPr lIns="91424" tIns="91424" rIns="91424" bIns="91424"/>
          <a:lstStyle>
            <a:lvl1pPr algn="l">
              <a:defRPr sz="14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Content: MAC Book Pro">
    <p:bg>
      <p:bgPr>
        <a:solidFill>
          <a:srgbClr val="FFFFFF"/>
        </a:solidFill>
        <a:effectLst/>
      </p:bgPr>
    </p:bg>
    <p:spTree>
      <p:nvGrpSpPr>
        <p:cNvPr id="1" name=""/>
        <p:cNvGrpSpPr/>
        <p:nvPr/>
      </p:nvGrpSpPr>
      <p:grpSpPr>
        <a:xfrm>
          <a:off x="0" y="0"/>
          <a:ext cx="0" cy="0"/>
          <a:chOff x="0" y="0"/>
          <a:chExt cx="0" cy="0"/>
        </a:xfrm>
      </p:grpSpPr>
      <p:sp>
        <p:nvSpPr>
          <p:cNvPr id="270" name="Shape 270"/>
          <p:cNvSpPr/>
          <p:nvPr/>
        </p:nvSpPr>
        <p:spPr>
          <a:xfrm>
            <a:off x="635000" y="634999"/>
            <a:ext cx="11734800" cy="13"/>
          </a:xfrm>
          <a:prstGeom prst="line">
            <a:avLst/>
          </a:prstGeom>
          <a:ln>
            <a:solidFill>
              <a:srgbClr val="000000"/>
            </a:solidFill>
          </a:ln>
        </p:spPr>
        <p:txBody>
          <a:bodyPr lIns="45719" rIns="45719"/>
          <a:lstStyle/>
          <a:p>
            <a:endParaRPr/>
          </a:p>
        </p:txBody>
      </p:sp>
      <p:sp>
        <p:nvSpPr>
          <p:cNvPr id="271" name="Shape 271"/>
          <p:cNvSpPr/>
          <p:nvPr/>
        </p:nvSpPr>
        <p:spPr>
          <a:xfrm>
            <a:off x="635000" y="1219199"/>
            <a:ext cx="11734800" cy="13"/>
          </a:xfrm>
          <a:prstGeom prst="line">
            <a:avLst/>
          </a:prstGeom>
          <a:ln>
            <a:solidFill>
              <a:srgbClr val="000000"/>
            </a:solidFill>
          </a:ln>
        </p:spPr>
        <p:txBody>
          <a:bodyPr lIns="45719" rIns="45719"/>
          <a:lstStyle/>
          <a:p>
            <a:endParaRPr/>
          </a:p>
        </p:txBody>
      </p:sp>
      <p:pic>
        <p:nvPicPr>
          <p:cNvPr id="272" name="image02.png"/>
          <p:cNvPicPr>
            <a:picLocks noChangeAspect="1"/>
          </p:cNvPicPr>
          <p:nvPr/>
        </p:nvPicPr>
        <p:blipFill>
          <a:blip r:embed="rId2">
            <a:extLst/>
          </a:blip>
          <a:stretch>
            <a:fillRect/>
          </a:stretch>
        </p:blipFill>
        <p:spPr>
          <a:xfrm>
            <a:off x="2794792" y="1556145"/>
            <a:ext cx="7328694" cy="5128522"/>
          </a:xfrm>
          <a:prstGeom prst="rect">
            <a:avLst/>
          </a:prstGeom>
          <a:ln w="12700">
            <a:miter lim="400000"/>
          </a:ln>
        </p:spPr>
      </p:pic>
      <p:sp>
        <p:nvSpPr>
          <p:cNvPr id="273" name="Shape 273"/>
          <p:cNvSpPr>
            <a:spLocks noGrp="1"/>
          </p:cNvSpPr>
          <p:nvPr>
            <p:ph type="body" sz="quarter" idx="1"/>
          </p:nvPr>
        </p:nvSpPr>
        <p:spPr>
          <a:xfrm>
            <a:off x="3759200" y="1841500"/>
            <a:ext cx="5448300" cy="3390900"/>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274" name="Shape 274"/>
          <p:cNvSpPr>
            <a:spLocks noGrp="1"/>
          </p:cNvSpPr>
          <p:nvPr>
            <p:ph type="sldNum" sz="quarter" idx="2"/>
          </p:nvPr>
        </p:nvSpPr>
        <p:spPr>
          <a:xfrm>
            <a:off x="12014200" y="762383"/>
            <a:ext cx="393318" cy="380234"/>
          </a:xfrm>
          <a:prstGeom prst="rect">
            <a:avLst/>
          </a:prstGeom>
        </p:spPr>
        <p:txBody>
          <a:bodyPr lIns="91424" tIns="91424" rIns="91424" bIns="91424"/>
          <a:lstStyle>
            <a:lvl1pPr algn="l">
              <a:defRPr sz="14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Content: IPad">
    <p:bg>
      <p:bgPr>
        <a:solidFill>
          <a:srgbClr val="FFFFFF"/>
        </a:solidFill>
        <a:effectLst/>
      </p:bgPr>
    </p:bg>
    <p:spTree>
      <p:nvGrpSpPr>
        <p:cNvPr id="1" name=""/>
        <p:cNvGrpSpPr/>
        <p:nvPr/>
      </p:nvGrpSpPr>
      <p:grpSpPr>
        <a:xfrm>
          <a:off x="0" y="0"/>
          <a:ext cx="0" cy="0"/>
          <a:chOff x="0" y="0"/>
          <a:chExt cx="0" cy="0"/>
        </a:xfrm>
      </p:grpSpPr>
      <p:sp>
        <p:nvSpPr>
          <p:cNvPr id="281" name="Shape 281"/>
          <p:cNvSpPr/>
          <p:nvPr/>
        </p:nvSpPr>
        <p:spPr>
          <a:xfrm>
            <a:off x="635000" y="634999"/>
            <a:ext cx="11734800" cy="13"/>
          </a:xfrm>
          <a:prstGeom prst="line">
            <a:avLst/>
          </a:prstGeom>
          <a:ln>
            <a:solidFill>
              <a:srgbClr val="000000"/>
            </a:solidFill>
          </a:ln>
        </p:spPr>
        <p:txBody>
          <a:bodyPr lIns="45719" rIns="45719"/>
          <a:lstStyle/>
          <a:p>
            <a:endParaRPr/>
          </a:p>
        </p:txBody>
      </p:sp>
      <p:sp>
        <p:nvSpPr>
          <p:cNvPr id="282" name="Shape 282"/>
          <p:cNvSpPr/>
          <p:nvPr/>
        </p:nvSpPr>
        <p:spPr>
          <a:xfrm>
            <a:off x="635000" y="1219199"/>
            <a:ext cx="11734800" cy="13"/>
          </a:xfrm>
          <a:prstGeom prst="line">
            <a:avLst/>
          </a:prstGeom>
          <a:ln>
            <a:solidFill>
              <a:srgbClr val="000000"/>
            </a:solidFill>
          </a:ln>
        </p:spPr>
        <p:txBody>
          <a:bodyPr lIns="45719" rIns="45719"/>
          <a:lstStyle/>
          <a:p>
            <a:endParaRPr/>
          </a:p>
        </p:txBody>
      </p:sp>
      <p:pic>
        <p:nvPicPr>
          <p:cNvPr id="283" name="image21.png"/>
          <p:cNvPicPr>
            <a:picLocks noChangeAspect="1"/>
          </p:cNvPicPr>
          <p:nvPr/>
        </p:nvPicPr>
        <p:blipFill>
          <a:blip r:embed="rId2">
            <a:extLst/>
          </a:blip>
          <a:stretch>
            <a:fillRect/>
          </a:stretch>
        </p:blipFill>
        <p:spPr>
          <a:xfrm>
            <a:off x="3136900" y="1511300"/>
            <a:ext cx="6845300" cy="5354576"/>
          </a:xfrm>
          <a:prstGeom prst="rect">
            <a:avLst/>
          </a:prstGeom>
          <a:ln w="12700">
            <a:miter lim="400000"/>
          </a:ln>
        </p:spPr>
      </p:pic>
      <p:sp>
        <p:nvSpPr>
          <p:cNvPr id="284" name="Shape 284"/>
          <p:cNvSpPr>
            <a:spLocks noGrp="1"/>
          </p:cNvSpPr>
          <p:nvPr>
            <p:ph type="body" sz="half" idx="1"/>
          </p:nvPr>
        </p:nvSpPr>
        <p:spPr>
          <a:xfrm>
            <a:off x="3822700" y="2095500"/>
            <a:ext cx="5435599" cy="4089399"/>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285" name="Shape 285"/>
          <p:cNvSpPr>
            <a:spLocks noGrp="1"/>
          </p:cNvSpPr>
          <p:nvPr>
            <p:ph type="sldNum" sz="quarter" idx="2"/>
          </p:nvPr>
        </p:nvSpPr>
        <p:spPr>
          <a:xfrm>
            <a:off x="12014200" y="762383"/>
            <a:ext cx="393318" cy="380234"/>
          </a:xfrm>
          <a:prstGeom prst="rect">
            <a:avLst/>
          </a:prstGeom>
        </p:spPr>
        <p:txBody>
          <a:bodyPr lIns="91424" tIns="91424" rIns="91424" bIns="91424"/>
          <a:lstStyle>
            <a:lvl1pPr algn="l">
              <a:defRPr sz="1400"/>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Content: Smart Phones">
    <p:bg>
      <p:bgPr>
        <a:solidFill>
          <a:srgbClr val="FFFFFF"/>
        </a:solidFill>
        <a:effectLst/>
      </p:bgPr>
    </p:bg>
    <p:spTree>
      <p:nvGrpSpPr>
        <p:cNvPr id="1" name=""/>
        <p:cNvGrpSpPr/>
        <p:nvPr/>
      </p:nvGrpSpPr>
      <p:grpSpPr>
        <a:xfrm>
          <a:off x="0" y="0"/>
          <a:ext cx="0" cy="0"/>
          <a:chOff x="0" y="0"/>
          <a:chExt cx="0" cy="0"/>
        </a:xfrm>
      </p:grpSpPr>
      <p:sp>
        <p:nvSpPr>
          <p:cNvPr id="292" name="Shape 292"/>
          <p:cNvSpPr/>
          <p:nvPr/>
        </p:nvSpPr>
        <p:spPr>
          <a:xfrm>
            <a:off x="635000" y="634999"/>
            <a:ext cx="11734800" cy="13"/>
          </a:xfrm>
          <a:prstGeom prst="line">
            <a:avLst/>
          </a:prstGeom>
          <a:ln>
            <a:solidFill>
              <a:srgbClr val="000000"/>
            </a:solidFill>
          </a:ln>
        </p:spPr>
        <p:txBody>
          <a:bodyPr lIns="45719" rIns="45719"/>
          <a:lstStyle/>
          <a:p>
            <a:endParaRPr/>
          </a:p>
        </p:txBody>
      </p:sp>
      <p:sp>
        <p:nvSpPr>
          <p:cNvPr id="293" name="Shape 293"/>
          <p:cNvSpPr/>
          <p:nvPr/>
        </p:nvSpPr>
        <p:spPr>
          <a:xfrm>
            <a:off x="635000" y="1219199"/>
            <a:ext cx="11734800" cy="13"/>
          </a:xfrm>
          <a:prstGeom prst="line">
            <a:avLst/>
          </a:prstGeom>
          <a:ln>
            <a:solidFill>
              <a:srgbClr val="000000"/>
            </a:solidFill>
          </a:ln>
        </p:spPr>
        <p:txBody>
          <a:bodyPr lIns="45719" rIns="45719"/>
          <a:lstStyle/>
          <a:p>
            <a:endParaRPr/>
          </a:p>
        </p:txBody>
      </p:sp>
      <p:pic>
        <p:nvPicPr>
          <p:cNvPr id="294" name="image22.png"/>
          <p:cNvPicPr>
            <a:picLocks noChangeAspect="1"/>
          </p:cNvPicPr>
          <p:nvPr/>
        </p:nvPicPr>
        <p:blipFill>
          <a:blip r:embed="rId2">
            <a:extLst/>
          </a:blip>
          <a:stretch>
            <a:fillRect/>
          </a:stretch>
        </p:blipFill>
        <p:spPr>
          <a:xfrm>
            <a:off x="1016000" y="1313654"/>
            <a:ext cx="4043866" cy="6057901"/>
          </a:xfrm>
          <a:prstGeom prst="rect">
            <a:avLst/>
          </a:prstGeom>
          <a:ln w="12700">
            <a:miter lim="400000"/>
          </a:ln>
        </p:spPr>
      </p:pic>
      <p:pic>
        <p:nvPicPr>
          <p:cNvPr id="295" name="image17.jpg"/>
          <p:cNvPicPr>
            <a:picLocks noChangeAspect="1"/>
          </p:cNvPicPr>
          <p:nvPr/>
        </p:nvPicPr>
        <p:blipFill>
          <a:blip r:embed="rId3">
            <a:extLst/>
          </a:blip>
          <a:stretch>
            <a:fillRect/>
          </a:stretch>
        </p:blipFill>
        <p:spPr>
          <a:xfrm>
            <a:off x="4673600" y="1371600"/>
            <a:ext cx="3695699" cy="5514677"/>
          </a:xfrm>
          <a:prstGeom prst="rect">
            <a:avLst/>
          </a:prstGeom>
          <a:ln w="12700">
            <a:miter lim="400000"/>
          </a:ln>
        </p:spPr>
      </p:pic>
      <p:pic>
        <p:nvPicPr>
          <p:cNvPr id="296" name="image18.jpg"/>
          <p:cNvPicPr>
            <a:picLocks noChangeAspect="1"/>
          </p:cNvPicPr>
          <p:nvPr/>
        </p:nvPicPr>
        <p:blipFill>
          <a:blip r:embed="rId4">
            <a:extLst/>
          </a:blip>
          <a:stretch>
            <a:fillRect/>
          </a:stretch>
        </p:blipFill>
        <p:spPr>
          <a:xfrm>
            <a:off x="8509000" y="1358900"/>
            <a:ext cx="2984500" cy="5459451"/>
          </a:xfrm>
          <a:prstGeom prst="rect">
            <a:avLst/>
          </a:prstGeom>
          <a:ln w="12700">
            <a:miter lim="400000"/>
          </a:ln>
        </p:spPr>
      </p:pic>
      <p:sp>
        <p:nvSpPr>
          <p:cNvPr id="297" name="Shape 297"/>
          <p:cNvSpPr/>
          <p:nvPr/>
        </p:nvSpPr>
        <p:spPr>
          <a:xfrm>
            <a:off x="5651500" y="3835400"/>
            <a:ext cx="1707946" cy="273584"/>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r>
              <a:t>Drag an object here</a:t>
            </a:r>
          </a:p>
        </p:txBody>
      </p:sp>
      <p:sp>
        <p:nvSpPr>
          <p:cNvPr id="298" name="Shape 298"/>
          <p:cNvSpPr/>
          <p:nvPr/>
        </p:nvSpPr>
        <p:spPr>
          <a:xfrm>
            <a:off x="9182100" y="3835400"/>
            <a:ext cx="1707946" cy="273584"/>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r>
              <a:t>Drag an object here</a:t>
            </a:r>
          </a:p>
        </p:txBody>
      </p:sp>
      <p:sp>
        <p:nvSpPr>
          <p:cNvPr id="299" name="Shape 299"/>
          <p:cNvSpPr>
            <a:spLocks noGrp="1"/>
          </p:cNvSpPr>
          <p:nvPr>
            <p:ph type="body" sz="quarter" idx="1"/>
          </p:nvPr>
        </p:nvSpPr>
        <p:spPr>
          <a:xfrm>
            <a:off x="1841500" y="1981200"/>
            <a:ext cx="2311400" cy="3962399"/>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300" name="Shape 300"/>
          <p:cNvSpPr>
            <a:spLocks noGrp="1"/>
          </p:cNvSpPr>
          <p:nvPr>
            <p:ph type="sldNum" sz="quarter" idx="2"/>
          </p:nvPr>
        </p:nvSpPr>
        <p:spPr>
          <a:xfrm>
            <a:off x="12014200" y="762383"/>
            <a:ext cx="393318" cy="380234"/>
          </a:xfrm>
          <a:prstGeom prst="rect">
            <a:avLst/>
          </a:prstGeom>
        </p:spPr>
        <p:txBody>
          <a:bodyPr lIns="91424" tIns="91424" rIns="91424" bIns="91424"/>
          <a:lstStyle>
            <a:lvl1pPr algn="l">
              <a:defRPr sz="14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iscussion">
    <p:bg>
      <p:bgPr>
        <a:solidFill>
          <a:srgbClr val="000000"/>
        </a:solidFill>
        <a:effectLst/>
      </p:bgPr>
    </p:bg>
    <p:spTree>
      <p:nvGrpSpPr>
        <p:cNvPr id="1" name=""/>
        <p:cNvGrpSpPr/>
        <p:nvPr/>
      </p:nvGrpSpPr>
      <p:grpSpPr>
        <a:xfrm>
          <a:off x="0" y="0"/>
          <a:ext cx="0" cy="0"/>
          <a:chOff x="0" y="0"/>
          <a:chExt cx="0" cy="0"/>
        </a:xfrm>
      </p:grpSpPr>
      <p:sp>
        <p:nvSpPr>
          <p:cNvPr id="307" name="Shape 307"/>
          <p:cNvSpPr/>
          <p:nvPr/>
        </p:nvSpPr>
        <p:spPr>
          <a:xfrm>
            <a:off x="635000" y="1473200"/>
            <a:ext cx="11734800" cy="32566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88333"/>
              </a:lnSpc>
              <a:defRPr sz="12000" b="1">
                <a:solidFill>
                  <a:srgbClr val="FFFFFF"/>
                </a:solidFill>
              </a:defRPr>
            </a:lvl1pPr>
          </a:lstStyle>
          <a:p>
            <a:r>
              <a:t>DISCUSSION TIME</a:t>
            </a:r>
          </a:p>
        </p:txBody>
      </p:sp>
      <p:sp>
        <p:nvSpPr>
          <p:cNvPr id="308" name="Shape 308"/>
          <p:cNvSpPr>
            <a:spLocks noGrp="1"/>
          </p:cNvSpPr>
          <p:nvPr>
            <p:ph type="sldNum" sz="quarter" idx="2"/>
          </p:nvPr>
        </p:nvSpPr>
        <p:spPr>
          <a:xfrm>
            <a:off x="11983080" y="762383"/>
            <a:ext cx="393319" cy="380234"/>
          </a:xfrm>
          <a:prstGeom prst="rect">
            <a:avLst/>
          </a:prstGeom>
        </p:spPr>
        <p:txBody>
          <a:bodyPr lIns="91424" tIns="91424" rIns="91424" bIns="91424"/>
          <a:lstStyle>
            <a:lvl1pPr>
              <a:defRPr sz="14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Full Image">
    <p:bg>
      <p:bgPr>
        <a:solidFill>
          <a:srgbClr val="FFFFFF"/>
        </a:solidFill>
        <a:effectLst/>
      </p:bgPr>
    </p:bg>
    <p:spTree>
      <p:nvGrpSpPr>
        <p:cNvPr id="1" name=""/>
        <p:cNvGrpSpPr/>
        <p:nvPr/>
      </p:nvGrpSpPr>
      <p:grpSpPr>
        <a:xfrm>
          <a:off x="0" y="0"/>
          <a:ext cx="0" cy="0"/>
          <a:chOff x="0" y="0"/>
          <a:chExt cx="0" cy="0"/>
        </a:xfrm>
      </p:grpSpPr>
      <p:sp>
        <p:nvSpPr>
          <p:cNvPr id="315" name="Shape 315"/>
          <p:cNvSpPr/>
          <p:nvPr/>
        </p:nvSpPr>
        <p:spPr>
          <a:xfrm>
            <a:off x="635000" y="634999"/>
            <a:ext cx="11734800" cy="13"/>
          </a:xfrm>
          <a:prstGeom prst="line">
            <a:avLst/>
          </a:prstGeom>
          <a:ln>
            <a:solidFill>
              <a:srgbClr val="000000"/>
            </a:solidFill>
          </a:ln>
        </p:spPr>
        <p:txBody>
          <a:bodyPr lIns="45719" rIns="45719"/>
          <a:lstStyle/>
          <a:p>
            <a:endParaRPr/>
          </a:p>
        </p:txBody>
      </p:sp>
      <p:sp>
        <p:nvSpPr>
          <p:cNvPr id="316" name="Shape 316"/>
          <p:cNvSpPr/>
          <p:nvPr/>
        </p:nvSpPr>
        <p:spPr>
          <a:xfrm>
            <a:off x="635000" y="1219199"/>
            <a:ext cx="11734800" cy="13"/>
          </a:xfrm>
          <a:prstGeom prst="line">
            <a:avLst/>
          </a:prstGeom>
          <a:ln>
            <a:solidFill>
              <a:srgbClr val="000000"/>
            </a:solidFill>
          </a:ln>
        </p:spPr>
        <p:txBody>
          <a:bodyPr lIns="45719" rIns="45719"/>
          <a:lstStyle/>
          <a:p>
            <a:endParaRPr/>
          </a:p>
        </p:txBody>
      </p:sp>
      <p:sp>
        <p:nvSpPr>
          <p:cNvPr id="317" name="Shape 3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Bulleted Text">
    <p:bg>
      <p:bgPr>
        <a:solidFill>
          <a:srgbClr val="FFFFFF"/>
        </a:solidFill>
        <a:effectLst/>
      </p:bgPr>
    </p:bg>
    <p:spTree>
      <p:nvGrpSpPr>
        <p:cNvPr id="1" name=""/>
        <p:cNvGrpSpPr/>
        <p:nvPr/>
      </p:nvGrpSpPr>
      <p:grpSpPr>
        <a:xfrm>
          <a:off x="0" y="0"/>
          <a:ext cx="0" cy="0"/>
          <a:chOff x="0" y="0"/>
          <a:chExt cx="0" cy="0"/>
        </a:xfrm>
      </p:grpSpPr>
      <p:sp>
        <p:nvSpPr>
          <p:cNvPr id="324" name="Shape 324"/>
          <p:cNvSpPr/>
          <p:nvPr/>
        </p:nvSpPr>
        <p:spPr>
          <a:xfrm>
            <a:off x="635000" y="634999"/>
            <a:ext cx="11734800" cy="13"/>
          </a:xfrm>
          <a:prstGeom prst="line">
            <a:avLst/>
          </a:prstGeom>
          <a:ln>
            <a:solidFill>
              <a:srgbClr val="000000"/>
            </a:solidFill>
          </a:ln>
        </p:spPr>
        <p:txBody>
          <a:bodyPr lIns="45719" rIns="45719"/>
          <a:lstStyle/>
          <a:p>
            <a:endParaRPr/>
          </a:p>
        </p:txBody>
      </p:sp>
      <p:sp>
        <p:nvSpPr>
          <p:cNvPr id="325" name="Shape 325"/>
          <p:cNvSpPr/>
          <p:nvPr/>
        </p:nvSpPr>
        <p:spPr>
          <a:xfrm>
            <a:off x="635000" y="1219199"/>
            <a:ext cx="11734800" cy="13"/>
          </a:xfrm>
          <a:prstGeom prst="line">
            <a:avLst/>
          </a:prstGeom>
          <a:ln>
            <a:solidFill>
              <a:srgbClr val="000000"/>
            </a:solidFill>
          </a:ln>
        </p:spPr>
        <p:txBody>
          <a:bodyPr lIns="45719" rIns="45719"/>
          <a:lstStyle/>
          <a:p>
            <a:endParaRPr/>
          </a:p>
        </p:txBody>
      </p:sp>
      <p:sp>
        <p:nvSpPr>
          <p:cNvPr id="326" name="Shape 3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Bulleted Text w/ Source">
    <p:bg>
      <p:bgPr>
        <a:solidFill>
          <a:srgbClr val="FFFFFF"/>
        </a:solidFill>
        <a:effectLst/>
      </p:bgPr>
    </p:bg>
    <p:spTree>
      <p:nvGrpSpPr>
        <p:cNvPr id="1" name=""/>
        <p:cNvGrpSpPr/>
        <p:nvPr/>
      </p:nvGrpSpPr>
      <p:grpSpPr>
        <a:xfrm>
          <a:off x="0" y="0"/>
          <a:ext cx="0" cy="0"/>
          <a:chOff x="0" y="0"/>
          <a:chExt cx="0" cy="0"/>
        </a:xfrm>
      </p:grpSpPr>
      <p:sp>
        <p:nvSpPr>
          <p:cNvPr id="333" name="Shape 333"/>
          <p:cNvSpPr/>
          <p:nvPr/>
        </p:nvSpPr>
        <p:spPr>
          <a:xfrm>
            <a:off x="635000" y="634999"/>
            <a:ext cx="11734800" cy="13"/>
          </a:xfrm>
          <a:prstGeom prst="line">
            <a:avLst/>
          </a:prstGeom>
          <a:ln>
            <a:solidFill>
              <a:srgbClr val="000000"/>
            </a:solidFill>
          </a:ln>
        </p:spPr>
        <p:txBody>
          <a:bodyPr lIns="45719" rIns="45719"/>
          <a:lstStyle/>
          <a:p>
            <a:endParaRPr/>
          </a:p>
        </p:txBody>
      </p:sp>
      <p:sp>
        <p:nvSpPr>
          <p:cNvPr id="334" name="Shape 334"/>
          <p:cNvSpPr/>
          <p:nvPr/>
        </p:nvSpPr>
        <p:spPr>
          <a:xfrm>
            <a:off x="635000" y="1219199"/>
            <a:ext cx="11734800" cy="13"/>
          </a:xfrm>
          <a:prstGeom prst="line">
            <a:avLst/>
          </a:prstGeom>
          <a:ln>
            <a:solidFill>
              <a:srgbClr val="000000"/>
            </a:solidFill>
          </a:ln>
        </p:spPr>
        <p:txBody>
          <a:bodyPr lIns="45719" rIns="45719"/>
          <a:lstStyle/>
          <a:p>
            <a:endParaRPr/>
          </a:p>
        </p:txBody>
      </p:sp>
      <p:sp>
        <p:nvSpPr>
          <p:cNvPr id="335" name="Shape 3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Non-Bulleted Text">
    <p:bg>
      <p:bgPr>
        <a:solidFill>
          <a:srgbClr val="FFFFFF"/>
        </a:solidFill>
        <a:effectLst/>
      </p:bgPr>
    </p:bg>
    <p:spTree>
      <p:nvGrpSpPr>
        <p:cNvPr id="1" name=""/>
        <p:cNvGrpSpPr/>
        <p:nvPr/>
      </p:nvGrpSpPr>
      <p:grpSpPr>
        <a:xfrm>
          <a:off x="0" y="0"/>
          <a:ext cx="0" cy="0"/>
          <a:chOff x="0" y="0"/>
          <a:chExt cx="0" cy="0"/>
        </a:xfrm>
      </p:grpSpPr>
      <p:sp>
        <p:nvSpPr>
          <p:cNvPr id="342" name="Shape 342"/>
          <p:cNvSpPr/>
          <p:nvPr/>
        </p:nvSpPr>
        <p:spPr>
          <a:xfrm>
            <a:off x="635000" y="634999"/>
            <a:ext cx="11734800" cy="13"/>
          </a:xfrm>
          <a:prstGeom prst="line">
            <a:avLst/>
          </a:prstGeom>
          <a:ln>
            <a:solidFill>
              <a:srgbClr val="000000"/>
            </a:solidFill>
          </a:ln>
        </p:spPr>
        <p:txBody>
          <a:bodyPr lIns="45719" rIns="45719"/>
          <a:lstStyle/>
          <a:p>
            <a:endParaRPr/>
          </a:p>
        </p:txBody>
      </p:sp>
      <p:sp>
        <p:nvSpPr>
          <p:cNvPr id="343" name="Shape 343"/>
          <p:cNvSpPr/>
          <p:nvPr/>
        </p:nvSpPr>
        <p:spPr>
          <a:xfrm>
            <a:off x="635000" y="1219199"/>
            <a:ext cx="11734800" cy="13"/>
          </a:xfrm>
          <a:prstGeom prst="line">
            <a:avLst/>
          </a:prstGeom>
          <a:ln>
            <a:solidFill>
              <a:srgbClr val="000000"/>
            </a:solidFill>
          </a:ln>
        </p:spPr>
        <p:txBody>
          <a:bodyPr lIns="45719" rIns="45719"/>
          <a:lstStyle/>
          <a:p>
            <a:endParaRPr/>
          </a:p>
        </p:txBody>
      </p:sp>
      <p:sp>
        <p:nvSpPr>
          <p:cNvPr id="344" name="Shape 3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Divider">
    <p:bg>
      <p:bgPr>
        <a:solidFill>
          <a:srgbClr val="FFFFFF"/>
        </a:solidFill>
        <a:effectLst/>
      </p:bgPr>
    </p:bg>
    <p:spTree>
      <p:nvGrpSpPr>
        <p:cNvPr id="1" name=""/>
        <p:cNvGrpSpPr/>
        <p:nvPr/>
      </p:nvGrpSpPr>
      <p:grpSpPr>
        <a:xfrm>
          <a:off x="0" y="0"/>
          <a:ext cx="0" cy="0"/>
          <a:chOff x="0" y="0"/>
          <a:chExt cx="0" cy="0"/>
        </a:xfrm>
      </p:grpSpPr>
      <p:sp>
        <p:nvSpPr>
          <p:cNvPr id="351" name="Shape 351"/>
          <p:cNvSpPr/>
          <p:nvPr/>
        </p:nvSpPr>
        <p:spPr>
          <a:xfrm>
            <a:off x="635000" y="634999"/>
            <a:ext cx="11734800" cy="13"/>
          </a:xfrm>
          <a:prstGeom prst="line">
            <a:avLst/>
          </a:prstGeom>
          <a:ln>
            <a:solidFill>
              <a:srgbClr val="000000"/>
            </a:solidFill>
          </a:ln>
        </p:spPr>
        <p:txBody>
          <a:bodyPr lIns="45719" rIns="45719"/>
          <a:lstStyle/>
          <a:p>
            <a:endParaRPr/>
          </a:p>
        </p:txBody>
      </p:sp>
      <p:sp>
        <p:nvSpPr>
          <p:cNvPr id="352" name="Shape 352"/>
          <p:cNvSpPr/>
          <p:nvPr/>
        </p:nvSpPr>
        <p:spPr>
          <a:xfrm>
            <a:off x="635000" y="1219199"/>
            <a:ext cx="11734800" cy="13"/>
          </a:xfrm>
          <a:prstGeom prst="line">
            <a:avLst/>
          </a:prstGeom>
          <a:ln>
            <a:solidFill>
              <a:srgbClr val="000000"/>
            </a:solidFill>
          </a:ln>
        </p:spPr>
        <p:txBody>
          <a:bodyPr lIns="45719" rIns="45719"/>
          <a:lstStyle/>
          <a:p>
            <a:endParaRPr/>
          </a:p>
        </p:txBody>
      </p:sp>
      <p:sp>
        <p:nvSpPr>
          <p:cNvPr id="353" name="Shape 3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t: Text, 1 Column">
    <p:bg>
      <p:bgPr>
        <a:solidFill>
          <a:srgbClr val="FFFFFF"/>
        </a:solidFill>
        <a:effectLst/>
      </p:bgPr>
    </p:bg>
    <p:spTree>
      <p:nvGrpSpPr>
        <p:cNvPr id="1" name=""/>
        <p:cNvGrpSpPr/>
        <p:nvPr/>
      </p:nvGrpSpPr>
      <p:grpSpPr>
        <a:xfrm>
          <a:off x="0" y="0"/>
          <a:ext cx="0" cy="0"/>
          <a:chOff x="0" y="0"/>
          <a:chExt cx="0" cy="0"/>
        </a:xfrm>
      </p:grpSpPr>
      <p:sp>
        <p:nvSpPr>
          <p:cNvPr id="30" name="Shape 30"/>
          <p:cNvSpPr/>
          <p:nvPr/>
        </p:nvSpPr>
        <p:spPr>
          <a:xfrm>
            <a:off x="635000" y="634999"/>
            <a:ext cx="11734800" cy="13"/>
          </a:xfrm>
          <a:prstGeom prst="line">
            <a:avLst/>
          </a:prstGeom>
          <a:ln>
            <a:solidFill>
              <a:srgbClr val="000000"/>
            </a:solidFill>
          </a:ln>
        </p:spPr>
        <p:txBody>
          <a:bodyPr lIns="45719" rIns="45719"/>
          <a:lstStyle/>
          <a:p>
            <a:endParaRPr/>
          </a:p>
        </p:txBody>
      </p:sp>
      <p:sp>
        <p:nvSpPr>
          <p:cNvPr id="31" name="Shape 31"/>
          <p:cNvSpPr/>
          <p:nvPr/>
        </p:nvSpPr>
        <p:spPr>
          <a:xfrm>
            <a:off x="635000" y="1219199"/>
            <a:ext cx="11734800" cy="13"/>
          </a:xfrm>
          <a:prstGeom prst="line">
            <a:avLst/>
          </a:prstGeom>
          <a:ln>
            <a:solidFill>
              <a:srgbClr val="000000"/>
            </a:solidFill>
          </a:ln>
        </p:spPr>
        <p:txBody>
          <a:bodyPr lIns="45719" rIns="45719"/>
          <a:lstStyle/>
          <a:p>
            <a:endParaRPr/>
          </a:p>
        </p:txBody>
      </p:sp>
      <p:sp>
        <p:nvSpPr>
          <p:cNvPr id="32" name="Shape 32"/>
          <p:cNvSpPr>
            <a:spLocks noGrp="1"/>
          </p:cNvSpPr>
          <p:nvPr>
            <p:ph type="title"/>
          </p:nvPr>
        </p:nvSpPr>
        <p:spPr>
          <a:xfrm>
            <a:off x="635000" y="1473200"/>
            <a:ext cx="11734800" cy="711200"/>
          </a:xfrm>
          <a:prstGeom prst="rect">
            <a:avLst/>
          </a:prstGeom>
          <a:ln w="12700">
            <a:noFill/>
            <a:miter lim="400000"/>
          </a:ln>
        </p:spPr>
        <p:txBody>
          <a:bodyPr>
            <a:normAutofit/>
          </a:bodyPr>
          <a:lstStyle/>
          <a:p>
            <a:r>
              <a:t>Title Text</a:t>
            </a:r>
          </a:p>
        </p:txBody>
      </p:sp>
      <p:sp>
        <p:nvSpPr>
          <p:cNvPr id="33" name="Shape 33"/>
          <p:cNvSpPr>
            <a:spLocks noGrp="1"/>
          </p:cNvSpPr>
          <p:nvPr>
            <p:ph type="body" idx="1"/>
          </p:nvPr>
        </p:nvSpPr>
        <p:spPr>
          <a:xfrm>
            <a:off x="632055" y="2413000"/>
            <a:ext cx="11734802" cy="3809999"/>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Divder Rev">
    <p:bg>
      <p:bgPr>
        <a:solidFill>
          <a:srgbClr val="000000"/>
        </a:solidFill>
        <a:effectLst/>
      </p:bgPr>
    </p:bg>
    <p:spTree>
      <p:nvGrpSpPr>
        <p:cNvPr id="1" name=""/>
        <p:cNvGrpSpPr/>
        <p:nvPr/>
      </p:nvGrpSpPr>
      <p:grpSpPr>
        <a:xfrm>
          <a:off x="0" y="0"/>
          <a:ext cx="0" cy="0"/>
          <a:chOff x="0" y="0"/>
          <a:chExt cx="0" cy="0"/>
        </a:xfrm>
      </p:grpSpPr>
      <p:sp>
        <p:nvSpPr>
          <p:cNvPr id="360" name="Shape 360"/>
          <p:cNvSpPr/>
          <p:nvPr/>
        </p:nvSpPr>
        <p:spPr>
          <a:xfrm>
            <a:off x="635000" y="634999"/>
            <a:ext cx="11734800" cy="13"/>
          </a:xfrm>
          <a:prstGeom prst="line">
            <a:avLst/>
          </a:prstGeom>
          <a:ln>
            <a:solidFill>
              <a:srgbClr val="000000"/>
            </a:solidFill>
          </a:ln>
        </p:spPr>
        <p:txBody>
          <a:bodyPr lIns="45719" rIns="45719"/>
          <a:lstStyle/>
          <a:p>
            <a:endParaRPr/>
          </a:p>
        </p:txBody>
      </p:sp>
      <p:sp>
        <p:nvSpPr>
          <p:cNvPr id="361" name="Shape 361"/>
          <p:cNvSpPr/>
          <p:nvPr/>
        </p:nvSpPr>
        <p:spPr>
          <a:xfrm>
            <a:off x="635000" y="1219199"/>
            <a:ext cx="11734800" cy="13"/>
          </a:xfrm>
          <a:prstGeom prst="line">
            <a:avLst/>
          </a:prstGeom>
          <a:ln>
            <a:solidFill>
              <a:srgbClr val="000000"/>
            </a:solidFill>
          </a:ln>
        </p:spPr>
        <p:txBody>
          <a:bodyPr lIns="45719" rIns="45719"/>
          <a:lstStyle/>
          <a:p>
            <a:endParaRPr/>
          </a:p>
        </p:txBody>
      </p:sp>
      <p:sp>
        <p:nvSpPr>
          <p:cNvPr id="362" name="Shape 362"/>
          <p:cNvSpPr/>
          <p:nvPr/>
        </p:nvSpPr>
        <p:spPr>
          <a:xfrm>
            <a:off x="635000" y="634999"/>
            <a:ext cx="11734800" cy="13"/>
          </a:xfrm>
          <a:prstGeom prst="line">
            <a:avLst/>
          </a:prstGeom>
          <a:ln w="12700">
            <a:solidFill>
              <a:srgbClr val="FFFFFF"/>
            </a:solidFill>
            <a:miter/>
          </a:ln>
        </p:spPr>
        <p:txBody>
          <a:bodyPr lIns="45719" rIns="45719"/>
          <a:lstStyle/>
          <a:p>
            <a:endParaRPr/>
          </a:p>
        </p:txBody>
      </p:sp>
      <p:sp>
        <p:nvSpPr>
          <p:cNvPr id="363" name="Shape 363"/>
          <p:cNvSpPr/>
          <p:nvPr/>
        </p:nvSpPr>
        <p:spPr>
          <a:xfrm>
            <a:off x="635000" y="1219199"/>
            <a:ext cx="11734800" cy="13"/>
          </a:xfrm>
          <a:prstGeom prst="line">
            <a:avLst/>
          </a:prstGeom>
          <a:ln w="12700">
            <a:solidFill>
              <a:srgbClr val="FFFFFF"/>
            </a:solidFill>
            <a:miter/>
          </a:ln>
        </p:spPr>
        <p:txBody>
          <a:bodyPr lIns="45719" rIns="45719"/>
          <a:lstStyle/>
          <a:p>
            <a:endParaRPr/>
          </a:p>
        </p:txBody>
      </p:sp>
      <p:sp>
        <p:nvSpPr>
          <p:cNvPr id="364" name="Shape 3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Contact Info">
    <p:bg>
      <p:bgPr>
        <a:solidFill>
          <a:srgbClr val="000000"/>
        </a:solidFill>
        <a:effectLst/>
      </p:bgPr>
    </p:bg>
    <p:spTree>
      <p:nvGrpSpPr>
        <p:cNvPr id="1" name=""/>
        <p:cNvGrpSpPr/>
        <p:nvPr/>
      </p:nvGrpSpPr>
      <p:grpSpPr>
        <a:xfrm>
          <a:off x="0" y="0"/>
          <a:ext cx="0" cy="0"/>
          <a:chOff x="0" y="0"/>
          <a:chExt cx="0" cy="0"/>
        </a:xfrm>
      </p:grpSpPr>
      <p:sp>
        <p:nvSpPr>
          <p:cNvPr id="371" name="Shape 371"/>
          <p:cNvSpPr/>
          <p:nvPr/>
        </p:nvSpPr>
        <p:spPr>
          <a:xfrm>
            <a:off x="635000" y="634999"/>
            <a:ext cx="11734800" cy="13"/>
          </a:xfrm>
          <a:prstGeom prst="line">
            <a:avLst/>
          </a:prstGeom>
          <a:ln>
            <a:solidFill>
              <a:srgbClr val="000000"/>
            </a:solidFill>
          </a:ln>
        </p:spPr>
        <p:txBody>
          <a:bodyPr lIns="45719" rIns="45719"/>
          <a:lstStyle/>
          <a:p>
            <a:endParaRPr/>
          </a:p>
        </p:txBody>
      </p:sp>
      <p:sp>
        <p:nvSpPr>
          <p:cNvPr id="372" name="Shape 372"/>
          <p:cNvSpPr/>
          <p:nvPr/>
        </p:nvSpPr>
        <p:spPr>
          <a:xfrm>
            <a:off x="635000" y="1219199"/>
            <a:ext cx="11734800" cy="13"/>
          </a:xfrm>
          <a:prstGeom prst="line">
            <a:avLst/>
          </a:prstGeom>
          <a:ln>
            <a:solidFill>
              <a:srgbClr val="000000"/>
            </a:solidFill>
          </a:ln>
        </p:spPr>
        <p:txBody>
          <a:bodyPr lIns="45719" rIns="45719"/>
          <a:lstStyle/>
          <a:p>
            <a:endParaRPr/>
          </a:p>
        </p:txBody>
      </p:sp>
      <p:sp>
        <p:nvSpPr>
          <p:cNvPr id="373" name="Shape 373"/>
          <p:cNvSpPr/>
          <p:nvPr/>
        </p:nvSpPr>
        <p:spPr>
          <a:xfrm>
            <a:off x="635000" y="634999"/>
            <a:ext cx="11734800" cy="13"/>
          </a:xfrm>
          <a:prstGeom prst="line">
            <a:avLst/>
          </a:prstGeom>
          <a:ln w="12700">
            <a:solidFill>
              <a:srgbClr val="FFFFFF"/>
            </a:solidFill>
            <a:miter/>
          </a:ln>
        </p:spPr>
        <p:txBody>
          <a:bodyPr lIns="45719" rIns="45719"/>
          <a:lstStyle/>
          <a:p>
            <a:endParaRPr/>
          </a:p>
        </p:txBody>
      </p:sp>
      <p:sp>
        <p:nvSpPr>
          <p:cNvPr id="374" name="Shape 374"/>
          <p:cNvSpPr/>
          <p:nvPr/>
        </p:nvSpPr>
        <p:spPr>
          <a:xfrm>
            <a:off x="635000" y="1219199"/>
            <a:ext cx="11734800" cy="13"/>
          </a:xfrm>
          <a:prstGeom prst="line">
            <a:avLst/>
          </a:prstGeom>
          <a:ln w="12700">
            <a:solidFill>
              <a:srgbClr val="FFFFFF"/>
            </a:solidFill>
            <a:miter/>
          </a:ln>
        </p:spPr>
        <p:txBody>
          <a:bodyPr lIns="45719" rIns="45719"/>
          <a:lstStyle/>
          <a:p>
            <a:endParaRPr/>
          </a:p>
        </p:txBody>
      </p:sp>
      <p:sp>
        <p:nvSpPr>
          <p:cNvPr id="375" name="Shape 375"/>
          <p:cNvSpPr/>
          <p:nvPr/>
        </p:nvSpPr>
        <p:spPr>
          <a:xfrm>
            <a:off x="635000" y="2273300"/>
            <a:ext cx="11734800" cy="217747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a:lnSpc>
                <a:spcPct val="110000"/>
              </a:lnSpc>
              <a:buClr>
                <a:srgbClr val="000000"/>
              </a:buClr>
              <a:buSzPct val="85000"/>
              <a:buFont typeface="Helvetica"/>
              <a:buChar char="‣"/>
              <a:defRPr sz="2500"/>
            </a:pPr>
            <a:r>
              <a:t>Body Level One</a:t>
            </a:r>
          </a:p>
          <a:p>
            <a:pPr marL="177800" lvl="1" indent="-177800">
              <a:lnSpc>
                <a:spcPct val="110000"/>
              </a:lnSpc>
              <a:spcBef>
                <a:spcPts val="400"/>
              </a:spcBef>
              <a:buClr>
                <a:srgbClr val="000000"/>
              </a:buClr>
              <a:buSzPct val="85000"/>
              <a:buFont typeface="Helvetica"/>
              <a:buChar char="‣"/>
              <a:defRPr sz="2500"/>
            </a:pPr>
            <a:r>
              <a:t>Body Level Two</a:t>
            </a:r>
          </a:p>
          <a:p>
            <a:pPr marL="177800" lvl="1" indent="-177800">
              <a:lnSpc>
                <a:spcPct val="110000"/>
              </a:lnSpc>
              <a:spcBef>
                <a:spcPts val="400"/>
              </a:spcBef>
              <a:buClr>
                <a:srgbClr val="000000"/>
              </a:buClr>
              <a:buSzPct val="85000"/>
              <a:buFont typeface="Helvetica"/>
              <a:buChar char="‣"/>
              <a:defRPr sz="2500"/>
            </a:pPr>
            <a:r>
              <a:t>Body Level Three</a:t>
            </a:r>
          </a:p>
          <a:p>
            <a:pPr marL="177800" lvl="1" indent="-177800">
              <a:lnSpc>
                <a:spcPct val="110000"/>
              </a:lnSpc>
              <a:spcBef>
                <a:spcPts val="400"/>
              </a:spcBef>
              <a:buClr>
                <a:srgbClr val="000000"/>
              </a:buClr>
              <a:buSzPct val="85000"/>
              <a:buFont typeface="Helvetica"/>
              <a:buChar char="‣"/>
              <a:defRPr sz="2500"/>
            </a:pPr>
            <a:r>
              <a:t>Body Level Four</a:t>
            </a:r>
          </a:p>
          <a:p>
            <a:pPr marL="177800" lvl="1" indent="-177800">
              <a:lnSpc>
                <a:spcPct val="110000"/>
              </a:lnSpc>
              <a:spcBef>
                <a:spcPts val="400"/>
              </a:spcBef>
              <a:buClr>
                <a:srgbClr val="000000"/>
              </a:buClr>
              <a:buSzPct val="85000"/>
              <a:buFont typeface="Helvetica"/>
              <a:buChar char="‣"/>
              <a:defRPr sz="2500"/>
            </a:pPr>
            <a:r>
              <a:t>Body Level Five</a:t>
            </a:r>
          </a:p>
        </p:txBody>
      </p:sp>
      <p:sp>
        <p:nvSpPr>
          <p:cNvPr id="376" name="Shape 376"/>
          <p:cNvSpPr/>
          <p:nvPr/>
        </p:nvSpPr>
        <p:spPr>
          <a:xfrm>
            <a:off x="635000" y="2273300"/>
            <a:ext cx="11734800" cy="217747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a:lnSpc>
                <a:spcPct val="110000"/>
              </a:lnSpc>
              <a:buClr>
                <a:srgbClr val="000000"/>
              </a:buClr>
              <a:buSzPct val="85000"/>
              <a:buFont typeface="Helvetica"/>
              <a:buChar char="‣"/>
              <a:defRPr sz="2500"/>
            </a:pPr>
            <a:r>
              <a:t>Body Level One</a:t>
            </a:r>
          </a:p>
          <a:p>
            <a:pPr marL="177800" lvl="1" indent="-177800">
              <a:lnSpc>
                <a:spcPct val="110000"/>
              </a:lnSpc>
              <a:spcBef>
                <a:spcPts val="400"/>
              </a:spcBef>
              <a:buClr>
                <a:srgbClr val="000000"/>
              </a:buClr>
              <a:buSzPct val="85000"/>
              <a:buFont typeface="Helvetica"/>
              <a:buChar char="‣"/>
              <a:defRPr sz="2500"/>
            </a:pPr>
            <a:r>
              <a:t>Body Level Two</a:t>
            </a:r>
          </a:p>
          <a:p>
            <a:pPr marL="177800" lvl="1" indent="-177800">
              <a:lnSpc>
                <a:spcPct val="110000"/>
              </a:lnSpc>
              <a:spcBef>
                <a:spcPts val="400"/>
              </a:spcBef>
              <a:buClr>
                <a:srgbClr val="000000"/>
              </a:buClr>
              <a:buSzPct val="85000"/>
              <a:buFont typeface="Helvetica"/>
              <a:buChar char="‣"/>
              <a:defRPr sz="2500"/>
            </a:pPr>
            <a:r>
              <a:t>Body Level Three</a:t>
            </a:r>
          </a:p>
          <a:p>
            <a:pPr marL="177800" lvl="1" indent="-177800">
              <a:lnSpc>
                <a:spcPct val="110000"/>
              </a:lnSpc>
              <a:spcBef>
                <a:spcPts val="400"/>
              </a:spcBef>
              <a:buClr>
                <a:srgbClr val="000000"/>
              </a:buClr>
              <a:buSzPct val="85000"/>
              <a:buFont typeface="Helvetica"/>
              <a:buChar char="‣"/>
              <a:defRPr sz="2500"/>
            </a:pPr>
            <a:r>
              <a:t>Body Level Four</a:t>
            </a:r>
          </a:p>
          <a:p>
            <a:pPr marL="177800" lvl="1" indent="-177800">
              <a:lnSpc>
                <a:spcPct val="110000"/>
              </a:lnSpc>
              <a:spcBef>
                <a:spcPts val="400"/>
              </a:spcBef>
              <a:buClr>
                <a:srgbClr val="000000"/>
              </a:buClr>
              <a:buSzPct val="85000"/>
              <a:buFont typeface="Helvetica"/>
              <a:buChar char="‣"/>
              <a:defRPr sz="2500"/>
            </a:pPr>
            <a:r>
              <a:t>Body Level Five</a:t>
            </a:r>
          </a:p>
        </p:txBody>
      </p:sp>
      <p:sp>
        <p:nvSpPr>
          <p:cNvPr id="377" name="Shape 3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Content: Text, 1 Column">
    <p:bg>
      <p:bgPr>
        <a:solidFill>
          <a:srgbClr val="FFFFFF"/>
        </a:solidFill>
        <a:effectLst/>
      </p:bgPr>
    </p:bg>
    <p:spTree>
      <p:nvGrpSpPr>
        <p:cNvPr id="1" name=""/>
        <p:cNvGrpSpPr/>
        <p:nvPr/>
      </p:nvGrpSpPr>
      <p:grpSpPr>
        <a:xfrm>
          <a:off x="0" y="0"/>
          <a:ext cx="0" cy="0"/>
          <a:chOff x="0" y="0"/>
          <a:chExt cx="0" cy="0"/>
        </a:xfrm>
      </p:grpSpPr>
      <p:sp>
        <p:nvSpPr>
          <p:cNvPr id="384" name="Shape 384"/>
          <p:cNvSpPr/>
          <p:nvPr/>
        </p:nvSpPr>
        <p:spPr>
          <a:xfrm>
            <a:off x="635000" y="634999"/>
            <a:ext cx="11734800" cy="13"/>
          </a:xfrm>
          <a:prstGeom prst="line">
            <a:avLst/>
          </a:prstGeom>
          <a:ln>
            <a:solidFill>
              <a:srgbClr val="000000"/>
            </a:solidFill>
          </a:ln>
        </p:spPr>
        <p:txBody>
          <a:bodyPr lIns="45719" rIns="45719"/>
          <a:lstStyle/>
          <a:p>
            <a:endParaRPr/>
          </a:p>
        </p:txBody>
      </p:sp>
      <p:sp>
        <p:nvSpPr>
          <p:cNvPr id="385" name="Shape 385"/>
          <p:cNvSpPr/>
          <p:nvPr/>
        </p:nvSpPr>
        <p:spPr>
          <a:xfrm>
            <a:off x="635000" y="1219199"/>
            <a:ext cx="11734800" cy="13"/>
          </a:xfrm>
          <a:prstGeom prst="line">
            <a:avLst/>
          </a:prstGeom>
          <a:ln>
            <a:solidFill>
              <a:srgbClr val="000000"/>
            </a:solidFill>
          </a:ln>
        </p:spPr>
        <p:txBody>
          <a:bodyPr lIns="45719" rIns="45719"/>
          <a:lstStyle/>
          <a:p>
            <a:endParaRPr/>
          </a:p>
        </p:txBody>
      </p:sp>
      <p:sp>
        <p:nvSpPr>
          <p:cNvPr id="386" name="Shape 386"/>
          <p:cNvSpPr>
            <a:spLocks noGrp="1"/>
          </p:cNvSpPr>
          <p:nvPr>
            <p:ph type="title"/>
          </p:nvPr>
        </p:nvSpPr>
        <p:spPr>
          <a:xfrm>
            <a:off x="635000" y="1473200"/>
            <a:ext cx="11734800" cy="711200"/>
          </a:xfrm>
          <a:prstGeom prst="rect">
            <a:avLst/>
          </a:prstGeom>
          <a:ln w="12700">
            <a:noFill/>
            <a:miter lim="400000"/>
          </a:ln>
        </p:spPr>
        <p:txBody>
          <a:bodyPr>
            <a:normAutofit/>
          </a:bodyPr>
          <a:lstStyle/>
          <a:p>
            <a:r>
              <a:t>Title Text</a:t>
            </a:r>
          </a:p>
        </p:txBody>
      </p:sp>
      <p:sp>
        <p:nvSpPr>
          <p:cNvPr id="387" name="Shape 387"/>
          <p:cNvSpPr>
            <a:spLocks noGrp="1"/>
          </p:cNvSpPr>
          <p:nvPr>
            <p:ph type="body" idx="1"/>
          </p:nvPr>
        </p:nvSpPr>
        <p:spPr>
          <a:xfrm>
            <a:off x="632055" y="2413000"/>
            <a:ext cx="11734802" cy="3809999"/>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388" name="Shape 3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Content: Text, 1 Column">
    <p:bg>
      <p:bgPr>
        <a:solidFill>
          <a:srgbClr val="FFFFFF"/>
        </a:solidFill>
        <a:effectLst/>
      </p:bgPr>
    </p:bg>
    <p:spTree>
      <p:nvGrpSpPr>
        <p:cNvPr id="1" name=""/>
        <p:cNvGrpSpPr/>
        <p:nvPr/>
      </p:nvGrpSpPr>
      <p:grpSpPr>
        <a:xfrm>
          <a:off x="0" y="0"/>
          <a:ext cx="0" cy="0"/>
          <a:chOff x="0" y="0"/>
          <a:chExt cx="0" cy="0"/>
        </a:xfrm>
      </p:grpSpPr>
      <p:sp>
        <p:nvSpPr>
          <p:cNvPr id="395" name="Shape 395"/>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396" name="Shape 396"/>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397" name="Shape 397"/>
          <p:cNvSpPr>
            <a:spLocks noGrp="1"/>
          </p:cNvSpPr>
          <p:nvPr>
            <p:ph type="body" sz="quarter" idx="13"/>
          </p:nvPr>
        </p:nvSpPr>
        <p:spPr>
          <a:xfrm>
            <a:off x="635000" y="736600"/>
            <a:ext cx="7721600" cy="431800"/>
          </a:xfrm>
          <a:prstGeom prst="rect">
            <a:avLst/>
          </a:prstGeom>
          <a:ln>
            <a:round/>
          </a:ln>
        </p:spPr>
        <p:txBody>
          <a:bodyPr lIns="0" tIns="0" rIns="0" bIns="0"/>
          <a:lstStyle>
            <a:lvl1pPr defTabSz="647700">
              <a:lnSpc>
                <a:spcPts val="3200"/>
              </a:lnSpc>
              <a:spcBef>
                <a:spcPts val="0"/>
              </a:spcBef>
              <a:defRPr sz="3200" b="1" cap="all" spc="-64">
                <a:uFill>
                  <a:solidFill>
                    <a:srgbClr val="000000"/>
                  </a:solidFill>
                </a:uFill>
                <a:latin typeface="+mj-lt"/>
                <a:ea typeface="+mj-ea"/>
                <a:cs typeface="+mj-cs"/>
                <a:sym typeface="Helvetica"/>
              </a:defRPr>
            </a:lvl1pPr>
          </a:lstStyle>
          <a:p>
            <a:r>
              <a:t>insert chapter title</a:t>
            </a:r>
          </a:p>
        </p:txBody>
      </p:sp>
      <p:sp>
        <p:nvSpPr>
          <p:cNvPr id="398" name="Shape 398"/>
          <p:cNvSpPr>
            <a:spLocks noGrp="1"/>
          </p:cNvSpPr>
          <p:nvPr>
            <p:ph type="title"/>
          </p:nvPr>
        </p:nvSpPr>
        <p:spPr>
          <a:xfrm>
            <a:off x="635000" y="1473200"/>
            <a:ext cx="11734800" cy="711200"/>
          </a:xfrm>
          <a:prstGeom prst="rect">
            <a:avLst/>
          </a:prstGeom>
          <a:ln w="12700">
            <a:noFill/>
          </a:ln>
        </p:spPr>
        <p:txBody>
          <a:bodyPr lIns="0" tIns="0" rIns="0" bIns="0"/>
          <a:lstStyle>
            <a:lvl1pPr defTabSz="647700">
              <a:lnSpc>
                <a:spcPts val="5000"/>
              </a:lnSpc>
              <a:defRPr sz="5400" b="1" cap="all" spc="-107">
                <a:uFill>
                  <a:solidFill>
                    <a:srgbClr val="000000"/>
                  </a:solidFill>
                </a:uFill>
                <a:latin typeface="+mj-lt"/>
                <a:ea typeface="+mj-ea"/>
                <a:cs typeface="+mj-cs"/>
                <a:sym typeface="Helvetica"/>
              </a:defRPr>
            </a:lvl1pPr>
          </a:lstStyle>
          <a:p>
            <a:r>
              <a:t>Title Text</a:t>
            </a:r>
          </a:p>
        </p:txBody>
      </p:sp>
      <p:sp>
        <p:nvSpPr>
          <p:cNvPr id="399" name="Shape 399"/>
          <p:cNvSpPr>
            <a:spLocks noGrp="1"/>
          </p:cNvSpPr>
          <p:nvPr>
            <p:ph type="body" idx="1"/>
          </p:nvPr>
        </p:nvSpPr>
        <p:spPr>
          <a:xfrm>
            <a:off x="632056" y="2413000"/>
            <a:ext cx="11734801" cy="3810000"/>
          </a:xfrm>
          <a:prstGeom prst="rect">
            <a:avLst/>
          </a:prstGeom>
          <a:ln>
            <a:round/>
          </a:ln>
        </p:spPr>
        <p:txBody>
          <a:bodyPr lIns="0" tIns="0" rIns="0" bIns="0"/>
          <a:lstStyle>
            <a:lvl1pPr defTabSz="647700">
              <a:defRPr sz="2800">
                <a:uFill>
                  <a:solidFill>
                    <a:srgbClr val="000000"/>
                  </a:solidFill>
                </a:uFill>
                <a:latin typeface="+mj-lt"/>
                <a:ea typeface="+mj-ea"/>
                <a:cs typeface="+mj-cs"/>
                <a:sym typeface="Helvetica"/>
              </a:defRPr>
            </a:lvl1pPr>
            <a:lvl2pPr indent="-203200" defTabSz="647700">
              <a:buSzPct val="70000"/>
              <a:buFont typeface="Lucida Grande"/>
              <a:defRPr sz="2800">
                <a:uFill>
                  <a:solidFill>
                    <a:srgbClr val="000000"/>
                  </a:solidFill>
                </a:uFill>
                <a:latin typeface="+mj-lt"/>
                <a:ea typeface="+mj-ea"/>
                <a:cs typeface="+mj-cs"/>
                <a:sym typeface="Helvetica"/>
              </a:defRPr>
            </a:lvl2pPr>
            <a:lvl3pPr indent="-203200" defTabSz="647700">
              <a:buSzPct val="70000"/>
              <a:buFont typeface="Lucida Grande"/>
              <a:defRPr sz="2800">
                <a:uFill>
                  <a:solidFill>
                    <a:srgbClr val="000000"/>
                  </a:solidFill>
                </a:uFill>
                <a:latin typeface="+mj-lt"/>
                <a:ea typeface="+mj-ea"/>
                <a:cs typeface="+mj-cs"/>
                <a:sym typeface="Helvetica"/>
              </a:defRPr>
            </a:lvl3pPr>
            <a:lvl4pPr indent="-203200" defTabSz="647700">
              <a:buSzPct val="70000"/>
              <a:buFont typeface="Lucida Grande"/>
              <a:defRPr sz="2800">
                <a:uFill>
                  <a:solidFill>
                    <a:srgbClr val="000000"/>
                  </a:solidFill>
                </a:uFill>
                <a:latin typeface="+mj-lt"/>
                <a:ea typeface="+mj-ea"/>
                <a:cs typeface="+mj-cs"/>
                <a:sym typeface="Helvetica"/>
              </a:defRPr>
            </a:lvl4pPr>
            <a:lvl5pPr indent="-203200" defTabSz="647700">
              <a:buSzPct val="70000"/>
              <a:buFont typeface="Lucida Grande"/>
              <a:defRPr sz="2800">
                <a:uFill>
                  <a:solidFill>
                    <a:srgbClr val="000000"/>
                  </a:solidFill>
                </a:u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00" name="Shape 400"/>
          <p:cNvSpPr>
            <a:spLocks noGrp="1"/>
          </p:cNvSpPr>
          <p:nvPr>
            <p:ph type="sldNum" sz="quarter" idx="2"/>
          </p:nvPr>
        </p:nvSpPr>
        <p:spPr>
          <a:xfrm>
            <a:off x="12014200" y="743207"/>
            <a:ext cx="464741" cy="418586"/>
          </a:xfrm>
          <a:prstGeom prst="rect">
            <a:avLst/>
          </a:prstGeom>
          <a:ln>
            <a:round/>
          </a:ln>
        </p:spPr>
        <p:txBody>
          <a:bodyPr lIns="0" tIns="0" rIns="0" bIns="0"/>
          <a:lstStyle>
            <a:lvl1pPr algn="l" defTabSz="1308100">
              <a:lnSpc>
                <a:spcPts val="3200"/>
              </a:lnSpc>
              <a:defRPr sz="3200" b="1">
                <a:uFill>
                  <a:solidFill>
                    <a:srgbClr val="000000"/>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Chapter">
    <p:bg>
      <p:bgPr>
        <a:solidFill>
          <a:srgbClr val="000000"/>
        </a:solidFill>
        <a:effectLst/>
      </p:bgPr>
    </p:bg>
    <p:spTree>
      <p:nvGrpSpPr>
        <p:cNvPr id="1" name=""/>
        <p:cNvGrpSpPr/>
        <p:nvPr/>
      </p:nvGrpSpPr>
      <p:grpSpPr>
        <a:xfrm>
          <a:off x="0" y="0"/>
          <a:ext cx="0" cy="0"/>
          <a:chOff x="0" y="0"/>
          <a:chExt cx="0" cy="0"/>
        </a:xfrm>
      </p:grpSpPr>
      <p:sp>
        <p:nvSpPr>
          <p:cNvPr id="407" name="Shape 407"/>
          <p:cNvSpPr/>
          <p:nvPr/>
        </p:nvSpPr>
        <p:spPr>
          <a:xfrm>
            <a:off x="635000" y="635000"/>
            <a:ext cx="11734800" cy="11"/>
          </a:xfrm>
          <a:prstGeom prst="line">
            <a:avLst/>
          </a:prstGeom>
          <a:ln w="635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408" name="Shape 408"/>
          <p:cNvSpPr/>
          <p:nvPr/>
        </p:nvSpPr>
        <p:spPr>
          <a:xfrm>
            <a:off x="635000" y="1219200"/>
            <a:ext cx="11734800" cy="11"/>
          </a:xfrm>
          <a:prstGeom prst="line">
            <a:avLst/>
          </a:prstGeom>
          <a:ln w="635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409" name="Shape 409"/>
          <p:cNvSpPr>
            <a:spLocks noGrp="1"/>
          </p:cNvSpPr>
          <p:nvPr>
            <p:ph type="body" sz="quarter" idx="13"/>
          </p:nvPr>
        </p:nvSpPr>
        <p:spPr>
          <a:xfrm>
            <a:off x="635000" y="736600"/>
            <a:ext cx="10160000" cy="431800"/>
          </a:xfrm>
          <a:prstGeom prst="rect">
            <a:avLst/>
          </a:prstGeom>
          <a:ln>
            <a:round/>
          </a:ln>
        </p:spPr>
        <p:txBody>
          <a:bodyPr lIns="0" tIns="0" rIns="0" bIns="0"/>
          <a:lstStyle>
            <a:lvl1pPr defTabSz="647700">
              <a:lnSpc>
                <a:spcPts val="3200"/>
              </a:lnSpc>
              <a:spcBef>
                <a:spcPts val="0"/>
              </a:spcBef>
              <a:buClr>
                <a:srgbClr val="000000"/>
              </a:buClr>
              <a:buFont typeface="Helvetica"/>
              <a:defRPr sz="3200" b="1" cap="all" spc="-64">
                <a:solidFill>
                  <a:srgbClr val="FFFFFF"/>
                </a:solidFill>
                <a:uFill>
                  <a:solidFill>
                    <a:srgbClr val="FFFFFF"/>
                  </a:solidFill>
                </a:uFill>
                <a:latin typeface="+mj-lt"/>
                <a:ea typeface="+mj-ea"/>
                <a:cs typeface="+mj-cs"/>
                <a:sym typeface="Helvetica"/>
              </a:defRPr>
            </a:lvl1pPr>
          </a:lstStyle>
          <a:p>
            <a:r>
              <a:t>insert class title</a:t>
            </a:r>
          </a:p>
        </p:txBody>
      </p:sp>
      <p:sp>
        <p:nvSpPr>
          <p:cNvPr id="410" name="Shape 410"/>
          <p:cNvSpPr>
            <a:spLocks noGrp="1"/>
          </p:cNvSpPr>
          <p:nvPr>
            <p:ph type="body" sz="half" idx="14"/>
          </p:nvPr>
        </p:nvSpPr>
        <p:spPr>
          <a:xfrm>
            <a:off x="635000" y="1473200"/>
            <a:ext cx="11734800" cy="2773651"/>
          </a:xfrm>
          <a:prstGeom prst="rect">
            <a:avLst/>
          </a:prstGeom>
        </p:spPr>
        <p:txBody>
          <a:bodyPr lIns="0" tIns="0" rIns="0" bIns="0">
            <a:spAutoFit/>
          </a:bodyPr>
          <a:lstStyle>
            <a:lvl1pPr defTabSz="1308100">
              <a:lnSpc>
                <a:spcPts val="10600"/>
              </a:lnSpc>
              <a:spcBef>
                <a:spcPts val="0"/>
              </a:spcBef>
              <a:buClr>
                <a:srgbClr val="FFFFFF"/>
              </a:buClr>
              <a:defRPr sz="12000" b="1" cap="all" spc="-239">
                <a:solidFill>
                  <a:srgbClr val="FFFFFF"/>
                </a:solidFill>
                <a:uFill>
                  <a:solidFill>
                    <a:srgbClr val="FFFFFF"/>
                  </a:solidFill>
                </a:uFill>
                <a:latin typeface="+mj-lt"/>
                <a:ea typeface="+mj-ea"/>
                <a:cs typeface="+mj-cs"/>
                <a:sym typeface="Helvetica"/>
              </a:defRPr>
            </a:lvl1pPr>
          </a:lstStyle>
          <a:p>
            <a:r>
              <a:t>insert chapter title</a:t>
            </a:r>
          </a:p>
        </p:txBody>
      </p:sp>
      <p:sp>
        <p:nvSpPr>
          <p:cNvPr id="411" name="Shape 411"/>
          <p:cNvSpPr>
            <a:spLocks noGrp="1"/>
          </p:cNvSpPr>
          <p:nvPr>
            <p:ph type="sldNum" sz="quarter" idx="2"/>
          </p:nvPr>
        </p:nvSpPr>
        <p:spPr>
          <a:xfrm>
            <a:off x="11927913" y="743207"/>
            <a:ext cx="448486" cy="418586"/>
          </a:xfrm>
          <a:prstGeom prst="rect">
            <a:avLst/>
          </a:prstGeom>
          <a:ln>
            <a:round/>
          </a:ln>
        </p:spPr>
        <p:txBody>
          <a:bodyPr lIns="0" tIns="0" rIns="0" bIns="0"/>
          <a:lstStyle>
            <a:lvl1pPr defTabSz="1308100">
              <a:lnSpc>
                <a:spcPts val="3200"/>
              </a:lnSpc>
              <a:defRPr sz="3200" b="1" spc="-64">
                <a:solidFill>
                  <a:srgbClr val="FFFFFF"/>
                </a:solidFill>
                <a:uFill>
                  <a:solidFill>
                    <a:srgbClr val="FFFFFF"/>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Content: Text, 1 Column">
    <p:bg>
      <p:bgPr>
        <a:solidFill>
          <a:srgbClr val="FFFFFF"/>
        </a:solidFill>
        <a:effectLst/>
      </p:bgPr>
    </p:bg>
    <p:spTree>
      <p:nvGrpSpPr>
        <p:cNvPr id="1" name=""/>
        <p:cNvGrpSpPr/>
        <p:nvPr/>
      </p:nvGrpSpPr>
      <p:grpSpPr>
        <a:xfrm>
          <a:off x="0" y="0"/>
          <a:ext cx="0" cy="0"/>
          <a:chOff x="0" y="0"/>
          <a:chExt cx="0" cy="0"/>
        </a:xfrm>
      </p:grpSpPr>
      <p:sp>
        <p:nvSpPr>
          <p:cNvPr id="418" name="Shape 418"/>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419" name="Shape 419"/>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420" name="Shape 420"/>
          <p:cNvSpPr>
            <a:spLocks noGrp="1"/>
          </p:cNvSpPr>
          <p:nvPr>
            <p:ph type="body" sz="quarter" idx="13"/>
          </p:nvPr>
        </p:nvSpPr>
        <p:spPr>
          <a:xfrm>
            <a:off x="635000" y="736600"/>
            <a:ext cx="7721600" cy="431800"/>
          </a:xfrm>
          <a:prstGeom prst="rect">
            <a:avLst/>
          </a:prstGeom>
          <a:ln>
            <a:round/>
          </a:ln>
        </p:spPr>
        <p:txBody>
          <a:bodyPr lIns="0" tIns="0" rIns="0" bIns="0"/>
          <a:lstStyle>
            <a:lvl1pPr defTabSz="647700">
              <a:lnSpc>
                <a:spcPts val="3200"/>
              </a:lnSpc>
              <a:spcBef>
                <a:spcPts val="0"/>
              </a:spcBef>
              <a:buClr>
                <a:srgbClr val="000000"/>
              </a:buClr>
              <a:buFont typeface="Helvetica"/>
              <a:defRPr sz="3200" b="1" cap="all" spc="-64">
                <a:uFill>
                  <a:solidFill>
                    <a:srgbClr val="000000"/>
                  </a:solidFill>
                </a:uFill>
                <a:latin typeface="+mj-lt"/>
                <a:ea typeface="+mj-ea"/>
                <a:cs typeface="+mj-cs"/>
                <a:sym typeface="Helvetica"/>
              </a:defRPr>
            </a:lvl1pPr>
          </a:lstStyle>
          <a:p>
            <a:r>
              <a:t>insert chapter title</a:t>
            </a:r>
          </a:p>
        </p:txBody>
      </p:sp>
      <p:sp>
        <p:nvSpPr>
          <p:cNvPr id="421" name="Shape 421"/>
          <p:cNvSpPr>
            <a:spLocks noGrp="1"/>
          </p:cNvSpPr>
          <p:nvPr>
            <p:ph type="title"/>
          </p:nvPr>
        </p:nvSpPr>
        <p:spPr>
          <a:xfrm>
            <a:off x="635000" y="1473200"/>
            <a:ext cx="11734800" cy="1320800"/>
          </a:xfrm>
          <a:prstGeom prst="rect">
            <a:avLst/>
          </a:prstGeom>
          <a:ln w="12700">
            <a:noFill/>
          </a:ln>
        </p:spPr>
        <p:txBody>
          <a:bodyPr lIns="0" tIns="0" rIns="0" bIns="0"/>
          <a:lstStyle>
            <a:lvl1pPr defTabSz="647700">
              <a:lnSpc>
                <a:spcPts val="5000"/>
              </a:lnSpc>
              <a:defRPr sz="5400" b="1" cap="all" spc="-107">
                <a:uFill>
                  <a:solidFill>
                    <a:srgbClr val="000000"/>
                  </a:solidFill>
                </a:uFill>
                <a:latin typeface="+mj-lt"/>
                <a:ea typeface="+mj-ea"/>
                <a:cs typeface="+mj-cs"/>
                <a:sym typeface="Helvetica"/>
              </a:defRPr>
            </a:lvl1pPr>
          </a:lstStyle>
          <a:p>
            <a:r>
              <a:t>Title Text</a:t>
            </a:r>
          </a:p>
        </p:txBody>
      </p:sp>
      <p:sp>
        <p:nvSpPr>
          <p:cNvPr id="422" name="Shape 422"/>
          <p:cNvSpPr>
            <a:spLocks noGrp="1"/>
          </p:cNvSpPr>
          <p:nvPr>
            <p:ph type="body" idx="1"/>
          </p:nvPr>
        </p:nvSpPr>
        <p:spPr>
          <a:xfrm>
            <a:off x="632056" y="2921000"/>
            <a:ext cx="11734801" cy="3810000"/>
          </a:xfrm>
          <a:prstGeom prst="rect">
            <a:avLst/>
          </a:prstGeom>
          <a:ln>
            <a:round/>
          </a:ln>
        </p:spPr>
        <p:txBody>
          <a:bodyPr lIns="0" tIns="0" rIns="0" bIns="0"/>
          <a:lstStyle>
            <a:lvl1pPr defTabSz="647700">
              <a:lnSpc>
                <a:spcPts val="3400"/>
              </a:lnSpc>
              <a:spcBef>
                <a:spcPts val="0"/>
              </a:spcBef>
              <a:defRPr sz="2800">
                <a:uFill>
                  <a:solidFill>
                    <a:srgbClr val="000000"/>
                  </a:solidFill>
                </a:uFill>
                <a:latin typeface="+mj-lt"/>
                <a:ea typeface="+mj-ea"/>
                <a:cs typeface="+mj-cs"/>
                <a:sym typeface="Helvetica"/>
              </a:defRPr>
            </a:lvl1pPr>
            <a:lvl2pPr indent="-203200" defTabSz="647700">
              <a:lnSpc>
                <a:spcPts val="3400"/>
              </a:lnSpc>
              <a:spcBef>
                <a:spcPts val="0"/>
              </a:spcBef>
              <a:buSzPct val="70000"/>
              <a:buFont typeface="Lucida Grande"/>
              <a:defRPr sz="2800">
                <a:uFill>
                  <a:solidFill>
                    <a:srgbClr val="000000"/>
                  </a:solidFill>
                </a:uFill>
                <a:latin typeface="+mj-lt"/>
                <a:ea typeface="+mj-ea"/>
                <a:cs typeface="+mj-cs"/>
                <a:sym typeface="Helvetica"/>
              </a:defRPr>
            </a:lvl2pPr>
            <a:lvl3pPr indent="-203200" defTabSz="647700">
              <a:lnSpc>
                <a:spcPts val="3400"/>
              </a:lnSpc>
              <a:spcBef>
                <a:spcPts val="0"/>
              </a:spcBef>
              <a:buSzPct val="70000"/>
              <a:buFont typeface="Lucida Grande"/>
              <a:defRPr sz="2800">
                <a:uFill>
                  <a:solidFill>
                    <a:srgbClr val="000000"/>
                  </a:solidFill>
                </a:uFill>
                <a:latin typeface="+mj-lt"/>
                <a:ea typeface="+mj-ea"/>
                <a:cs typeface="+mj-cs"/>
                <a:sym typeface="Helvetica"/>
              </a:defRPr>
            </a:lvl3pPr>
            <a:lvl4pPr indent="-203200" defTabSz="647700">
              <a:lnSpc>
                <a:spcPts val="3400"/>
              </a:lnSpc>
              <a:spcBef>
                <a:spcPts val="0"/>
              </a:spcBef>
              <a:buSzPct val="70000"/>
              <a:buFont typeface="Lucida Grande"/>
              <a:defRPr sz="2800">
                <a:uFill>
                  <a:solidFill>
                    <a:srgbClr val="000000"/>
                  </a:solidFill>
                </a:uFill>
                <a:latin typeface="+mj-lt"/>
                <a:ea typeface="+mj-ea"/>
                <a:cs typeface="+mj-cs"/>
                <a:sym typeface="Helvetica"/>
              </a:defRPr>
            </a:lvl4pPr>
            <a:lvl5pPr indent="-203200" defTabSz="647700">
              <a:lnSpc>
                <a:spcPts val="3400"/>
              </a:lnSpc>
              <a:spcBef>
                <a:spcPts val="0"/>
              </a:spcBef>
              <a:buSzPct val="70000"/>
              <a:buFont typeface="Lucida Grande"/>
              <a:defRPr sz="2800">
                <a:uFill>
                  <a:solidFill>
                    <a:srgbClr val="000000"/>
                  </a:solidFill>
                </a:u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23" name="Shape 423"/>
          <p:cNvSpPr>
            <a:spLocks noGrp="1"/>
          </p:cNvSpPr>
          <p:nvPr>
            <p:ph type="sldNum" sz="quarter" idx="2"/>
          </p:nvPr>
        </p:nvSpPr>
        <p:spPr>
          <a:xfrm>
            <a:off x="12014200" y="743207"/>
            <a:ext cx="464741" cy="418586"/>
          </a:xfrm>
          <a:prstGeom prst="rect">
            <a:avLst/>
          </a:prstGeom>
          <a:ln>
            <a:round/>
          </a:ln>
        </p:spPr>
        <p:txBody>
          <a:bodyPr lIns="0" tIns="0" rIns="0" bIns="0"/>
          <a:lstStyle>
            <a:lvl1pPr algn="l" defTabSz="1308100">
              <a:lnSpc>
                <a:spcPts val="3200"/>
              </a:lnSpc>
              <a:defRPr sz="3200" b="1">
                <a:uFill>
                  <a:solidFill>
                    <a:srgbClr val="000000"/>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FFFFFF"/>
        </a:solidFill>
        <a:effectLst/>
      </p:bgPr>
    </p:bg>
    <p:spTree>
      <p:nvGrpSpPr>
        <p:cNvPr id="1" name=""/>
        <p:cNvGrpSpPr/>
        <p:nvPr/>
      </p:nvGrpSpPr>
      <p:grpSpPr>
        <a:xfrm>
          <a:off x="0" y="0"/>
          <a:ext cx="0" cy="0"/>
          <a:chOff x="0" y="0"/>
          <a:chExt cx="0" cy="0"/>
        </a:xfrm>
      </p:grpSpPr>
      <p:sp>
        <p:nvSpPr>
          <p:cNvPr id="430" name="Shape 430"/>
          <p:cNvSpPr>
            <a:spLocks noGrp="1"/>
          </p:cNvSpPr>
          <p:nvPr>
            <p:ph type="title"/>
          </p:nvPr>
        </p:nvSpPr>
        <p:spPr>
          <a:xfrm>
            <a:off x="2584912" y="2415149"/>
            <a:ext cx="7834976" cy="2472202"/>
          </a:xfrm>
          <a:prstGeom prst="rect">
            <a:avLst/>
          </a:prstGeom>
          <a:ln w="12700">
            <a:noFill/>
            <a:miter lim="400000"/>
          </a:ln>
        </p:spPr>
        <p:txBody>
          <a:bodyPr lIns="38033" tIns="38033" rIns="38033" bIns="38033" anchor="ctr">
            <a:normAutofit/>
          </a:bodyPr>
          <a:lstStyle>
            <a:lvl1pPr algn="ctr" defTabSz="584200">
              <a:lnSpc>
                <a:spcPct val="100000"/>
              </a:lnSpc>
              <a:defRPr sz="5800">
                <a:latin typeface="Helvetica Light"/>
                <a:ea typeface="Helvetica Light"/>
                <a:cs typeface="Helvetica Light"/>
                <a:sym typeface="Helvetica Light"/>
              </a:defRPr>
            </a:lvl1pPr>
          </a:lstStyle>
          <a:p>
            <a:r>
              <a:t>Title Text</a:t>
            </a:r>
          </a:p>
        </p:txBody>
      </p:sp>
      <p:sp>
        <p:nvSpPr>
          <p:cNvPr id="431" name="Shape 431"/>
          <p:cNvSpPr>
            <a:spLocks noGrp="1"/>
          </p:cNvSpPr>
          <p:nvPr>
            <p:ph type="sldNum" sz="quarter" idx="2"/>
          </p:nvPr>
        </p:nvSpPr>
        <p:spPr>
          <a:xfrm>
            <a:off x="6368527" y="6926915"/>
            <a:ext cx="258237" cy="253869"/>
          </a:xfrm>
          <a:prstGeom prst="rect">
            <a:avLst/>
          </a:prstGeom>
        </p:spPr>
        <p:txBody>
          <a:bodyPr lIns="38033" tIns="38033" rIns="38033" bIns="38033" anchor="t"/>
          <a:lstStyle>
            <a:lvl1pPr algn="ctr" defTabSz="584200">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Contact info_rev red">
    <p:bg>
      <p:bgPr>
        <a:solidFill>
          <a:srgbClr val="F33938"/>
        </a:solidFill>
        <a:effectLst/>
      </p:bgPr>
    </p:bg>
    <p:spTree>
      <p:nvGrpSpPr>
        <p:cNvPr id="1" name=""/>
        <p:cNvGrpSpPr/>
        <p:nvPr/>
      </p:nvGrpSpPr>
      <p:grpSpPr>
        <a:xfrm>
          <a:off x="0" y="0"/>
          <a:ext cx="0" cy="0"/>
          <a:chOff x="0" y="0"/>
          <a:chExt cx="0" cy="0"/>
        </a:xfrm>
      </p:grpSpPr>
      <p:sp>
        <p:nvSpPr>
          <p:cNvPr id="438" name="Shape 438"/>
          <p:cNvSpPr/>
          <p:nvPr/>
        </p:nvSpPr>
        <p:spPr>
          <a:xfrm flipV="1">
            <a:off x="1230345" y="780627"/>
            <a:ext cx="10546200" cy="2"/>
          </a:xfrm>
          <a:prstGeom prst="line">
            <a:avLst/>
          </a:prstGeom>
          <a:ln w="165100">
            <a:solidFill>
              <a:srgbClr val="FFFFFF"/>
            </a:solidFill>
            <a:miter lim="400000"/>
          </a:ln>
        </p:spPr>
        <p:txBody>
          <a:bodyPr lIns="0" tIns="0" rIns="0" bIns="0"/>
          <a:lstStyle/>
          <a:p>
            <a:pPr defTabSz="457200">
              <a:defRPr sz="1000">
                <a:latin typeface="+mj-lt"/>
                <a:ea typeface="+mj-ea"/>
                <a:cs typeface="+mj-cs"/>
                <a:sym typeface="Helvetica"/>
              </a:defRPr>
            </a:pPr>
            <a:endParaRPr/>
          </a:p>
        </p:txBody>
      </p:sp>
      <p:sp>
        <p:nvSpPr>
          <p:cNvPr id="439" name="Shape 439"/>
          <p:cNvSpPr/>
          <p:nvPr/>
        </p:nvSpPr>
        <p:spPr>
          <a:xfrm>
            <a:off x="1233207" y="6739244"/>
            <a:ext cx="10550521" cy="1"/>
          </a:xfrm>
          <a:prstGeom prst="line">
            <a:avLst/>
          </a:prstGeom>
          <a:ln w="12700">
            <a:solidFill>
              <a:srgbClr val="FFFFFF"/>
            </a:solidFill>
            <a:miter lim="400000"/>
          </a:ln>
        </p:spPr>
        <p:txBody>
          <a:bodyPr lIns="0" tIns="0" rIns="0" bIns="0"/>
          <a:lstStyle/>
          <a:p>
            <a:pPr defTabSz="457200">
              <a:defRPr sz="1000">
                <a:latin typeface="+mj-lt"/>
                <a:ea typeface="+mj-ea"/>
                <a:cs typeface="+mj-cs"/>
                <a:sym typeface="Helvetica"/>
              </a:defRPr>
            </a:pPr>
            <a:endParaRPr/>
          </a:p>
        </p:txBody>
      </p:sp>
      <p:pic>
        <p:nvPicPr>
          <p:cNvPr id="440" name="GA_secondary_cog_bw_rev.pdf"/>
          <p:cNvPicPr>
            <a:picLocks noChangeAspect="1"/>
          </p:cNvPicPr>
          <p:nvPr/>
        </p:nvPicPr>
        <p:blipFill>
          <a:blip r:embed="rId2">
            <a:extLst/>
          </a:blip>
          <a:stretch>
            <a:fillRect/>
          </a:stretch>
        </p:blipFill>
        <p:spPr>
          <a:xfrm>
            <a:off x="11488638" y="6811863"/>
            <a:ext cx="298799" cy="296665"/>
          </a:xfrm>
          <a:prstGeom prst="rect">
            <a:avLst/>
          </a:prstGeom>
          <a:ln w="12700">
            <a:miter lim="400000"/>
          </a:ln>
        </p:spPr>
      </p:pic>
      <p:sp>
        <p:nvSpPr>
          <p:cNvPr id="441" name="Shape 441"/>
          <p:cNvSpPr>
            <a:spLocks noGrp="1"/>
          </p:cNvSpPr>
          <p:nvPr>
            <p:ph type="pic" sz="quarter" idx="13"/>
          </p:nvPr>
        </p:nvSpPr>
        <p:spPr>
          <a:xfrm>
            <a:off x="11488638" y="6811863"/>
            <a:ext cx="298799" cy="296665"/>
          </a:xfrm>
          <a:prstGeom prst="rect">
            <a:avLst/>
          </a:prstGeom>
        </p:spPr>
        <p:txBody>
          <a:bodyPr lIns="91439" tIns="45719" rIns="91439" bIns="45719"/>
          <a:lstStyle/>
          <a:p>
            <a:endParaRPr/>
          </a:p>
        </p:txBody>
      </p:sp>
      <p:sp>
        <p:nvSpPr>
          <p:cNvPr id="442" name="Shape 442"/>
          <p:cNvSpPr>
            <a:spLocks noGrp="1"/>
          </p:cNvSpPr>
          <p:nvPr>
            <p:ph type="body" sz="quarter" idx="14"/>
          </p:nvPr>
        </p:nvSpPr>
        <p:spPr>
          <a:xfrm>
            <a:off x="1230907" y="1061144"/>
            <a:ext cx="10542986" cy="1498601"/>
          </a:xfrm>
          <a:prstGeom prst="rect">
            <a:avLst/>
          </a:prstGeom>
        </p:spPr>
        <p:txBody>
          <a:bodyPr lIns="0" tIns="0" rIns="0" bIns="0">
            <a:spAutoFit/>
          </a:bodyPr>
          <a:lstStyle>
            <a:lvl1pPr defTabSz="1435100">
              <a:lnSpc>
                <a:spcPct val="65000"/>
              </a:lnSpc>
              <a:spcBef>
                <a:spcPts val="1200"/>
              </a:spcBef>
              <a:defRPr sz="9800" b="1" cap="all" spc="-195">
                <a:solidFill>
                  <a:srgbClr val="FFFFFF"/>
                </a:solidFill>
                <a:uFill>
                  <a:solidFill>
                    <a:srgbClr val="000000"/>
                  </a:solidFill>
                </a:uFill>
                <a:latin typeface="+mj-lt"/>
                <a:ea typeface="+mj-ea"/>
                <a:cs typeface="+mj-cs"/>
                <a:sym typeface="Helvetica"/>
              </a:defRPr>
            </a:lvl1pPr>
          </a:lstStyle>
          <a:p>
            <a:r>
              <a:t>Thank you.</a:t>
            </a:r>
          </a:p>
        </p:txBody>
      </p:sp>
      <p:sp>
        <p:nvSpPr>
          <p:cNvPr id="443" name="Shape 443"/>
          <p:cNvSpPr>
            <a:spLocks noGrp="1"/>
          </p:cNvSpPr>
          <p:nvPr>
            <p:ph type="body" sz="quarter" idx="15"/>
          </p:nvPr>
        </p:nvSpPr>
        <p:spPr>
          <a:xfrm>
            <a:off x="1233760" y="6811863"/>
            <a:ext cx="5145981" cy="302261"/>
          </a:xfrm>
          <a:prstGeom prst="rect">
            <a:avLst/>
          </a:prstGeom>
        </p:spPr>
        <p:txBody>
          <a:bodyPr lIns="0" tIns="0" rIns="0" bIns="0">
            <a:spAutoFit/>
          </a:bodyPr>
          <a:lstStyle/>
          <a:p>
            <a:pPr defTabSz="495300">
              <a:lnSpc>
                <a:spcPct val="70000"/>
              </a:lnSpc>
              <a:spcBef>
                <a:spcPts val="0"/>
              </a:spcBef>
              <a:defRPr sz="1200" b="1" cap="all" spc="-24">
                <a:solidFill>
                  <a:srgbClr val="FFFFFF"/>
                </a:solidFill>
                <a:latin typeface="+mj-lt"/>
                <a:ea typeface="+mj-ea"/>
                <a:cs typeface="+mj-cs"/>
                <a:sym typeface="Helvetica"/>
              </a:defRPr>
            </a:pPr>
            <a:r>
              <a:t>PRESENTER, TITLE</a:t>
            </a:r>
          </a:p>
          <a:p>
            <a:pPr defTabSz="495300">
              <a:lnSpc>
                <a:spcPct val="70000"/>
              </a:lnSpc>
              <a:spcBef>
                <a:spcPts val="0"/>
              </a:spcBef>
              <a:defRPr sz="1200" b="1" cap="all" spc="-24">
                <a:solidFill>
                  <a:srgbClr val="FFFFFF"/>
                </a:solidFill>
                <a:latin typeface="+mj-lt"/>
                <a:ea typeface="+mj-ea"/>
                <a:cs typeface="+mj-cs"/>
                <a:sym typeface="Helvetica"/>
              </a:defRPr>
            </a:pPr>
            <a:r>
              <a:t>GENERAL ASSEMBLY</a:t>
            </a:r>
          </a:p>
        </p:txBody>
      </p:sp>
      <p:sp>
        <p:nvSpPr>
          <p:cNvPr id="444" name="Shape 444"/>
          <p:cNvSpPr>
            <a:spLocks noGrp="1"/>
          </p:cNvSpPr>
          <p:nvPr>
            <p:ph type="sldNum" sz="quarter" idx="2"/>
          </p:nvPr>
        </p:nvSpPr>
        <p:spPr>
          <a:xfrm>
            <a:off x="11454407" y="735103"/>
            <a:ext cx="366776" cy="401060"/>
          </a:xfrm>
          <a:prstGeom prst="rect">
            <a:avLst/>
          </a:prstGeom>
          <a:ln>
            <a:round/>
          </a:ln>
        </p:spPr>
        <p:txBody>
          <a:bodyPr lIns="0" tIns="0" rIns="0" bIns="0"/>
          <a:lstStyle>
            <a:lvl1pPr algn="l" defTabSz="1435100">
              <a:lnSpc>
                <a:spcPts val="3200"/>
              </a:lnSpc>
              <a:defRPr sz="2600" b="1" spc="-52">
                <a:uFill>
                  <a:solidFill>
                    <a:srgbClr val="000000"/>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Content: Full Page Image">
    <p:bg>
      <p:bgPr>
        <a:solidFill>
          <a:srgbClr val="FFFFFF"/>
        </a:solidFill>
        <a:effectLst/>
      </p:bgPr>
    </p:bg>
    <p:spTree>
      <p:nvGrpSpPr>
        <p:cNvPr id="1" name=""/>
        <p:cNvGrpSpPr/>
        <p:nvPr/>
      </p:nvGrpSpPr>
      <p:grpSpPr>
        <a:xfrm>
          <a:off x="0" y="0"/>
          <a:ext cx="0" cy="0"/>
          <a:chOff x="0" y="0"/>
          <a:chExt cx="0" cy="0"/>
        </a:xfrm>
      </p:grpSpPr>
      <p:sp>
        <p:nvSpPr>
          <p:cNvPr id="451" name="Shape 451"/>
          <p:cNvSpPr/>
          <p:nvPr/>
        </p:nvSpPr>
        <p:spPr>
          <a:xfrm>
            <a:off x="635000" y="634999"/>
            <a:ext cx="11734800" cy="13"/>
          </a:xfrm>
          <a:prstGeom prst="line">
            <a:avLst/>
          </a:prstGeom>
          <a:ln w="635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452" name="Shape 452"/>
          <p:cNvSpPr/>
          <p:nvPr/>
        </p:nvSpPr>
        <p:spPr>
          <a:xfrm>
            <a:off x="635000" y="1219199"/>
            <a:ext cx="11734800" cy="13"/>
          </a:xfrm>
          <a:prstGeom prst="line">
            <a:avLst/>
          </a:prstGeom>
          <a:ln w="635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453" name="Shape 453"/>
          <p:cNvSpPr>
            <a:spLocks noGrp="1"/>
          </p:cNvSpPr>
          <p:nvPr>
            <p:ph type="body" idx="1"/>
          </p:nvPr>
        </p:nvSpPr>
        <p:spPr>
          <a:xfrm>
            <a:off x="317500" y="317500"/>
            <a:ext cx="12369800" cy="6667500"/>
          </a:xfrm>
          <a:prstGeom prst="rect">
            <a:avLst/>
          </a:prstGeom>
        </p:spPr>
        <p:txBody>
          <a:bodyPr lIns="0" tIns="0" rIns="0" bIns="0" anchor="ctr"/>
          <a:lstStyle>
            <a:lvl1pPr defTabSz="647700">
              <a:defRPr sz="2800">
                <a:uFill>
                  <a:solidFill>
                    <a:srgbClr val="000000"/>
                  </a:solidFill>
                </a:uFill>
                <a:latin typeface="+mj-lt"/>
                <a:ea typeface="+mj-ea"/>
                <a:cs typeface="+mj-cs"/>
                <a:sym typeface="Helvetica"/>
              </a:defRPr>
            </a:lvl1pPr>
            <a:lvl2pPr indent="-203200" defTabSz="647700">
              <a:buSzPct val="70000"/>
              <a:buChar char="•"/>
              <a:defRPr sz="2800">
                <a:uFill>
                  <a:solidFill>
                    <a:srgbClr val="000000"/>
                  </a:solidFill>
                </a:uFill>
                <a:latin typeface="+mj-lt"/>
                <a:ea typeface="+mj-ea"/>
                <a:cs typeface="+mj-cs"/>
                <a:sym typeface="Helvetica"/>
              </a:defRPr>
            </a:lvl2pPr>
            <a:lvl3pPr indent="-203200" defTabSz="647700">
              <a:buSzPct val="70000"/>
              <a:buChar char="•"/>
              <a:defRPr sz="2800">
                <a:uFill>
                  <a:solidFill>
                    <a:srgbClr val="000000"/>
                  </a:solidFill>
                </a:uFill>
                <a:latin typeface="+mj-lt"/>
                <a:ea typeface="+mj-ea"/>
                <a:cs typeface="+mj-cs"/>
                <a:sym typeface="Helvetica"/>
              </a:defRPr>
            </a:lvl3pPr>
            <a:lvl4pPr indent="-203200" defTabSz="647700">
              <a:buSzPct val="70000"/>
              <a:buChar char="•"/>
              <a:defRPr sz="2800">
                <a:uFill>
                  <a:solidFill>
                    <a:srgbClr val="000000"/>
                  </a:solidFill>
                </a:uFill>
                <a:latin typeface="+mj-lt"/>
                <a:ea typeface="+mj-ea"/>
                <a:cs typeface="+mj-cs"/>
                <a:sym typeface="Helvetica"/>
              </a:defRPr>
            </a:lvl4pPr>
            <a:lvl5pPr indent="-203200" defTabSz="647700">
              <a:buSzPct val="70000"/>
              <a:buChar char="•"/>
              <a:defRPr sz="2800">
                <a:uFill>
                  <a:solidFill>
                    <a:srgbClr val="000000"/>
                  </a:solidFill>
                </a:uFill>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54" name="Shape 454"/>
          <p:cNvSpPr>
            <a:spLocks noGrp="1"/>
          </p:cNvSpPr>
          <p:nvPr>
            <p:ph type="title"/>
          </p:nvPr>
        </p:nvSpPr>
        <p:spPr>
          <a:xfrm>
            <a:off x="635000" y="1473200"/>
            <a:ext cx="11734800" cy="1498600"/>
          </a:xfrm>
          <a:prstGeom prst="rect">
            <a:avLst/>
          </a:prstGeom>
          <a:ln w="12700">
            <a:noFill/>
            <a:miter lim="400000"/>
          </a:ln>
        </p:spPr>
        <p:txBody>
          <a:bodyPr lIns="0" tIns="0" rIns="0" bIns="0"/>
          <a:lstStyle>
            <a:lvl1pPr defTabSz="647700">
              <a:lnSpc>
                <a:spcPts val="5000"/>
              </a:lnSpc>
              <a:defRPr sz="5400" b="1" cap="all" spc="-107">
                <a:uFill>
                  <a:solidFill>
                    <a:srgbClr val="000000"/>
                  </a:solidFill>
                </a:uFill>
                <a:latin typeface="+mj-lt"/>
                <a:ea typeface="+mj-ea"/>
                <a:cs typeface="+mj-cs"/>
                <a:sym typeface="Helvetica"/>
              </a:defRPr>
            </a:lvl1pPr>
          </a:lstStyle>
          <a:p>
            <a:r>
              <a:t>Title Text</a:t>
            </a:r>
          </a:p>
        </p:txBody>
      </p:sp>
      <p:sp>
        <p:nvSpPr>
          <p:cNvPr id="455" name="Shape 455"/>
          <p:cNvSpPr>
            <a:spLocks noGrp="1"/>
          </p:cNvSpPr>
          <p:nvPr>
            <p:ph type="sldNum" sz="quarter" idx="2"/>
          </p:nvPr>
        </p:nvSpPr>
        <p:spPr>
          <a:xfrm>
            <a:off x="12014200" y="540007"/>
            <a:ext cx="362199" cy="824986"/>
          </a:xfrm>
          <a:prstGeom prst="rect">
            <a:avLst/>
          </a:prstGeom>
        </p:spPr>
        <p:txBody>
          <a:bodyPr wrap="square" lIns="0" tIns="0" rIns="0" bIns="0"/>
          <a:lstStyle>
            <a:lvl1pPr algn="l" defTabSz="1308100">
              <a:lnSpc>
                <a:spcPts val="3200"/>
              </a:lnSpc>
              <a:defRPr sz="3200" b="1">
                <a:uFill>
                  <a:solidFill>
                    <a:srgbClr val="000000"/>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Agenda">
    <p:bg>
      <p:bgPr>
        <a:solidFill>
          <a:srgbClr val="FFFFFF"/>
        </a:solidFill>
        <a:effectLst/>
      </p:bgPr>
    </p:bg>
    <p:spTree>
      <p:nvGrpSpPr>
        <p:cNvPr id="1" name=""/>
        <p:cNvGrpSpPr/>
        <p:nvPr/>
      </p:nvGrpSpPr>
      <p:grpSpPr>
        <a:xfrm>
          <a:off x="0" y="0"/>
          <a:ext cx="0" cy="0"/>
          <a:chOff x="0" y="0"/>
          <a:chExt cx="0" cy="0"/>
        </a:xfrm>
      </p:grpSpPr>
      <p:sp>
        <p:nvSpPr>
          <p:cNvPr id="462" name="Shape 462"/>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463" name="Shape 463"/>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464" name="Shape 464"/>
          <p:cNvSpPr/>
          <p:nvPr/>
        </p:nvSpPr>
        <p:spPr>
          <a:xfrm>
            <a:off x="635000" y="736600"/>
            <a:ext cx="7721600" cy="431800"/>
          </a:xfrm>
          <a:prstGeom prst="rect">
            <a:avLst/>
          </a:prstGeom>
          <a:ln w="12700"/>
          <a:extLst>
            <a:ext uri="{C572A759-6A51-4108-AA02-DFA0A04FC94B}">
              <ma14:wrappingTextBoxFlag xmlns:ma14="http://schemas.microsoft.com/office/mac/drawingml/2011/main" xmlns="" val="1"/>
            </a:ext>
          </a:extLst>
        </p:spPr>
        <p:txBody>
          <a:bodyPr lIns="0" tIns="0" rIns="0" bIns="0"/>
          <a:lstStyle>
            <a:lvl1pPr defTabSz="647700">
              <a:lnSpc>
                <a:spcPts val="3200"/>
              </a:lnSpc>
              <a:buClr>
                <a:srgbClr val="000000"/>
              </a:buClr>
              <a:buFont typeface="Helvetica"/>
              <a:defRPr sz="3200" b="1" cap="all" spc="-64">
                <a:uFill>
                  <a:solidFill>
                    <a:srgbClr val="000000"/>
                  </a:solidFill>
                </a:uFill>
                <a:latin typeface="+mj-lt"/>
                <a:ea typeface="+mj-ea"/>
                <a:cs typeface="+mj-cs"/>
                <a:sym typeface="Helvetica"/>
              </a:defRPr>
            </a:lvl1pPr>
          </a:lstStyle>
          <a:p>
            <a:r>
              <a:t>Agenda</a:t>
            </a:r>
          </a:p>
        </p:txBody>
      </p:sp>
      <p:sp>
        <p:nvSpPr>
          <p:cNvPr id="465" name="Shape 465"/>
          <p:cNvSpPr>
            <a:spLocks noGrp="1"/>
          </p:cNvSpPr>
          <p:nvPr>
            <p:ph type="body" sz="quarter" idx="13"/>
          </p:nvPr>
        </p:nvSpPr>
        <p:spPr>
          <a:xfrm>
            <a:off x="635000" y="2921000"/>
            <a:ext cx="11734800" cy="431800"/>
          </a:xfrm>
          <a:prstGeom prst="rect">
            <a:avLst/>
          </a:prstGeom>
        </p:spPr>
        <p:txBody>
          <a:bodyPr lIns="0" tIns="0" rIns="0" bIns="0">
            <a:spAutoFit/>
          </a:bodyPr>
          <a:lstStyle>
            <a:lvl1pPr marL="203200" indent="-203200" defTabSz="1308100">
              <a:lnSpc>
                <a:spcPts val="3400"/>
              </a:lnSpc>
              <a:spcBef>
                <a:spcPts val="0"/>
              </a:spcBef>
              <a:buClr>
                <a:srgbClr val="000000"/>
              </a:buClr>
              <a:buSzPct val="70000"/>
              <a:buFont typeface="Lucida Grande"/>
              <a:buChar char="‣"/>
              <a:defRPr sz="2800">
                <a:uFill>
                  <a:solidFill>
                    <a:srgbClr val="000000"/>
                  </a:solidFill>
                </a:uFill>
                <a:latin typeface="+mj-lt"/>
                <a:ea typeface="+mj-ea"/>
                <a:cs typeface="+mj-cs"/>
                <a:sym typeface="Helvetica"/>
              </a:defRPr>
            </a:lvl1pPr>
          </a:lstStyle>
          <a:p>
            <a:r>
              <a:t>Insert Chapter Titles</a:t>
            </a:r>
          </a:p>
        </p:txBody>
      </p:sp>
      <p:sp>
        <p:nvSpPr>
          <p:cNvPr id="466" name="Shape 466"/>
          <p:cNvSpPr>
            <a:spLocks noGrp="1"/>
          </p:cNvSpPr>
          <p:nvPr>
            <p:ph type="sldNum" sz="quarter" idx="2"/>
          </p:nvPr>
        </p:nvSpPr>
        <p:spPr>
          <a:xfrm>
            <a:off x="11919785" y="743207"/>
            <a:ext cx="448485" cy="418586"/>
          </a:xfrm>
          <a:prstGeom prst="rect">
            <a:avLst/>
          </a:prstGeom>
          <a:ln>
            <a:round/>
          </a:ln>
        </p:spPr>
        <p:txBody>
          <a:bodyPr lIns="0" tIns="0" rIns="0" bIns="0"/>
          <a:lstStyle>
            <a:lvl1pPr defTabSz="1308100">
              <a:lnSpc>
                <a:spcPts val="3200"/>
              </a:lnSpc>
              <a:defRPr sz="3200" b="1" spc="-64">
                <a:uFill>
                  <a:solidFill>
                    <a:srgbClr val="000000"/>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t: Full Page Image">
    <p:bg>
      <p:bgPr>
        <a:solidFill>
          <a:srgbClr val="FFFFFF"/>
        </a:solidFill>
        <a:effectLst/>
      </p:bgPr>
    </p:bg>
    <p:spTree>
      <p:nvGrpSpPr>
        <p:cNvPr id="1" name=""/>
        <p:cNvGrpSpPr/>
        <p:nvPr/>
      </p:nvGrpSpPr>
      <p:grpSpPr>
        <a:xfrm>
          <a:off x="0" y="0"/>
          <a:ext cx="0" cy="0"/>
          <a:chOff x="0" y="0"/>
          <a:chExt cx="0" cy="0"/>
        </a:xfrm>
      </p:grpSpPr>
      <p:sp>
        <p:nvSpPr>
          <p:cNvPr id="41" name="Shape 41"/>
          <p:cNvSpPr/>
          <p:nvPr/>
        </p:nvSpPr>
        <p:spPr>
          <a:xfrm>
            <a:off x="635000" y="634999"/>
            <a:ext cx="11734800" cy="13"/>
          </a:xfrm>
          <a:prstGeom prst="line">
            <a:avLst/>
          </a:prstGeom>
          <a:ln>
            <a:solidFill>
              <a:srgbClr val="000000"/>
            </a:solidFill>
          </a:ln>
        </p:spPr>
        <p:txBody>
          <a:bodyPr lIns="45719" rIns="45719"/>
          <a:lstStyle/>
          <a:p>
            <a:endParaRPr/>
          </a:p>
        </p:txBody>
      </p:sp>
      <p:sp>
        <p:nvSpPr>
          <p:cNvPr id="42" name="Shape 42"/>
          <p:cNvSpPr/>
          <p:nvPr/>
        </p:nvSpPr>
        <p:spPr>
          <a:xfrm>
            <a:off x="635000" y="1219199"/>
            <a:ext cx="11734800" cy="13"/>
          </a:xfrm>
          <a:prstGeom prst="line">
            <a:avLst/>
          </a:prstGeom>
          <a:ln>
            <a:solidFill>
              <a:srgbClr val="000000"/>
            </a:solidFill>
          </a:ln>
        </p:spPr>
        <p:txBody>
          <a:bodyPr lIns="45719" rIns="45719"/>
          <a:lstStyle/>
          <a:p>
            <a:endParaRPr/>
          </a:p>
        </p:txBody>
      </p:sp>
      <p:sp>
        <p:nvSpPr>
          <p:cNvPr id="43" name="Shape 43"/>
          <p:cNvSpPr>
            <a:spLocks noGrp="1"/>
          </p:cNvSpPr>
          <p:nvPr>
            <p:ph type="body" idx="1"/>
          </p:nvPr>
        </p:nvSpPr>
        <p:spPr>
          <a:xfrm>
            <a:off x="317500" y="317500"/>
            <a:ext cx="12369800" cy="6667500"/>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title"/>
          </p:nvPr>
        </p:nvSpPr>
        <p:spPr>
          <a:xfrm>
            <a:off x="635000" y="1473200"/>
            <a:ext cx="11734800" cy="1498600"/>
          </a:xfrm>
          <a:prstGeom prst="rect">
            <a:avLst/>
          </a:prstGeom>
          <a:ln w="12700">
            <a:noFill/>
            <a:miter lim="400000"/>
          </a:ln>
        </p:spPr>
        <p:txBody>
          <a:bodyPr>
            <a:normAutofit/>
          </a:bodyPr>
          <a:lstStyle/>
          <a:p>
            <a:r>
              <a:t>Title Text</a:t>
            </a:r>
          </a:p>
        </p:txBody>
      </p:sp>
      <p:sp>
        <p:nvSpPr>
          <p:cNvPr id="45" name="Shape 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ontent: Full Page Image">
    <p:bg>
      <p:bgPr>
        <a:solidFill>
          <a:srgbClr val="FFFFFF"/>
        </a:solidFill>
        <a:effectLst/>
      </p:bgPr>
    </p:bg>
    <p:spTree>
      <p:nvGrpSpPr>
        <p:cNvPr id="1" name=""/>
        <p:cNvGrpSpPr/>
        <p:nvPr/>
      </p:nvGrpSpPr>
      <p:grpSpPr>
        <a:xfrm>
          <a:off x="0" y="0"/>
          <a:ext cx="0" cy="0"/>
          <a:chOff x="0" y="0"/>
          <a:chExt cx="0" cy="0"/>
        </a:xfrm>
      </p:grpSpPr>
      <p:sp>
        <p:nvSpPr>
          <p:cNvPr id="473" name="Shape 473"/>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474" name="Shape 474"/>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475" name="Shape 475"/>
          <p:cNvSpPr>
            <a:spLocks noGrp="1"/>
          </p:cNvSpPr>
          <p:nvPr>
            <p:ph idx="3"/>
          </p:nvPr>
        </p:nvSpPr>
        <p:spPr>
          <a:xfrm>
            <a:off x="317500" y="317500"/>
            <a:ext cx="12369800" cy="6667500"/>
          </a:xfrm>
          <a:prstGeom prst="rect">
            <a:avLst/>
          </a:prstGeom>
        </p:spPr>
        <p:txBody>
          <a:bodyPr lIns="0" tIns="0" rIns="0" bIns="0" anchor="ctr"/>
          <a:lstStyle/>
          <a:p>
            <a:pPr algn="ctr" defTabSz="1308100">
              <a:spcBef>
                <a:spcPts val="0"/>
              </a:spcBef>
              <a:defRPr i="1">
                <a:uFill>
                  <a:solidFill>
                    <a:srgbClr val="000000"/>
                  </a:solidFill>
                </a:uFill>
                <a:latin typeface="+mj-lt"/>
                <a:ea typeface="+mj-ea"/>
                <a:cs typeface="+mj-cs"/>
                <a:sym typeface="Helvetica"/>
              </a:defRPr>
            </a:pPr>
            <a:endParaRPr/>
          </a:p>
        </p:txBody>
      </p:sp>
      <p:sp>
        <p:nvSpPr>
          <p:cNvPr id="476" name="Shape 476"/>
          <p:cNvSpPr>
            <a:spLocks noGrp="1"/>
          </p:cNvSpPr>
          <p:nvPr>
            <p:ph type="body" sz="quarter" idx="13"/>
          </p:nvPr>
        </p:nvSpPr>
        <p:spPr>
          <a:xfrm>
            <a:off x="635000" y="736600"/>
            <a:ext cx="7721600" cy="431800"/>
          </a:xfrm>
          <a:prstGeom prst="rect">
            <a:avLst/>
          </a:prstGeom>
          <a:ln>
            <a:round/>
          </a:ln>
        </p:spPr>
        <p:txBody>
          <a:bodyPr lIns="0" tIns="0" rIns="0" bIns="0"/>
          <a:lstStyle>
            <a:lvl1pPr defTabSz="647700">
              <a:lnSpc>
                <a:spcPts val="3200"/>
              </a:lnSpc>
              <a:spcBef>
                <a:spcPts val="0"/>
              </a:spcBef>
              <a:buClr>
                <a:srgbClr val="000000"/>
              </a:buClr>
              <a:buFont typeface="Helvetica"/>
              <a:defRPr sz="3200" b="1" cap="all" spc="-64">
                <a:uFill>
                  <a:solidFill>
                    <a:srgbClr val="000000"/>
                  </a:solidFill>
                </a:uFill>
                <a:latin typeface="+mj-lt"/>
                <a:ea typeface="+mj-ea"/>
                <a:cs typeface="+mj-cs"/>
                <a:sym typeface="Helvetica"/>
              </a:defRPr>
            </a:lvl1pPr>
          </a:lstStyle>
          <a:p>
            <a:r>
              <a:t>insert chapter title</a:t>
            </a:r>
          </a:p>
        </p:txBody>
      </p:sp>
      <p:sp>
        <p:nvSpPr>
          <p:cNvPr id="477" name="Shape 477"/>
          <p:cNvSpPr>
            <a:spLocks noGrp="1"/>
          </p:cNvSpPr>
          <p:nvPr>
            <p:ph type="title"/>
          </p:nvPr>
        </p:nvSpPr>
        <p:spPr>
          <a:xfrm>
            <a:off x="635000" y="1473200"/>
            <a:ext cx="11734800" cy="1498600"/>
          </a:xfrm>
          <a:prstGeom prst="rect">
            <a:avLst/>
          </a:prstGeom>
          <a:ln w="12700">
            <a:noFill/>
          </a:ln>
        </p:spPr>
        <p:txBody>
          <a:bodyPr lIns="0" tIns="0" rIns="0" bIns="0"/>
          <a:lstStyle>
            <a:lvl1pPr defTabSz="647700">
              <a:lnSpc>
                <a:spcPts val="5000"/>
              </a:lnSpc>
              <a:defRPr sz="5400" b="1" cap="all" spc="-107">
                <a:uFill>
                  <a:solidFill>
                    <a:srgbClr val="000000"/>
                  </a:solidFill>
                </a:uFill>
                <a:latin typeface="+mj-lt"/>
                <a:ea typeface="+mj-ea"/>
                <a:cs typeface="+mj-cs"/>
                <a:sym typeface="Helvetica"/>
              </a:defRPr>
            </a:lvl1pPr>
          </a:lstStyle>
          <a:p>
            <a:r>
              <a:t>Title Text</a:t>
            </a:r>
          </a:p>
        </p:txBody>
      </p:sp>
      <p:sp>
        <p:nvSpPr>
          <p:cNvPr id="478" name="Shape 478"/>
          <p:cNvSpPr>
            <a:spLocks noGrp="1"/>
          </p:cNvSpPr>
          <p:nvPr>
            <p:ph type="sldNum" sz="quarter" idx="2"/>
          </p:nvPr>
        </p:nvSpPr>
        <p:spPr>
          <a:xfrm>
            <a:off x="12014200" y="743207"/>
            <a:ext cx="464741" cy="418586"/>
          </a:xfrm>
          <a:prstGeom prst="rect">
            <a:avLst/>
          </a:prstGeom>
          <a:ln>
            <a:round/>
          </a:ln>
        </p:spPr>
        <p:txBody>
          <a:bodyPr lIns="0" tIns="0" rIns="0" bIns="0"/>
          <a:lstStyle>
            <a:lvl1pPr algn="l" defTabSz="1308100">
              <a:lnSpc>
                <a:spcPts val="3200"/>
              </a:lnSpc>
              <a:defRPr sz="3200" b="1">
                <a:uFill>
                  <a:solidFill>
                    <a:srgbClr val="000000"/>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Non-Bulleted Text">
    <p:bg>
      <p:bgPr>
        <a:solidFill>
          <a:srgbClr val="FFFFFF"/>
        </a:solidFill>
        <a:effectLst/>
      </p:bgPr>
    </p:bg>
    <p:spTree>
      <p:nvGrpSpPr>
        <p:cNvPr id="1" name=""/>
        <p:cNvGrpSpPr/>
        <p:nvPr/>
      </p:nvGrpSpPr>
      <p:grpSpPr>
        <a:xfrm>
          <a:off x="0" y="0"/>
          <a:ext cx="0" cy="0"/>
          <a:chOff x="0" y="0"/>
          <a:chExt cx="0" cy="0"/>
        </a:xfrm>
      </p:grpSpPr>
      <p:sp>
        <p:nvSpPr>
          <p:cNvPr id="485" name="Shape 485"/>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486" name="Shape 486"/>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487" name="Shape 487"/>
          <p:cNvSpPr>
            <a:spLocks noGrp="1"/>
          </p:cNvSpPr>
          <p:nvPr>
            <p:ph type="sldNum" sz="quarter" idx="2"/>
          </p:nvPr>
        </p:nvSpPr>
        <p:spPr>
          <a:xfrm>
            <a:off x="9320106" y="6571485"/>
            <a:ext cx="3034454" cy="393701"/>
          </a:xfrm>
          <a:prstGeom prst="rect">
            <a:avLst/>
          </a:prstGeom>
        </p:spPr>
        <p:txBody>
          <a:bodyPr wrap="square"/>
          <a:lstStyle>
            <a:lvl1pPr defTabSz="1308100">
              <a:defRPr>
                <a:solidFill>
                  <a:srgbClr val="FFFFFF"/>
                </a:solidFill>
                <a:uFill>
                  <a:solidFill>
                    <a:srgbClr val="FFFFFF"/>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Blank Slide">
    <p:bg>
      <p:bgPr>
        <a:solidFill>
          <a:srgbClr val="FFFFFF"/>
        </a:solidFill>
        <a:effectLst/>
      </p:bgPr>
    </p:bg>
    <p:spTree>
      <p:nvGrpSpPr>
        <p:cNvPr id="1" name=""/>
        <p:cNvGrpSpPr/>
        <p:nvPr/>
      </p:nvGrpSpPr>
      <p:grpSpPr>
        <a:xfrm>
          <a:off x="0" y="0"/>
          <a:ext cx="0" cy="0"/>
          <a:chOff x="0" y="0"/>
          <a:chExt cx="0" cy="0"/>
        </a:xfrm>
      </p:grpSpPr>
      <p:sp>
        <p:nvSpPr>
          <p:cNvPr id="494" name="Shape 494"/>
          <p:cNvSpPr>
            <a:spLocks noGrp="1"/>
          </p:cNvSpPr>
          <p:nvPr>
            <p:ph type="sldNum" sz="quarter" idx="2"/>
          </p:nvPr>
        </p:nvSpPr>
        <p:spPr>
          <a:xfrm>
            <a:off x="9320106" y="6571485"/>
            <a:ext cx="3034454" cy="393701"/>
          </a:xfrm>
          <a:prstGeom prst="rect">
            <a:avLst/>
          </a:prstGeom>
        </p:spPr>
        <p:txBody>
          <a:bodyPr wrap="square"/>
          <a:lstStyle>
            <a:lvl1pPr defTabSz="1308100">
              <a:defRPr>
                <a:solidFill>
                  <a:srgbClr val="FFFFFF"/>
                </a:solidFill>
                <a:uFill>
                  <a:solidFill>
                    <a:srgbClr val="FFFFFF"/>
                  </a:solidFill>
                </a:uFill>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Exercise">
    <p:bg>
      <p:bgPr>
        <a:solidFill>
          <a:srgbClr val="FFFFFF"/>
        </a:solidFill>
        <a:effectLst/>
      </p:bgPr>
    </p:bg>
    <p:spTree>
      <p:nvGrpSpPr>
        <p:cNvPr id="1" name=""/>
        <p:cNvGrpSpPr/>
        <p:nvPr/>
      </p:nvGrpSpPr>
      <p:grpSpPr>
        <a:xfrm>
          <a:off x="0" y="0"/>
          <a:ext cx="0" cy="0"/>
          <a:chOff x="0" y="0"/>
          <a:chExt cx="0" cy="0"/>
        </a:xfrm>
      </p:grpSpPr>
      <p:sp>
        <p:nvSpPr>
          <p:cNvPr id="52" name="Shape 52"/>
          <p:cNvSpPr/>
          <p:nvPr/>
        </p:nvSpPr>
        <p:spPr>
          <a:xfrm>
            <a:off x="635000" y="634999"/>
            <a:ext cx="11734800" cy="13"/>
          </a:xfrm>
          <a:prstGeom prst="line">
            <a:avLst/>
          </a:prstGeom>
          <a:ln>
            <a:solidFill>
              <a:srgbClr val="000000"/>
            </a:solidFill>
          </a:ln>
        </p:spPr>
        <p:txBody>
          <a:bodyPr lIns="45719" rIns="45719"/>
          <a:lstStyle/>
          <a:p>
            <a:endParaRPr/>
          </a:p>
        </p:txBody>
      </p:sp>
      <p:sp>
        <p:nvSpPr>
          <p:cNvPr id="53" name="Shape 53"/>
          <p:cNvSpPr/>
          <p:nvPr/>
        </p:nvSpPr>
        <p:spPr>
          <a:xfrm>
            <a:off x="635000" y="1219199"/>
            <a:ext cx="11734800" cy="13"/>
          </a:xfrm>
          <a:prstGeom prst="line">
            <a:avLst/>
          </a:prstGeom>
          <a:ln>
            <a:solidFill>
              <a:srgbClr val="000000"/>
            </a:solidFill>
          </a:ln>
        </p:spPr>
        <p:txBody>
          <a:bodyPr lIns="45719" rIns="45719"/>
          <a:lstStyle/>
          <a:p>
            <a:endParaRPr/>
          </a:p>
        </p:txBody>
      </p:sp>
      <p:sp>
        <p:nvSpPr>
          <p:cNvPr id="54" name="Shape 54"/>
          <p:cNvSpPr/>
          <p:nvPr/>
        </p:nvSpPr>
        <p:spPr>
          <a:xfrm>
            <a:off x="635000" y="2387600"/>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KEY OBJECTIVE(S)</a:t>
            </a:r>
          </a:p>
        </p:txBody>
      </p:sp>
      <p:sp>
        <p:nvSpPr>
          <p:cNvPr id="55" name="Shape 55"/>
          <p:cNvSpPr/>
          <p:nvPr/>
        </p:nvSpPr>
        <p:spPr>
          <a:xfrm>
            <a:off x="4635500" y="2387600"/>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AGENDA</a:t>
            </a:r>
          </a:p>
        </p:txBody>
      </p:sp>
      <p:sp>
        <p:nvSpPr>
          <p:cNvPr id="56" name="Shape 56"/>
          <p:cNvSpPr/>
          <p:nvPr/>
        </p:nvSpPr>
        <p:spPr>
          <a:xfrm>
            <a:off x="4635500" y="5359400"/>
            <a:ext cx="77470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RESOURCES</a:t>
            </a:r>
          </a:p>
        </p:txBody>
      </p:sp>
      <p:sp>
        <p:nvSpPr>
          <p:cNvPr id="57" name="Shape 57"/>
          <p:cNvSpPr/>
          <p:nvPr/>
        </p:nvSpPr>
        <p:spPr>
          <a:xfrm>
            <a:off x="635000" y="5359400"/>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DELIVERABLE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ase Study">
    <p:bg>
      <p:bgPr>
        <a:solidFill>
          <a:srgbClr val="FFFFFF"/>
        </a:solidFill>
        <a:effectLst/>
      </p:bgPr>
    </p:bg>
    <p:spTree>
      <p:nvGrpSpPr>
        <p:cNvPr id="1" name=""/>
        <p:cNvGrpSpPr/>
        <p:nvPr/>
      </p:nvGrpSpPr>
      <p:grpSpPr>
        <a:xfrm>
          <a:off x="0" y="0"/>
          <a:ext cx="0" cy="0"/>
          <a:chOff x="0" y="0"/>
          <a:chExt cx="0" cy="0"/>
        </a:xfrm>
      </p:grpSpPr>
      <p:sp>
        <p:nvSpPr>
          <p:cNvPr id="65" name="Shape 65"/>
          <p:cNvSpPr/>
          <p:nvPr/>
        </p:nvSpPr>
        <p:spPr>
          <a:xfrm>
            <a:off x="635000" y="634999"/>
            <a:ext cx="11734800" cy="13"/>
          </a:xfrm>
          <a:prstGeom prst="line">
            <a:avLst/>
          </a:prstGeom>
          <a:ln>
            <a:solidFill>
              <a:srgbClr val="000000"/>
            </a:solidFill>
          </a:ln>
        </p:spPr>
        <p:txBody>
          <a:bodyPr lIns="45719" rIns="45719"/>
          <a:lstStyle/>
          <a:p>
            <a:endParaRPr/>
          </a:p>
        </p:txBody>
      </p:sp>
      <p:sp>
        <p:nvSpPr>
          <p:cNvPr id="66" name="Shape 66"/>
          <p:cNvSpPr/>
          <p:nvPr/>
        </p:nvSpPr>
        <p:spPr>
          <a:xfrm>
            <a:off x="635000" y="1219199"/>
            <a:ext cx="11734800" cy="13"/>
          </a:xfrm>
          <a:prstGeom prst="line">
            <a:avLst/>
          </a:prstGeom>
          <a:ln>
            <a:solidFill>
              <a:srgbClr val="000000"/>
            </a:solidFill>
          </a:ln>
        </p:spPr>
        <p:txBody>
          <a:bodyPr lIns="45719" rIns="45719"/>
          <a:lstStyle/>
          <a:p>
            <a:endParaRPr/>
          </a:p>
        </p:txBody>
      </p:sp>
      <p:sp>
        <p:nvSpPr>
          <p:cNvPr id="67" name="Shape 67"/>
          <p:cNvSpPr/>
          <p:nvPr/>
        </p:nvSpPr>
        <p:spPr>
          <a:xfrm>
            <a:off x="635000" y="2387600"/>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SUMMARY</a:t>
            </a:r>
          </a:p>
        </p:txBody>
      </p:sp>
      <p:sp>
        <p:nvSpPr>
          <p:cNvPr id="68" name="Shape 68"/>
          <p:cNvSpPr/>
          <p:nvPr/>
        </p:nvSpPr>
        <p:spPr>
          <a:xfrm>
            <a:off x="8636000" y="2387600"/>
            <a:ext cx="3733800" cy="283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vl1pPr>
          </a:lstStyle>
          <a:p>
            <a:r>
              <a:t>KEY CHALLENGE / QUESTION</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IMAC">
    <p:bg>
      <p:bgPr>
        <a:solidFill>
          <a:srgbClr val="FFFFFF"/>
        </a:solidFill>
        <a:effectLst/>
      </p:bgPr>
    </p:bg>
    <p:spTree>
      <p:nvGrpSpPr>
        <p:cNvPr id="1" name=""/>
        <p:cNvGrpSpPr/>
        <p:nvPr/>
      </p:nvGrpSpPr>
      <p:grpSpPr>
        <a:xfrm>
          <a:off x="0" y="0"/>
          <a:ext cx="0" cy="0"/>
          <a:chOff x="0" y="0"/>
          <a:chExt cx="0" cy="0"/>
        </a:xfrm>
      </p:grpSpPr>
      <p:sp>
        <p:nvSpPr>
          <p:cNvPr id="76" name="Shape 76"/>
          <p:cNvSpPr/>
          <p:nvPr/>
        </p:nvSpPr>
        <p:spPr>
          <a:xfrm>
            <a:off x="635000" y="634999"/>
            <a:ext cx="11734800" cy="13"/>
          </a:xfrm>
          <a:prstGeom prst="line">
            <a:avLst/>
          </a:prstGeom>
          <a:ln>
            <a:solidFill>
              <a:srgbClr val="000000"/>
            </a:solidFill>
          </a:ln>
        </p:spPr>
        <p:txBody>
          <a:bodyPr lIns="45719" rIns="45719"/>
          <a:lstStyle/>
          <a:p>
            <a:endParaRPr/>
          </a:p>
        </p:txBody>
      </p:sp>
      <p:sp>
        <p:nvSpPr>
          <p:cNvPr id="77" name="Shape 77"/>
          <p:cNvSpPr/>
          <p:nvPr/>
        </p:nvSpPr>
        <p:spPr>
          <a:xfrm>
            <a:off x="635000" y="1219199"/>
            <a:ext cx="11734800" cy="13"/>
          </a:xfrm>
          <a:prstGeom prst="line">
            <a:avLst/>
          </a:prstGeom>
          <a:ln>
            <a:solidFill>
              <a:srgbClr val="000000"/>
            </a:solidFill>
          </a:ln>
        </p:spPr>
        <p:txBody>
          <a:bodyPr lIns="45719" rIns="45719"/>
          <a:lstStyle/>
          <a:p>
            <a:endParaRPr/>
          </a:p>
        </p:txBody>
      </p:sp>
      <p:pic>
        <p:nvPicPr>
          <p:cNvPr id="78" name="image01.jpg"/>
          <p:cNvPicPr>
            <a:picLocks noChangeAspect="1"/>
          </p:cNvPicPr>
          <p:nvPr/>
        </p:nvPicPr>
        <p:blipFill>
          <a:blip r:embed="rId2">
            <a:extLst/>
          </a:blip>
          <a:stretch>
            <a:fillRect/>
          </a:stretch>
        </p:blipFill>
        <p:spPr>
          <a:xfrm>
            <a:off x="3314700" y="1555328"/>
            <a:ext cx="6361385" cy="5156202"/>
          </a:xfrm>
          <a:prstGeom prst="rect">
            <a:avLst/>
          </a:prstGeom>
          <a:ln w="12700">
            <a:miter lim="400000"/>
          </a:ln>
        </p:spPr>
      </p:pic>
      <p:sp>
        <p:nvSpPr>
          <p:cNvPr id="79" name="Shape 79"/>
          <p:cNvSpPr>
            <a:spLocks noGrp="1"/>
          </p:cNvSpPr>
          <p:nvPr>
            <p:ph type="body" sz="half" idx="1"/>
          </p:nvPr>
        </p:nvSpPr>
        <p:spPr>
          <a:xfrm>
            <a:off x="3606800" y="1803400"/>
            <a:ext cx="5829299" cy="3289299"/>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MAC Book Pro">
    <p:bg>
      <p:bgPr>
        <a:solidFill>
          <a:srgbClr val="FFFFFF"/>
        </a:solidFill>
        <a:effectLst/>
      </p:bgPr>
    </p:bg>
    <p:spTree>
      <p:nvGrpSpPr>
        <p:cNvPr id="1" name=""/>
        <p:cNvGrpSpPr/>
        <p:nvPr/>
      </p:nvGrpSpPr>
      <p:grpSpPr>
        <a:xfrm>
          <a:off x="0" y="0"/>
          <a:ext cx="0" cy="0"/>
          <a:chOff x="0" y="0"/>
          <a:chExt cx="0" cy="0"/>
        </a:xfrm>
      </p:grpSpPr>
      <p:sp>
        <p:nvSpPr>
          <p:cNvPr id="87" name="Shape 87"/>
          <p:cNvSpPr/>
          <p:nvPr/>
        </p:nvSpPr>
        <p:spPr>
          <a:xfrm>
            <a:off x="635000" y="634999"/>
            <a:ext cx="11734800" cy="13"/>
          </a:xfrm>
          <a:prstGeom prst="line">
            <a:avLst/>
          </a:prstGeom>
          <a:ln>
            <a:solidFill>
              <a:srgbClr val="000000"/>
            </a:solidFill>
          </a:ln>
        </p:spPr>
        <p:txBody>
          <a:bodyPr lIns="45719" rIns="45719"/>
          <a:lstStyle/>
          <a:p>
            <a:endParaRPr/>
          </a:p>
        </p:txBody>
      </p:sp>
      <p:sp>
        <p:nvSpPr>
          <p:cNvPr id="88" name="Shape 88"/>
          <p:cNvSpPr/>
          <p:nvPr/>
        </p:nvSpPr>
        <p:spPr>
          <a:xfrm>
            <a:off x="635000" y="1219199"/>
            <a:ext cx="11734800" cy="13"/>
          </a:xfrm>
          <a:prstGeom prst="line">
            <a:avLst/>
          </a:prstGeom>
          <a:ln>
            <a:solidFill>
              <a:srgbClr val="000000"/>
            </a:solidFill>
          </a:ln>
        </p:spPr>
        <p:txBody>
          <a:bodyPr lIns="45719" rIns="45719"/>
          <a:lstStyle/>
          <a:p>
            <a:endParaRPr/>
          </a:p>
        </p:txBody>
      </p:sp>
      <p:pic>
        <p:nvPicPr>
          <p:cNvPr id="89" name="image02.png"/>
          <p:cNvPicPr>
            <a:picLocks noChangeAspect="1"/>
          </p:cNvPicPr>
          <p:nvPr/>
        </p:nvPicPr>
        <p:blipFill>
          <a:blip r:embed="rId2">
            <a:extLst/>
          </a:blip>
          <a:stretch>
            <a:fillRect/>
          </a:stretch>
        </p:blipFill>
        <p:spPr>
          <a:xfrm>
            <a:off x="2794792" y="1556145"/>
            <a:ext cx="7328694" cy="5128522"/>
          </a:xfrm>
          <a:prstGeom prst="rect">
            <a:avLst/>
          </a:prstGeom>
          <a:ln w="12700">
            <a:miter lim="400000"/>
          </a:ln>
        </p:spPr>
      </p:pic>
      <p:sp>
        <p:nvSpPr>
          <p:cNvPr id="90" name="Shape 90"/>
          <p:cNvSpPr>
            <a:spLocks noGrp="1"/>
          </p:cNvSpPr>
          <p:nvPr>
            <p:ph type="body" sz="quarter" idx="1"/>
          </p:nvPr>
        </p:nvSpPr>
        <p:spPr>
          <a:xfrm>
            <a:off x="3759200" y="1841500"/>
            <a:ext cx="5448300" cy="3390900"/>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IPad">
    <p:bg>
      <p:bgPr>
        <a:solidFill>
          <a:srgbClr val="FFFFFF"/>
        </a:solidFill>
        <a:effectLst/>
      </p:bgPr>
    </p:bg>
    <p:spTree>
      <p:nvGrpSpPr>
        <p:cNvPr id="1" name=""/>
        <p:cNvGrpSpPr/>
        <p:nvPr/>
      </p:nvGrpSpPr>
      <p:grpSpPr>
        <a:xfrm>
          <a:off x="0" y="0"/>
          <a:ext cx="0" cy="0"/>
          <a:chOff x="0" y="0"/>
          <a:chExt cx="0" cy="0"/>
        </a:xfrm>
      </p:grpSpPr>
      <p:sp>
        <p:nvSpPr>
          <p:cNvPr id="98" name="Shape 98"/>
          <p:cNvSpPr/>
          <p:nvPr/>
        </p:nvSpPr>
        <p:spPr>
          <a:xfrm>
            <a:off x="635000" y="634999"/>
            <a:ext cx="11734800" cy="13"/>
          </a:xfrm>
          <a:prstGeom prst="line">
            <a:avLst/>
          </a:prstGeom>
          <a:ln>
            <a:solidFill>
              <a:srgbClr val="000000"/>
            </a:solidFill>
          </a:ln>
        </p:spPr>
        <p:txBody>
          <a:bodyPr lIns="45719" rIns="45719"/>
          <a:lstStyle/>
          <a:p>
            <a:endParaRPr/>
          </a:p>
        </p:txBody>
      </p:sp>
      <p:sp>
        <p:nvSpPr>
          <p:cNvPr id="99" name="Shape 99"/>
          <p:cNvSpPr/>
          <p:nvPr/>
        </p:nvSpPr>
        <p:spPr>
          <a:xfrm>
            <a:off x="635000" y="1219199"/>
            <a:ext cx="11734800" cy="13"/>
          </a:xfrm>
          <a:prstGeom prst="line">
            <a:avLst/>
          </a:prstGeom>
          <a:ln>
            <a:solidFill>
              <a:srgbClr val="000000"/>
            </a:solidFill>
          </a:ln>
        </p:spPr>
        <p:txBody>
          <a:bodyPr lIns="45719" rIns="45719"/>
          <a:lstStyle/>
          <a:p>
            <a:endParaRPr/>
          </a:p>
        </p:txBody>
      </p:sp>
      <p:pic>
        <p:nvPicPr>
          <p:cNvPr id="100" name="image07.png"/>
          <p:cNvPicPr>
            <a:picLocks noChangeAspect="1"/>
          </p:cNvPicPr>
          <p:nvPr/>
        </p:nvPicPr>
        <p:blipFill>
          <a:blip r:embed="rId2">
            <a:extLst/>
          </a:blip>
          <a:stretch>
            <a:fillRect/>
          </a:stretch>
        </p:blipFill>
        <p:spPr>
          <a:xfrm>
            <a:off x="3136900" y="1511300"/>
            <a:ext cx="6845300" cy="5354576"/>
          </a:xfrm>
          <a:prstGeom prst="rect">
            <a:avLst/>
          </a:prstGeom>
          <a:ln w="12700">
            <a:miter lim="400000"/>
          </a:ln>
        </p:spPr>
      </p:pic>
      <p:sp>
        <p:nvSpPr>
          <p:cNvPr id="101" name="Shape 101"/>
          <p:cNvSpPr>
            <a:spLocks noGrp="1"/>
          </p:cNvSpPr>
          <p:nvPr>
            <p:ph type="body" sz="half" idx="1"/>
          </p:nvPr>
        </p:nvSpPr>
        <p:spPr>
          <a:xfrm>
            <a:off x="3822700" y="2095500"/>
            <a:ext cx="5435599" cy="4089399"/>
          </a:xfrm>
          <a:prstGeom prst="rect">
            <a:avLst/>
          </a:prstGeom>
        </p:spPr>
        <p:txBody>
          <a:bodyPr anchor="ctr">
            <a:normAutofit/>
          </a:bodyPr>
          <a:lstStyle>
            <a:lvl1pPr>
              <a:spcBef>
                <a:spcPts val="0"/>
              </a:spcBef>
            </a:lvl1pPr>
            <a:lvl2pPr marL="889000" indent="-228600">
              <a:spcBef>
                <a:spcPts val="0"/>
              </a:spcBef>
            </a:lvl2pPr>
            <a:lvl3pPr marL="1574800" indent="-457200">
              <a:spcBef>
                <a:spcPts val="0"/>
              </a:spcBef>
            </a:lvl3pPr>
            <a:lvl4pPr marL="2260600" indent="-685800">
              <a:spcBef>
                <a:spcPts val="0"/>
              </a:spcBef>
            </a:lvl4pPr>
            <a:lvl5pPr marL="2946400" indent="-914400">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102" name="Shape 10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C9C6"/>
        </a:solidFill>
        <a:effectLst/>
      </p:bgPr>
    </p:bg>
    <p:spTree>
      <p:nvGrpSpPr>
        <p:cNvPr id="1" name=""/>
        <p:cNvGrpSpPr/>
        <p:nvPr/>
      </p:nvGrpSpPr>
      <p:grpSpPr>
        <a:xfrm>
          <a:off x="0" y="0"/>
          <a:ext cx="0" cy="0"/>
          <a:chOff x="0" y="0"/>
          <a:chExt cx="0" cy="0"/>
        </a:xfrm>
      </p:grpSpPr>
      <p:sp>
        <p:nvSpPr>
          <p:cNvPr id="2" name="Shape 2"/>
          <p:cNvSpPr/>
          <p:nvPr/>
        </p:nvSpPr>
        <p:spPr>
          <a:xfrm>
            <a:off x="635000" y="634999"/>
            <a:ext cx="11734800" cy="13"/>
          </a:xfrm>
          <a:prstGeom prst="line">
            <a:avLst/>
          </a:prstGeom>
          <a:ln>
            <a:solidFill>
              <a:srgbClr val="000000"/>
            </a:solidFill>
          </a:ln>
        </p:spPr>
        <p:txBody>
          <a:bodyPr lIns="45719" rIns="45719"/>
          <a:lstStyle/>
          <a:p>
            <a:endParaRPr/>
          </a:p>
        </p:txBody>
      </p:sp>
      <p:sp>
        <p:nvSpPr>
          <p:cNvPr id="3" name="Shape 3"/>
          <p:cNvSpPr/>
          <p:nvPr/>
        </p:nvSpPr>
        <p:spPr>
          <a:xfrm>
            <a:off x="635000" y="1219199"/>
            <a:ext cx="11734800" cy="13"/>
          </a:xfrm>
          <a:prstGeom prst="line">
            <a:avLst/>
          </a:prstGeom>
          <a:ln>
            <a:solidFill>
              <a:srgbClr val="000000"/>
            </a:solidFill>
          </a:ln>
        </p:spPr>
        <p:txBody>
          <a:bodyPr lIns="45719" rIns="45719"/>
          <a:lstStyle/>
          <a:p>
            <a:endParaRPr/>
          </a:p>
        </p:txBody>
      </p:sp>
      <p:sp>
        <p:nvSpPr>
          <p:cNvPr id="4" name="Shape 4"/>
          <p:cNvSpPr/>
          <p:nvPr/>
        </p:nvSpPr>
        <p:spPr>
          <a:xfrm>
            <a:off x="635000" y="634999"/>
            <a:ext cx="11734800" cy="13"/>
          </a:xfrm>
          <a:prstGeom prst="line">
            <a:avLst/>
          </a:prstGeom>
          <a:ln>
            <a:solidFill>
              <a:srgbClr val="FFFFFF"/>
            </a:solidFill>
            <a:miter/>
          </a:ln>
        </p:spPr>
        <p:txBody>
          <a:bodyPr lIns="45719" rIns="45719"/>
          <a:lstStyle/>
          <a:p>
            <a:endParaRPr/>
          </a:p>
        </p:txBody>
      </p:sp>
      <p:sp>
        <p:nvSpPr>
          <p:cNvPr id="5" name="Shape 5"/>
          <p:cNvSpPr/>
          <p:nvPr/>
        </p:nvSpPr>
        <p:spPr>
          <a:xfrm>
            <a:off x="635000" y="1219199"/>
            <a:ext cx="11734800" cy="13"/>
          </a:xfrm>
          <a:prstGeom prst="line">
            <a:avLst/>
          </a:prstGeom>
          <a:ln>
            <a:solidFill>
              <a:srgbClr val="FFFFFF"/>
            </a:solidFill>
            <a:miter/>
          </a:ln>
        </p:spPr>
        <p:txBody>
          <a:bodyPr lIns="45719" rIns="45719"/>
          <a:lstStyle/>
          <a:p>
            <a:endParaRPr/>
          </a:p>
        </p:txBody>
      </p:sp>
      <p:sp>
        <p:nvSpPr>
          <p:cNvPr id="6" name="Shape 6"/>
          <p:cNvSpPr>
            <a:spLocks noGrp="1"/>
          </p:cNvSpPr>
          <p:nvPr>
            <p:ph type="title"/>
          </p:nvPr>
        </p:nvSpPr>
        <p:spPr>
          <a:xfrm>
            <a:off x="650240" y="292438"/>
            <a:ext cx="11704320" cy="1217084"/>
          </a:xfrm>
          <a:prstGeom prst="rect">
            <a:avLst/>
          </a:prstGeom>
          <a:ln>
            <a:solidFill>
              <a:srgbClr val="000000"/>
            </a:solidFill>
          </a:ln>
          <a:extLst>
            <a:ext uri="{C572A759-6A51-4108-AA02-DFA0A04FC94B}">
              <ma14:wrappingTextBoxFlag xmlns:ma14="http://schemas.microsoft.com/office/mac/drawingml/2011/main" xmlns="" val="1"/>
            </a:ext>
          </a:extLst>
        </p:spPr>
        <p:txBody>
          <a:bodyPr lIns="91424" tIns="91424" rIns="91424" bIns="91424"/>
          <a:lstStyle/>
          <a:p>
            <a:r>
              <a:t>Title Text</a:t>
            </a:r>
          </a:p>
        </p:txBody>
      </p:sp>
      <p:sp>
        <p:nvSpPr>
          <p:cNvPr id="7" name="Shape 7"/>
          <p:cNvSpPr>
            <a:spLocks noGrp="1"/>
          </p:cNvSpPr>
          <p:nvPr>
            <p:ph type="body" idx="1"/>
          </p:nvPr>
        </p:nvSpPr>
        <p:spPr>
          <a:xfrm>
            <a:off x="650240" y="1703916"/>
            <a:ext cx="11704320" cy="55985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8" name="Shape 8"/>
          <p:cNvSpPr>
            <a:spLocks noGrp="1"/>
          </p:cNvSpPr>
          <p:nvPr>
            <p:ph type="sldNum" sz="quarter" idx="2"/>
          </p:nvPr>
        </p:nvSpPr>
        <p:spPr>
          <a:xfrm>
            <a:off x="6285652" y="6571485"/>
            <a:ext cx="3034455" cy="3937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med"/>
  <p:txStyles>
    <p:titleStyle>
      <a:lvl1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5pPr>
      <a:lvl6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6pPr>
      <a:lvl7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7pPr>
      <a:lvl8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8pPr>
      <a:lvl9pPr marL="0" marR="0" indent="0" algn="l" defTabSz="914400" rtl="0" latinLnBrk="0">
        <a:lnSpc>
          <a:spcPct val="92592"/>
        </a:lnSpc>
        <a:spcBef>
          <a:spcPts val="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1000"/>
        </a:spcBef>
        <a:spcAft>
          <a:spcPts val="0"/>
        </a:spcAft>
        <a:buClrTx/>
        <a:buSzTx/>
        <a:buFontTx/>
        <a:buNone/>
        <a:tabLst/>
        <a:defRPr sz="1400" b="0" i="0" u="none" strike="noStrike" cap="none" spc="0" baseline="0">
          <a:ln>
            <a:noFill/>
          </a:ln>
          <a:solidFill>
            <a:srgbClr val="000000"/>
          </a:solidFill>
          <a:uFillTx/>
          <a:latin typeface="Arial"/>
          <a:ea typeface="Arial"/>
          <a:cs typeface="Arial"/>
          <a:sym typeface="Arial"/>
        </a:defRPr>
      </a:lvl1pPr>
      <a:lvl2pPr marL="660400" marR="0" indent="-78740"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Arial"/>
          <a:ea typeface="Arial"/>
          <a:cs typeface="Arial"/>
          <a:sym typeface="Arial"/>
        </a:defRPr>
      </a:lvl2pPr>
      <a:lvl3pPr marL="1117600" marR="0" indent="-78738"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Arial"/>
          <a:ea typeface="Arial"/>
          <a:cs typeface="Arial"/>
          <a:sym typeface="Arial"/>
        </a:defRPr>
      </a:lvl3pPr>
      <a:lvl4pPr marL="1574800" marR="0" indent="-78738"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Arial"/>
          <a:ea typeface="Arial"/>
          <a:cs typeface="Arial"/>
          <a:sym typeface="Arial"/>
        </a:defRPr>
      </a:lvl4pPr>
      <a:lvl5pPr marL="2032000" marR="0" indent="-78738"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Arial"/>
          <a:ea typeface="Arial"/>
          <a:cs typeface="Arial"/>
          <a:sym typeface="Arial"/>
        </a:defRPr>
      </a:lvl5pPr>
      <a:lvl6pPr marL="2654300" marR="0" indent="-78738"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Arial"/>
          <a:ea typeface="Arial"/>
          <a:cs typeface="Arial"/>
          <a:sym typeface="Arial"/>
        </a:defRPr>
      </a:lvl6pPr>
      <a:lvl7pPr marL="3009900" marR="0" indent="-78738"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Arial"/>
          <a:ea typeface="Arial"/>
          <a:cs typeface="Arial"/>
          <a:sym typeface="Arial"/>
        </a:defRPr>
      </a:lvl7pPr>
      <a:lvl8pPr marL="3365500" marR="0" indent="-78740"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Arial"/>
          <a:ea typeface="Arial"/>
          <a:cs typeface="Arial"/>
          <a:sym typeface="Arial"/>
        </a:defRPr>
      </a:lvl8pPr>
      <a:lvl9pPr marL="3721100" marR="0" indent="-78740" algn="l" defTabSz="914400" rtl="0" latinLnBrk="0">
        <a:lnSpc>
          <a:spcPct val="100000"/>
        </a:lnSpc>
        <a:spcBef>
          <a:spcPts val="1000"/>
        </a:spcBef>
        <a:spcAft>
          <a:spcPts val="0"/>
        </a:spcAft>
        <a:buClrTx/>
        <a:buSzPct val="100000"/>
        <a:buFontTx/>
        <a:buChar char="•"/>
        <a:tabLst/>
        <a:defRPr sz="14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hyperlink" Target="https://lyft.com/" TargetMode="External"/><Relationship Id="rId2" Type="http://schemas.openxmlformats.org/officeDocument/2006/relationships/image" Target="../media/image29.jpe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hyperlink" Target="http://codepen.io/nevan/pen/shtLA" TargetMode="External"/><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en-US/docs/Web/JavaScript/Reference/Methods_Index" TargetMode="Externa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depen.io"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3" Type="http://schemas.openxmlformats.org/officeDocument/2006/relationships/hyperlink" Target="http://api.jquery.com/" TargetMode="External"/><Relationship Id="rId2" Type="http://schemas.openxmlformats.org/officeDocument/2006/relationships/image" Target="../media/image36.png"/><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3" Type="http://schemas.openxmlformats.org/officeDocument/2006/relationships/hyperlink" Target="http://api.jquery.com/" TargetMode="External"/><Relationship Id="rId2" Type="http://schemas.openxmlformats.org/officeDocument/2006/relationships/image" Target="../media/image36.pn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api.jquery.com/" TargetMode="External"/><Relationship Id="rId2" Type="http://schemas.openxmlformats.org/officeDocument/2006/relationships/image" Target="../media/image36.png"/><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40.xml"/><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8.xml"/><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xml.rels><?xml version="1.0" encoding="UTF-8" standalone="yes"?>
<Relationships xmlns="http://schemas.openxmlformats.org/package/2006/relationships"><Relationship Id="rId3" Type="http://schemas.openxmlformats.org/officeDocument/2006/relationships/hyperlink" Target="http://dash.ga.co" TargetMode="External"/><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503" name="Shape 503"/>
          <p:cNvSpPr>
            <a:spLocks noGrp="1"/>
          </p:cNvSpPr>
          <p:nvPr>
            <p:ph type="body" idx="13"/>
          </p:nvPr>
        </p:nvSpPr>
        <p:spPr>
          <a:prstGeom prst="rect">
            <a:avLst/>
          </a:prstGeom>
        </p:spPr>
        <p:txBody>
          <a:bodyPr/>
          <a:lstStyle>
            <a:lvl1pPr>
              <a:defRPr>
                <a:solidFill>
                  <a:srgbClr val="E51823"/>
                </a:solidFill>
              </a:defRPr>
            </a:lvl1pPr>
          </a:lstStyle>
          <a:p>
            <a:r>
              <a:t>FOR INSTRUCTOR PURPOSES ONLY</a:t>
            </a:r>
          </a:p>
        </p:txBody>
      </p:sp>
      <p:sp>
        <p:nvSpPr>
          <p:cNvPr id="504" name="Shape 504"/>
          <p:cNvSpPr/>
          <p:nvPr/>
        </p:nvSpPr>
        <p:spPr>
          <a:xfrm>
            <a:off x="635000" y="1800225"/>
            <a:ext cx="7721600" cy="431800"/>
          </a:xfrm>
          <a:prstGeom prst="rect">
            <a:avLst/>
          </a:prstGeom>
          <a:ln w="12700"/>
          <a:extLst>
            <a:ext uri="{C572A759-6A51-4108-AA02-DFA0A04FC94B}">
              <ma14:wrappingTextBoxFlag xmlns:ma14="http://schemas.microsoft.com/office/mac/drawingml/2011/main" xmlns="" val="1"/>
            </a:ext>
          </a:extLst>
        </p:spPr>
        <p:txBody>
          <a:bodyPr lIns="0" tIns="0" rIns="0" bIns="0"/>
          <a:lstStyle>
            <a:lvl1pPr defTabSz="647700">
              <a:lnSpc>
                <a:spcPts val="3200"/>
              </a:lnSpc>
              <a:defRPr sz="3200" b="1" cap="all" spc="-64">
                <a:uFill>
                  <a:solidFill>
                    <a:srgbClr val="000000"/>
                  </a:solidFill>
                </a:uFill>
                <a:latin typeface="+mj-lt"/>
                <a:ea typeface="+mj-ea"/>
                <a:cs typeface="+mj-cs"/>
                <a:sym typeface="Helvetica"/>
              </a:defRPr>
            </a:lvl1pPr>
          </a:lstStyle>
          <a:p>
            <a:r>
              <a:t>LEARNING OBJECTIVES</a:t>
            </a:r>
          </a:p>
        </p:txBody>
      </p:sp>
      <p:sp>
        <p:nvSpPr>
          <p:cNvPr id="505" name="Shape 505"/>
          <p:cNvSpPr/>
          <p:nvPr/>
        </p:nvSpPr>
        <p:spPr>
          <a:xfrm>
            <a:off x="635000" y="2394614"/>
            <a:ext cx="11734800" cy="4082545"/>
          </a:xfrm>
          <a:prstGeom prst="rect">
            <a:avLst/>
          </a:prstGeom>
          <a:ln w="12700"/>
          <a:extLst>
            <a:ext uri="{C572A759-6A51-4108-AA02-DFA0A04FC94B}">
              <ma14:wrappingTextBoxFlag xmlns:ma14="http://schemas.microsoft.com/office/mac/drawingml/2011/main" xmlns="" val="1"/>
            </a:ext>
          </a:extLst>
        </p:spPr>
        <p:txBody>
          <a:bodyPr lIns="0" tIns="0" rIns="0" bIns="0"/>
          <a:lstStyle/>
          <a:p>
            <a:pPr marL="660400" lvl="1" indent="-203200" defTabSz="647700">
              <a:spcBef>
                <a:spcPts val="1700"/>
              </a:spcBef>
              <a:buSzPct val="70000"/>
              <a:buFont typeface="Lucida Grande"/>
              <a:buChar char="‣"/>
              <a:defRPr sz="2500">
                <a:uFill>
                  <a:solidFill>
                    <a:srgbClr val="000000"/>
                  </a:solidFill>
                </a:uFill>
                <a:latin typeface="+mj-lt"/>
                <a:ea typeface="+mj-ea"/>
                <a:cs typeface="+mj-cs"/>
                <a:sym typeface="Helvetica"/>
              </a:defRPr>
            </a:pPr>
            <a:r>
              <a:t>Gain an overview of the JavaScript landscape and its placement in the web ecosystem.</a:t>
            </a:r>
          </a:p>
          <a:p>
            <a:pPr marL="660400" lvl="1" indent="-203200" defTabSz="647700">
              <a:spcBef>
                <a:spcPts val="1700"/>
              </a:spcBef>
              <a:buSzPct val="70000"/>
              <a:buFont typeface="Lucida Grande"/>
              <a:buChar char="‣"/>
              <a:defRPr sz="2500">
                <a:uFill>
                  <a:solidFill>
                    <a:srgbClr val="000000"/>
                  </a:solidFill>
                </a:uFill>
                <a:latin typeface="+mj-lt"/>
                <a:ea typeface="+mj-ea"/>
                <a:cs typeface="+mj-cs"/>
                <a:sym typeface="Helvetica"/>
              </a:defRPr>
            </a:pPr>
            <a:r>
              <a:t>Practice programmatic thinking by writing pseudo-code.</a:t>
            </a:r>
          </a:p>
          <a:p>
            <a:pPr marL="660400" lvl="1" indent="-203200" defTabSz="647700">
              <a:spcBef>
                <a:spcPts val="1700"/>
              </a:spcBef>
              <a:buSzPct val="70000"/>
              <a:buFont typeface="Lucida Grande"/>
              <a:buChar char="‣"/>
              <a:defRPr sz="2500">
                <a:uFill>
                  <a:solidFill>
                    <a:srgbClr val="000000"/>
                  </a:solidFill>
                </a:uFill>
                <a:latin typeface="+mj-lt"/>
                <a:ea typeface="+mj-ea"/>
                <a:cs typeface="+mj-cs"/>
                <a:sym typeface="Helvetica"/>
              </a:defRPr>
            </a:pPr>
            <a:r>
              <a:t>Write expressions that both assign and evaluate variables.</a:t>
            </a:r>
          </a:p>
          <a:p>
            <a:pPr marL="660400" lvl="1" indent="-203200" defTabSz="647700">
              <a:spcBef>
                <a:spcPts val="1700"/>
              </a:spcBef>
              <a:buSzPct val="70000"/>
              <a:buFont typeface="Lucida Grande"/>
              <a:buChar char="‣"/>
              <a:defRPr sz="2500">
                <a:uFill>
                  <a:solidFill>
                    <a:srgbClr val="000000"/>
                  </a:solidFill>
                </a:uFill>
                <a:latin typeface="+mj-lt"/>
                <a:ea typeface="+mj-ea"/>
                <a:cs typeface="+mj-cs"/>
                <a:sym typeface="Helvetica"/>
              </a:defRPr>
            </a:pPr>
            <a:r>
              <a:t>Explain the difference between jQuery and vanilla JS.</a:t>
            </a:r>
          </a:p>
          <a:p>
            <a:pPr marL="660400" lvl="1" indent="-203200" defTabSz="647700">
              <a:spcBef>
                <a:spcPts val="1700"/>
              </a:spcBef>
              <a:buSzPct val="70000"/>
              <a:buFont typeface="Lucida Grande"/>
              <a:buChar char="‣"/>
              <a:defRPr sz="2500">
                <a:uFill>
                  <a:solidFill>
                    <a:srgbClr val="000000"/>
                  </a:solidFill>
                </a:uFill>
                <a:latin typeface="+mj-lt"/>
                <a:ea typeface="+mj-ea"/>
                <a:cs typeface="+mj-cs"/>
                <a:sym typeface="Helvetica"/>
              </a:defRPr>
            </a:pPr>
            <a:r>
              <a:t>Register and trigger event handlers for jQuery events.</a:t>
            </a:r>
          </a:p>
          <a:p>
            <a:pPr marL="660379" lvl="1" indent="-203179" defTabSz="647700">
              <a:spcBef>
                <a:spcPts val="1000"/>
              </a:spcBef>
              <a:buSzPct val="70000"/>
              <a:buFont typeface="Lucida Grande"/>
              <a:buChar char="‣"/>
              <a:defRPr sz="2500">
                <a:uFill>
                  <a:solidFill>
                    <a:srgbClr val="000000"/>
                  </a:solidFill>
                </a:uFill>
                <a:latin typeface="+mj-lt"/>
                <a:ea typeface="+mj-ea"/>
                <a:cs typeface="+mj-cs"/>
                <a:sym typeface="Helvetica"/>
              </a:defRPr>
            </a:pPr>
            <a:endParaRPr/>
          </a:p>
          <a:p>
            <a:pPr marL="660379" lvl="1" indent="-203179" defTabSz="647700">
              <a:spcBef>
                <a:spcPts val="1000"/>
              </a:spcBef>
              <a:buSzPct val="70000"/>
              <a:buFont typeface="Lucida Grande"/>
              <a:buChar char="‣"/>
              <a:defRPr sz="2500">
                <a:uFill>
                  <a:solidFill>
                    <a:srgbClr val="000000"/>
                  </a:solidFill>
                </a:uFill>
                <a:latin typeface="+mj-lt"/>
                <a:ea typeface="+mj-ea"/>
                <a:cs typeface="+mj-cs"/>
                <a:sym typeface="Helvetica"/>
              </a:defRPr>
            </a:pPr>
            <a:endParaRPr/>
          </a:p>
          <a:p>
            <a:pPr marL="660379" lvl="1" indent="-203179" defTabSz="647700">
              <a:spcBef>
                <a:spcPts val="1000"/>
              </a:spcBef>
              <a:buSzPct val="70000"/>
              <a:buFont typeface="Lucida Grande"/>
              <a:buChar char="‣"/>
              <a:defRPr sz="2500">
                <a:uFill>
                  <a:solidFill>
                    <a:srgbClr val="000000"/>
                  </a:solidFill>
                </a:uFill>
                <a:latin typeface="+mj-lt"/>
                <a:ea typeface="+mj-ea"/>
                <a:cs typeface="+mj-cs"/>
                <a:sym typeface="Helvetica"/>
              </a:defRPr>
            </a:pPr>
            <a:endParaRPr/>
          </a:p>
        </p:txBody>
      </p:sp>
      <p:sp>
        <p:nvSpPr>
          <p:cNvPr id="506" name="Shape 506"/>
          <p:cNvSpPr/>
          <p:nvPr/>
        </p:nvSpPr>
        <p:spPr>
          <a:xfrm>
            <a:off x="6287288" y="3506838"/>
            <a:ext cx="430224" cy="288824"/>
          </a:xfrm>
          <a:prstGeom prst="rect">
            <a:avLst/>
          </a:prstGeom>
          <a:ln w="12700">
            <a:miter lim="400000"/>
          </a:ln>
        </p:spPr>
        <p:txBody>
          <a:bodyPr wrap="none" lIns="45719" rIns="45719">
            <a:spAutoFit/>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Shape 541"/>
          <p:cNvSpPr/>
          <p:nvPr/>
        </p:nvSpPr>
        <p:spPr>
          <a:xfrm>
            <a:off x="539496" y="2020938"/>
            <a:ext cx="11009969" cy="1259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4000">
                <a:latin typeface="Georgia"/>
                <a:ea typeface="Georgia"/>
                <a:cs typeface="Georgia"/>
                <a:sym typeface="Georgia"/>
              </a:defRPr>
            </a:pPr>
            <a:r>
              <a:t>“A mix of programming and layout that powers the </a:t>
            </a:r>
            <a:r>
              <a:rPr u="sng"/>
              <a:t>visuals</a:t>
            </a:r>
            <a:r>
              <a:t> and </a:t>
            </a:r>
            <a:r>
              <a:rPr u="sng"/>
              <a:t>interactions</a:t>
            </a:r>
            <a:r>
              <a:t> of the web.”  </a:t>
            </a:r>
          </a:p>
        </p:txBody>
      </p:sp>
      <p:sp>
        <p:nvSpPr>
          <p:cNvPr id="542" name="Shape 542"/>
          <p:cNvSpPr/>
          <p:nvPr/>
        </p:nvSpPr>
        <p:spPr>
          <a:xfrm>
            <a:off x="634999" y="736600"/>
            <a:ext cx="12080331" cy="431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800" b="1" cap="all" spc="-56">
                <a:uFill>
                  <a:solidFill>
                    <a:srgbClr val="000000"/>
                  </a:solidFill>
                </a:uFill>
                <a:latin typeface="Oswald"/>
                <a:ea typeface="Oswald"/>
                <a:cs typeface="Oswald"/>
                <a:sym typeface="Oswald"/>
              </a:defRPr>
            </a:lvl1pPr>
          </a:lstStyle>
          <a:p>
            <a:r>
              <a:t>What does Front End even mean?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p:nvPr/>
        </p:nvSpPr>
        <p:spPr>
          <a:xfrm>
            <a:off x="635000" y="736600"/>
            <a:ext cx="7721600" cy="4185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3200" b="1" cap="all" spc="-64">
                <a:uFill>
                  <a:solidFill>
                    <a:srgbClr val="000000"/>
                  </a:solidFill>
                </a:uFill>
                <a:latin typeface="+mj-lt"/>
                <a:ea typeface="+mj-ea"/>
                <a:cs typeface="+mj-cs"/>
                <a:sym typeface="Helvetica"/>
              </a:defRPr>
            </a:lvl1pPr>
          </a:lstStyle>
          <a:p>
            <a:pPr>
              <a:defRPr sz="1800" b="0" cap="none" spc="0">
                <a:uFillTx/>
              </a:defRPr>
            </a:pPr>
            <a:r>
              <a:rPr sz="3200" b="1" cap="all" spc="-64">
                <a:uFill>
                  <a:solidFill>
                    <a:srgbClr val="000000"/>
                  </a:solidFill>
                </a:uFill>
              </a:rPr>
              <a:t>front end is made up of…</a:t>
            </a:r>
          </a:p>
        </p:txBody>
      </p:sp>
      <p:pic>
        <p:nvPicPr>
          <p:cNvPr id="545" name="three-amigos-main-enhanced.jpeg"/>
          <p:cNvPicPr>
            <a:picLocks noChangeAspect="1"/>
          </p:cNvPicPr>
          <p:nvPr/>
        </p:nvPicPr>
        <p:blipFill>
          <a:blip r:embed="rId3">
            <a:extLst/>
          </a:blip>
          <a:stretch>
            <a:fillRect/>
          </a:stretch>
        </p:blipFill>
        <p:spPr>
          <a:xfrm>
            <a:off x="1862335" y="1820060"/>
            <a:ext cx="9280003" cy="5510002"/>
          </a:xfrm>
          <a:prstGeom prst="rect">
            <a:avLst/>
          </a:prstGeom>
          <a:ln w="12700">
            <a:miter lim="400000"/>
          </a:ln>
        </p:spPr>
      </p:pic>
      <p:sp>
        <p:nvSpPr>
          <p:cNvPr id="546" name="Shape 546"/>
          <p:cNvSpPr/>
          <p:nvPr/>
        </p:nvSpPr>
        <p:spPr>
          <a:xfrm>
            <a:off x="6259388" y="3511450"/>
            <a:ext cx="676194" cy="469769"/>
          </a:xfrm>
          <a:prstGeom prst="rect">
            <a:avLst/>
          </a:prstGeom>
          <a:ln w="12700">
            <a:miter lim="400000"/>
          </a:ln>
        </p:spPr>
        <p:txBody>
          <a:bodyPr wrap="none" lIns="38033" tIns="38033" rIns="38033" bIns="38033" anchor="ctr">
            <a:spAutoFit/>
          </a:bodyPr>
          <a:lstStyle/>
          <a:p>
            <a:pPr algn="ctr" defTabSz="584200">
              <a:defRPr sz="2600">
                <a:latin typeface="Helvetica Light"/>
                <a:ea typeface="Helvetica Light"/>
                <a:cs typeface="Helvetica Light"/>
                <a:sym typeface="Helvetica Light"/>
              </a:defRPr>
            </a:pPr>
            <a:endParaRPr/>
          </a:p>
        </p:txBody>
      </p:sp>
      <p:sp>
        <p:nvSpPr>
          <p:cNvPr id="547" name="Shape 547"/>
          <p:cNvSpPr/>
          <p:nvPr/>
        </p:nvSpPr>
        <p:spPr>
          <a:xfrm>
            <a:off x="2277639" y="1405851"/>
            <a:ext cx="8639691" cy="1982415"/>
          </a:xfrm>
          <a:prstGeom prst="rect">
            <a:avLst/>
          </a:prstGeom>
          <a:solidFill>
            <a:srgbClr val="FFFFFF"/>
          </a:solidFill>
          <a:ln w="3175">
            <a:miter lim="400000"/>
          </a:ln>
        </p:spPr>
        <p:txBody>
          <a:bodyPr lIns="38033" tIns="38033" rIns="38033" bIns="38033" anchor="ctr"/>
          <a:lstStyle/>
          <a:p>
            <a:pPr algn="ctr" defTabSz="584200">
              <a:defRPr sz="1600">
                <a:solidFill>
                  <a:srgbClr val="FFFFFF"/>
                </a:solidFill>
                <a:latin typeface="Helvetica Light"/>
                <a:ea typeface="Helvetica Light"/>
                <a:cs typeface="Helvetica Light"/>
                <a:sym typeface="Helvetica Light"/>
              </a:defRPr>
            </a:pPr>
            <a:endParaRPr/>
          </a:p>
        </p:txBody>
      </p:sp>
      <p:sp>
        <p:nvSpPr>
          <p:cNvPr id="548" name="Shape 548"/>
          <p:cNvSpPr/>
          <p:nvPr/>
        </p:nvSpPr>
        <p:spPr>
          <a:xfrm>
            <a:off x="5742427" y="1331473"/>
            <a:ext cx="1710116" cy="774568"/>
          </a:xfrm>
          <a:prstGeom prst="rect">
            <a:avLst/>
          </a:prstGeom>
          <a:ln w="12700">
            <a:miter lim="400000"/>
          </a:ln>
          <a:extLst>
            <a:ext uri="{C572A759-6A51-4108-AA02-DFA0A04FC94B}">
              <ma14:wrappingTextBoxFlag xmlns:ma14="http://schemas.microsoft.com/office/mac/drawingml/2011/main" xmlns="" val="1"/>
            </a:ext>
          </a:extLst>
        </p:spPr>
        <p:txBody>
          <a:bodyPr lIns="38033" tIns="38033" rIns="38033" bIns="38033" anchor="ctr">
            <a:spAutoFit/>
          </a:bodyPr>
          <a:lstStyle>
            <a:lvl1pPr algn="ctr" defTabSz="584200">
              <a:defRPr sz="4600" b="1">
                <a:latin typeface="+mj-lt"/>
                <a:ea typeface="+mj-ea"/>
                <a:cs typeface="+mj-cs"/>
                <a:sym typeface="Helvetica"/>
              </a:defRPr>
            </a:lvl1pPr>
          </a:lstStyle>
          <a:p>
            <a:r>
              <a:t>HTML</a:t>
            </a:r>
          </a:p>
        </p:txBody>
      </p:sp>
      <p:sp>
        <p:nvSpPr>
          <p:cNvPr id="549" name="Shape 549"/>
          <p:cNvSpPr/>
          <p:nvPr/>
        </p:nvSpPr>
        <p:spPr>
          <a:xfrm>
            <a:off x="6354472" y="3606535"/>
            <a:ext cx="676194" cy="469769"/>
          </a:xfrm>
          <a:prstGeom prst="rect">
            <a:avLst/>
          </a:prstGeom>
          <a:ln w="12700">
            <a:miter lim="400000"/>
          </a:ln>
        </p:spPr>
        <p:txBody>
          <a:bodyPr wrap="none" lIns="38033" tIns="38033" rIns="38033" bIns="38033" anchor="ctr">
            <a:spAutoFit/>
          </a:bodyPr>
          <a:lstStyle/>
          <a:p>
            <a:pPr algn="ctr" defTabSz="584200">
              <a:defRPr sz="2600">
                <a:latin typeface="Helvetica Light"/>
                <a:ea typeface="Helvetica Light"/>
                <a:cs typeface="Helvetica Light"/>
                <a:sym typeface="Helvetica Light"/>
              </a:defRPr>
            </a:pPr>
            <a:endParaRPr/>
          </a:p>
        </p:txBody>
      </p:sp>
      <p:sp>
        <p:nvSpPr>
          <p:cNvPr id="550" name="Shape 550"/>
          <p:cNvSpPr/>
          <p:nvPr/>
        </p:nvSpPr>
        <p:spPr>
          <a:xfrm>
            <a:off x="3340234" y="2201583"/>
            <a:ext cx="1710116" cy="774569"/>
          </a:xfrm>
          <a:prstGeom prst="rect">
            <a:avLst/>
          </a:prstGeom>
          <a:ln w="12700">
            <a:miter lim="400000"/>
          </a:ln>
          <a:extLst>
            <a:ext uri="{C572A759-6A51-4108-AA02-DFA0A04FC94B}">
              <ma14:wrappingTextBoxFlag xmlns:ma14="http://schemas.microsoft.com/office/mac/drawingml/2011/main" xmlns="" val="1"/>
            </a:ext>
          </a:extLst>
        </p:spPr>
        <p:txBody>
          <a:bodyPr lIns="38033" tIns="38033" rIns="38033" bIns="38033" anchor="ctr">
            <a:spAutoFit/>
          </a:bodyPr>
          <a:lstStyle>
            <a:lvl1pPr algn="ctr" defTabSz="584200">
              <a:defRPr sz="4600" b="1">
                <a:latin typeface="+mj-lt"/>
                <a:ea typeface="+mj-ea"/>
                <a:cs typeface="+mj-cs"/>
                <a:sym typeface="Helvetica"/>
              </a:defRPr>
            </a:lvl1pPr>
          </a:lstStyle>
          <a:p>
            <a:r>
              <a:t>CSS</a:t>
            </a:r>
          </a:p>
        </p:txBody>
      </p:sp>
      <p:sp>
        <p:nvSpPr>
          <p:cNvPr id="551" name="Shape 551"/>
          <p:cNvSpPr/>
          <p:nvPr/>
        </p:nvSpPr>
        <p:spPr>
          <a:xfrm>
            <a:off x="7593685" y="2201583"/>
            <a:ext cx="3064472" cy="774569"/>
          </a:xfrm>
          <a:prstGeom prst="rect">
            <a:avLst/>
          </a:prstGeom>
          <a:ln w="12700">
            <a:miter lim="400000"/>
          </a:ln>
          <a:extLst>
            <a:ext uri="{C572A759-6A51-4108-AA02-DFA0A04FC94B}">
              <ma14:wrappingTextBoxFlag xmlns:ma14="http://schemas.microsoft.com/office/mac/drawingml/2011/main" xmlns="" val="1"/>
            </a:ext>
          </a:extLst>
        </p:spPr>
        <p:txBody>
          <a:bodyPr lIns="38033" tIns="38033" rIns="38033" bIns="38033" anchor="ctr">
            <a:spAutoFit/>
          </a:bodyPr>
          <a:lstStyle>
            <a:lvl1pPr algn="ctr" defTabSz="584200">
              <a:defRPr sz="4600" b="1">
                <a:latin typeface="+mj-lt"/>
                <a:ea typeface="+mj-ea"/>
                <a:cs typeface="+mj-cs"/>
                <a:sym typeface="Helvetica"/>
              </a:defRPr>
            </a:lvl1pPr>
          </a:lstStyle>
          <a:p>
            <a:r>
              <a:t>JavaScript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545"/>
                                        </p:tgtEl>
                                        <p:attrNameLst>
                                          <p:attrName>style.visibility</p:attrName>
                                        </p:attrNameLst>
                                      </p:cBhvr>
                                      <p:to>
                                        <p:strVal val="visible"/>
                                      </p:to>
                                    </p:set>
                                    <p:anim calcmode="lin" valueType="num">
                                      <p:cBhvr>
                                        <p:cTn id="7" dur="1000" fill="hold"/>
                                        <p:tgtEl>
                                          <p:spTgt spid="545"/>
                                        </p:tgtEl>
                                        <p:attrNameLst>
                                          <p:attrName>ppt_x</p:attrName>
                                        </p:attrNameLst>
                                      </p:cBhvr>
                                      <p:tavLst>
                                        <p:tav tm="0">
                                          <p:val>
                                            <p:strVal val="#ppt_x"/>
                                          </p:val>
                                        </p:tav>
                                        <p:tav tm="100000">
                                          <p:val>
                                            <p:strVal val="#ppt_x"/>
                                          </p:val>
                                        </p:tav>
                                      </p:tavLst>
                                    </p:anim>
                                    <p:anim calcmode="lin" valueType="num">
                                      <p:cBhvr>
                                        <p:cTn id="8" dur="1000" fill="hold"/>
                                        <p:tgtEl>
                                          <p:spTgt spid="54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fill="hold" grpId="2" nodeType="clickEffect">
                                  <p:stCondLst>
                                    <p:cond delay="0"/>
                                  </p:stCondLst>
                                  <p:iterate>
                                    <p:tmAbs val="0"/>
                                  </p:iterate>
                                  <p:childTnLst>
                                    <p:set>
                                      <p:cBhvr>
                                        <p:cTn id="12" fill="hold"/>
                                        <p:tgtEl>
                                          <p:spTgt spid="547"/>
                                        </p:tgtEl>
                                        <p:attrNameLst>
                                          <p:attrName>style.visibility</p:attrName>
                                        </p:attrNameLst>
                                      </p:cBhvr>
                                      <p:to>
                                        <p:strVal val="visible"/>
                                      </p:to>
                                    </p:set>
                                    <p:animEffect transition="in" filter="dissolve">
                                      <p:cBhvr>
                                        <p:cTn id="13" dur="1000"/>
                                        <p:tgtEl>
                                          <p:spTgt spid="54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3" nodeType="clickEffect">
                                  <p:stCondLst>
                                    <p:cond delay="0"/>
                                  </p:stCondLst>
                                  <p:iterate type="lt">
                                    <p:tmAbs val="100"/>
                                  </p:iterate>
                                  <p:childTnLst>
                                    <p:set>
                                      <p:cBhvr>
                                        <p:cTn id="17" fill="hold"/>
                                        <p:tgtEl>
                                          <p:spTgt spid="5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4" nodeType="clickEffect">
                                  <p:stCondLst>
                                    <p:cond delay="0"/>
                                  </p:stCondLst>
                                  <p:iterate type="lt">
                                    <p:tmAbs val="100"/>
                                  </p:iterate>
                                  <p:childTnLst>
                                    <p:set>
                                      <p:cBhvr>
                                        <p:cTn id="21" fill="hold"/>
                                        <p:tgtEl>
                                          <p:spTgt spid="5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5" nodeType="clickEffect">
                                  <p:stCondLst>
                                    <p:cond delay="0"/>
                                  </p:stCondLst>
                                  <p:iterate type="lt">
                                    <p:tmAbs val="100"/>
                                  </p:iterate>
                                  <p:childTnLst>
                                    <p:set>
                                      <p:cBhvr>
                                        <p:cTn id="25" fill="hold"/>
                                        <p:tgtEl>
                                          <p:spTgt spid="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 grpId="1" animBg="1" advAuto="0"/>
      <p:bldP spid="547" grpId="2" animBg="1" advAuto="0"/>
      <p:bldP spid="548" grpId="3" animBg="1" advAuto="0"/>
      <p:bldP spid="550" grpId="4" animBg="1" advAuto="0"/>
      <p:bldP spid="551" grpId="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Shape 555"/>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556" name="Shape 556"/>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557" name="Shape 557"/>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Let's take a look</a:t>
            </a:r>
          </a:p>
        </p:txBody>
      </p:sp>
      <p:pic>
        <p:nvPicPr>
          <p:cNvPr id="558" name="pasted-image.jpg"/>
          <p:cNvPicPr>
            <a:picLocks noChangeAspect="1"/>
          </p:cNvPicPr>
          <p:nvPr/>
        </p:nvPicPr>
        <p:blipFill>
          <a:blip r:embed="rId2">
            <a:extLst/>
          </a:blip>
          <a:stretch>
            <a:fillRect/>
          </a:stretch>
        </p:blipFill>
        <p:spPr>
          <a:xfrm>
            <a:off x="3408468" y="1478290"/>
            <a:ext cx="6187864" cy="4176809"/>
          </a:xfrm>
          <a:prstGeom prst="rect">
            <a:avLst/>
          </a:prstGeom>
          <a:ln w="12700">
            <a:miter lim="400000"/>
          </a:ln>
        </p:spPr>
      </p:pic>
      <p:sp>
        <p:nvSpPr>
          <p:cNvPr id="559" name="Shape 559"/>
          <p:cNvSpPr/>
          <p:nvPr/>
        </p:nvSpPr>
        <p:spPr>
          <a:xfrm>
            <a:off x="5166918" y="5961224"/>
            <a:ext cx="224849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j-lt"/>
                <a:ea typeface="+mj-ea"/>
                <a:cs typeface="+mj-cs"/>
                <a:sym typeface="Helvetica"/>
              </a:defRPr>
            </a:pPr>
            <a:r>
              <a:rPr u="sng">
                <a:solidFill>
                  <a:srgbClr val="0000FF"/>
                </a:solidFill>
                <a:uFill>
                  <a:solidFill>
                    <a:srgbClr val="0000FF"/>
                  </a:solidFill>
                </a:uFill>
                <a:hlinkClick r:id="rId3"/>
              </a:rPr>
              <a:t>https://lyft.com/</a:t>
            </a:r>
            <a:r>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p:nvPr/>
        </p:nvSpPr>
        <p:spPr>
          <a:xfrm>
            <a:off x="640405" y="1619502"/>
            <a:ext cx="12073389" cy="280924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defTabSz="1308100">
              <a:lnSpc>
                <a:spcPct val="120000"/>
              </a:lnSpc>
              <a:spcBef>
                <a:spcPts val="1500"/>
              </a:spcBef>
              <a:buClr>
                <a:srgbClr val="000000"/>
              </a:buClr>
              <a:buSzPct val="125000"/>
              <a:buChar char="•"/>
              <a:defRPr sz="3100">
                <a:latin typeface="+mj-lt"/>
                <a:ea typeface="+mj-ea"/>
                <a:cs typeface="+mj-cs"/>
                <a:sym typeface="Helvetica"/>
              </a:defRPr>
            </a:pPr>
            <a:r>
              <a:rPr>
                <a:uFill>
                  <a:solidFill>
                    <a:srgbClr val="000000"/>
                  </a:solidFill>
                </a:uFill>
              </a:rPr>
              <a:t>The Front End is what the user sees.</a:t>
            </a:r>
          </a:p>
          <a:p>
            <a:pPr defTabSz="1308100">
              <a:lnSpc>
                <a:spcPct val="120000"/>
              </a:lnSpc>
              <a:spcBef>
                <a:spcPts val="1500"/>
              </a:spcBef>
              <a:buClr>
                <a:srgbClr val="000000"/>
              </a:buClr>
              <a:buSzPct val="125000"/>
              <a:buChar char="•"/>
              <a:defRPr sz="3100">
                <a:latin typeface="+mj-lt"/>
                <a:ea typeface="+mj-ea"/>
                <a:cs typeface="+mj-cs"/>
                <a:sym typeface="Helvetica"/>
              </a:defRPr>
            </a:pPr>
            <a:r>
              <a:rPr>
                <a:uFill>
                  <a:solidFill>
                    <a:srgbClr val="000000"/>
                  </a:solidFill>
                </a:uFill>
              </a:rPr>
              <a:t>It powers the visuals and interactions of the web.</a:t>
            </a:r>
          </a:p>
          <a:p>
            <a:pPr lvl="6" defTabSz="1308100">
              <a:lnSpc>
                <a:spcPct val="120000"/>
              </a:lnSpc>
              <a:spcBef>
                <a:spcPts val="1500"/>
              </a:spcBef>
              <a:buClr>
                <a:srgbClr val="000000"/>
              </a:buClr>
              <a:buSzPct val="125000"/>
              <a:buChar char="•"/>
              <a:defRPr sz="3100">
                <a:latin typeface="+mj-lt"/>
                <a:ea typeface="+mj-ea"/>
                <a:cs typeface="+mj-cs"/>
                <a:sym typeface="Helvetica"/>
              </a:defRPr>
            </a:pPr>
            <a:r>
              <a:rPr>
                <a:uFill>
                  <a:solidFill>
                    <a:srgbClr val="000000"/>
                  </a:solidFill>
                </a:uFill>
              </a:rPr>
              <a:t>It is meant to be pretty, but doesn't always happen that way.</a:t>
            </a:r>
          </a:p>
          <a:p>
            <a:pPr defTabSz="1308100">
              <a:lnSpc>
                <a:spcPct val="120000"/>
              </a:lnSpc>
              <a:spcBef>
                <a:spcPts val="1500"/>
              </a:spcBef>
              <a:buClr>
                <a:srgbClr val="000000"/>
              </a:buClr>
              <a:buSzPct val="125000"/>
              <a:buChar char="•"/>
              <a:defRPr sz="3100">
                <a:latin typeface="+mj-lt"/>
                <a:ea typeface="+mj-ea"/>
                <a:cs typeface="+mj-cs"/>
                <a:sym typeface="Helvetica"/>
              </a:defRPr>
            </a:pPr>
            <a:r>
              <a:rPr>
                <a:uFill>
                  <a:solidFill>
                    <a:srgbClr val="000000"/>
                  </a:solidFill>
                </a:uFill>
              </a:rPr>
              <a:t>Made up of HTML, CSS and Javascript.</a:t>
            </a:r>
          </a:p>
        </p:txBody>
      </p:sp>
      <p:sp>
        <p:nvSpPr>
          <p:cNvPr id="562" name="Shape 562"/>
          <p:cNvSpPr/>
          <p:nvPr/>
        </p:nvSpPr>
        <p:spPr>
          <a:xfrm>
            <a:off x="636934" y="746764"/>
            <a:ext cx="12080331" cy="431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800" b="1" cap="all" spc="-56">
                <a:uFill>
                  <a:solidFill>
                    <a:srgbClr val="000000"/>
                  </a:solidFill>
                </a:uFill>
                <a:latin typeface="Oswald"/>
                <a:ea typeface="Oswald"/>
                <a:cs typeface="Oswald"/>
                <a:sym typeface="Oswald"/>
              </a:defRPr>
            </a:lvl1pPr>
          </a:lstStyle>
          <a:p>
            <a:pPr>
              <a:defRPr sz="3200" cap="none" spc="0">
                <a:uFillTx/>
              </a:defRPr>
            </a:pPr>
            <a:r>
              <a:rPr sz="2800" cap="all" spc="-56">
                <a:uFill>
                  <a:solidFill>
                    <a:srgbClr val="000000"/>
                  </a:solidFill>
                </a:uFill>
              </a:rPr>
              <a:t>In Summary</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Shape 566"/>
          <p:cNvSpPr/>
          <p:nvPr/>
        </p:nvSpPr>
        <p:spPr>
          <a:xfrm>
            <a:off x="635000" y="736600"/>
            <a:ext cx="10160000"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2">
              <a:defRPr sz="3200" b="1">
                <a:latin typeface="Oswald"/>
                <a:ea typeface="Oswald"/>
                <a:cs typeface="Oswald"/>
                <a:sym typeface="Oswald"/>
              </a:defRPr>
            </a:pPr>
            <a:r>
              <a:t>JAVASCRIPT 101</a:t>
            </a:r>
          </a:p>
        </p:txBody>
      </p:sp>
      <p:sp>
        <p:nvSpPr>
          <p:cNvPr id="567" name="Shape 567"/>
          <p:cNvSpPr/>
          <p:nvPr/>
        </p:nvSpPr>
        <p:spPr>
          <a:xfrm>
            <a:off x="635000" y="1473200"/>
            <a:ext cx="11734800" cy="29413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WHAT IS JAVASCRIPT?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Shape 569"/>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570" name="Shape 570"/>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571" name="Shape 571"/>
          <p:cNvSpPr>
            <a:spLocks noGrp="1"/>
          </p:cNvSpPr>
          <p:nvPr>
            <p:ph type="body" idx="13"/>
          </p:nvPr>
        </p:nvSpPr>
        <p:spPr>
          <a:prstGeom prst="rect">
            <a:avLst/>
          </a:prstGeom>
        </p:spPr>
        <p:txBody>
          <a:bodyPr/>
          <a:lstStyle/>
          <a:p>
            <a:r>
              <a:t>JAVASCRIPT is responsible for…</a:t>
            </a:r>
          </a:p>
        </p:txBody>
      </p:sp>
      <p:sp>
        <p:nvSpPr>
          <p:cNvPr id="572" name="Shape 572"/>
          <p:cNvSpPr/>
          <p:nvPr/>
        </p:nvSpPr>
        <p:spPr>
          <a:xfrm>
            <a:off x="705741" y="2435225"/>
            <a:ext cx="2935925" cy="2935924"/>
          </a:xfrm>
          <a:prstGeom prst="ellipse">
            <a:avLst/>
          </a:prstGeom>
          <a:solidFill>
            <a:srgbClr val="92EFE0"/>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defTabSz="647700">
              <a:lnSpc>
                <a:spcPts val="5000"/>
              </a:lnSpc>
              <a:buClr>
                <a:srgbClr val="FFFFFF"/>
              </a:buClr>
              <a:defRPr sz="2700" b="1" cap="all" spc="-53">
                <a:uFill>
                  <a:solidFill>
                    <a:srgbClr val="000000"/>
                  </a:solidFill>
                </a:uFill>
                <a:latin typeface="+mj-lt"/>
                <a:ea typeface="+mj-ea"/>
                <a:cs typeface="+mj-cs"/>
                <a:sym typeface="Helvetica"/>
              </a:defRPr>
            </a:lvl1pPr>
          </a:lstStyle>
          <a:p>
            <a:r>
              <a:t>content behavior</a:t>
            </a:r>
          </a:p>
        </p:txBody>
      </p:sp>
      <p:sp>
        <p:nvSpPr>
          <p:cNvPr id="573" name="Shape 573"/>
          <p:cNvSpPr/>
          <p:nvPr/>
        </p:nvSpPr>
        <p:spPr>
          <a:xfrm>
            <a:off x="4885967" y="2435225"/>
            <a:ext cx="2935925" cy="2935924"/>
          </a:xfrm>
          <a:prstGeom prst="ellipse">
            <a:avLst/>
          </a:prstGeom>
          <a:solidFill>
            <a:srgbClr val="FFD800"/>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defTabSz="647700">
              <a:lnSpc>
                <a:spcPts val="5000"/>
              </a:lnSpc>
              <a:buClr>
                <a:srgbClr val="FFFFFF"/>
              </a:buClr>
              <a:defRPr sz="2700" b="1" cap="all" spc="-53">
                <a:uFill>
                  <a:solidFill>
                    <a:srgbClr val="000000"/>
                  </a:solidFill>
                </a:uFill>
                <a:latin typeface="+mj-lt"/>
                <a:ea typeface="+mj-ea"/>
                <a:cs typeface="+mj-cs"/>
                <a:sym typeface="Helvetica"/>
              </a:defRPr>
            </a:lvl1pPr>
          </a:lstStyle>
          <a:p>
            <a:r>
              <a:t>interactions</a:t>
            </a:r>
          </a:p>
        </p:txBody>
      </p:sp>
      <p:sp>
        <p:nvSpPr>
          <p:cNvPr id="574" name="Shape 574"/>
          <p:cNvSpPr/>
          <p:nvPr/>
        </p:nvSpPr>
        <p:spPr>
          <a:xfrm>
            <a:off x="9066193" y="2435225"/>
            <a:ext cx="2935924" cy="2935924"/>
          </a:xfrm>
          <a:prstGeom prst="ellipse">
            <a:avLst/>
          </a:prstGeom>
          <a:solidFill>
            <a:srgbClr val="ED332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defTabSz="647700">
              <a:lnSpc>
                <a:spcPts val="4600"/>
              </a:lnSpc>
              <a:buClr>
                <a:srgbClr val="FFFFFF"/>
              </a:buClr>
              <a:defRPr sz="2700" b="1" cap="all" spc="-53">
                <a:uFill>
                  <a:solidFill>
                    <a:srgbClr val="000000"/>
                  </a:solidFill>
                </a:uFill>
                <a:latin typeface="+mj-lt"/>
                <a:ea typeface="+mj-ea"/>
                <a:cs typeface="+mj-cs"/>
                <a:sym typeface="Helvetica"/>
              </a:defRPr>
            </a:lvl1pPr>
          </a:lstStyle>
          <a:p>
            <a:r>
              <a:t>animations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577" name="Shape 577"/>
          <p:cNvSpPr/>
          <p:nvPr/>
        </p:nvSpPr>
        <p:spPr>
          <a:xfrm>
            <a:off x="647700" y="720095"/>
            <a:ext cx="7721600"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WITH JAVASCRIPT YOU CAN…</a:t>
            </a:r>
          </a:p>
        </p:txBody>
      </p:sp>
      <p:sp>
        <p:nvSpPr>
          <p:cNvPr id="578" name="Shape 578"/>
          <p:cNvSpPr/>
          <p:nvPr/>
        </p:nvSpPr>
        <p:spPr>
          <a:xfrm>
            <a:off x="698088" y="2686049"/>
            <a:ext cx="1970061" cy="1970061"/>
          </a:xfrm>
          <a:prstGeom prst="roundRect">
            <a:avLst>
              <a:gd name="adj" fmla="val 15000"/>
            </a:avLst>
          </a:prstGeom>
          <a:solidFill>
            <a:srgbClr val="FFD800"/>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579" name="Shape 579"/>
          <p:cNvSpPr/>
          <p:nvPr/>
        </p:nvSpPr>
        <p:spPr>
          <a:xfrm>
            <a:off x="3935530" y="2686049"/>
            <a:ext cx="1970061" cy="1970061"/>
          </a:xfrm>
          <a:prstGeom prst="roundRect">
            <a:avLst>
              <a:gd name="adj" fmla="val 15000"/>
            </a:avLst>
          </a:prstGeom>
          <a:solidFill>
            <a:srgbClr val="5FCBC8"/>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580" name="Shape 580"/>
          <p:cNvSpPr/>
          <p:nvPr/>
        </p:nvSpPr>
        <p:spPr>
          <a:xfrm>
            <a:off x="7172972" y="2686049"/>
            <a:ext cx="1970061" cy="1970061"/>
          </a:xfrm>
          <a:prstGeom prst="roundRect">
            <a:avLst>
              <a:gd name="adj" fmla="val 15000"/>
            </a:avLst>
          </a:prstGeom>
          <a:solidFill>
            <a:srgbClr val="F1AFC3"/>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581" name="Shape 581"/>
          <p:cNvSpPr/>
          <p:nvPr/>
        </p:nvSpPr>
        <p:spPr>
          <a:xfrm>
            <a:off x="10410413" y="2686049"/>
            <a:ext cx="1970061" cy="1970061"/>
          </a:xfrm>
          <a:prstGeom prst="roundRect">
            <a:avLst>
              <a:gd name="adj" fmla="val 15000"/>
            </a:avLst>
          </a:prstGeom>
          <a:solidFill>
            <a:srgbClr val="E93F34"/>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582" name="Shape 582"/>
          <p:cNvSpPr/>
          <p:nvPr/>
        </p:nvSpPr>
        <p:spPr>
          <a:xfrm>
            <a:off x="1092196" y="3637148"/>
            <a:ext cx="1181845"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defTabSz="1308100">
              <a:defRPr sz="2400">
                <a:uFill>
                  <a:solidFill>
                    <a:srgbClr val="FFFFFF"/>
                  </a:solidFill>
                </a:uFill>
                <a:latin typeface="+mj-lt"/>
                <a:ea typeface="+mj-ea"/>
                <a:cs typeface="+mj-cs"/>
                <a:sym typeface="Helvetica"/>
              </a:defRPr>
            </a:pPr>
            <a:r>
              <a:t>Access</a:t>
            </a:r>
          </a:p>
          <a:p>
            <a:pPr algn="ctr" defTabSz="1308100">
              <a:defRPr sz="2400">
                <a:uFill>
                  <a:solidFill>
                    <a:srgbClr val="FFFFFF"/>
                  </a:solidFill>
                </a:uFill>
                <a:latin typeface="+mj-lt"/>
                <a:ea typeface="+mj-ea"/>
                <a:cs typeface="+mj-cs"/>
                <a:sym typeface="Helvetica"/>
              </a:defRPr>
            </a:pPr>
            <a:r>
              <a:t>Content</a:t>
            </a:r>
          </a:p>
        </p:txBody>
      </p:sp>
      <p:sp>
        <p:nvSpPr>
          <p:cNvPr id="583" name="Shape 583"/>
          <p:cNvSpPr/>
          <p:nvPr/>
        </p:nvSpPr>
        <p:spPr>
          <a:xfrm>
            <a:off x="4329638" y="3637148"/>
            <a:ext cx="1181845"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defTabSz="1308100">
              <a:defRPr sz="2400">
                <a:uFill>
                  <a:solidFill>
                    <a:srgbClr val="FFFFFF"/>
                  </a:solidFill>
                </a:uFill>
                <a:latin typeface="+mj-lt"/>
                <a:ea typeface="+mj-ea"/>
                <a:cs typeface="+mj-cs"/>
                <a:sym typeface="Helvetica"/>
              </a:defRPr>
            </a:pPr>
            <a:r>
              <a:t>Modify</a:t>
            </a:r>
          </a:p>
          <a:p>
            <a:pPr algn="ctr" defTabSz="1308100">
              <a:defRPr sz="2400">
                <a:uFill>
                  <a:solidFill>
                    <a:srgbClr val="FFFFFF"/>
                  </a:solidFill>
                </a:uFill>
                <a:latin typeface="+mj-lt"/>
                <a:ea typeface="+mj-ea"/>
                <a:cs typeface="+mj-cs"/>
                <a:sym typeface="Helvetica"/>
              </a:defRPr>
            </a:pPr>
            <a:r>
              <a:t>Content</a:t>
            </a:r>
          </a:p>
        </p:txBody>
      </p:sp>
      <p:sp>
        <p:nvSpPr>
          <p:cNvPr id="584" name="Shape 584"/>
          <p:cNvSpPr/>
          <p:nvPr/>
        </p:nvSpPr>
        <p:spPr>
          <a:xfrm>
            <a:off x="7474136" y="3637148"/>
            <a:ext cx="1367732"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defTabSz="1308100">
              <a:defRPr sz="2400">
                <a:uFill>
                  <a:solidFill>
                    <a:srgbClr val="FFFFFF"/>
                  </a:solidFill>
                </a:uFill>
                <a:latin typeface="+mj-lt"/>
                <a:ea typeface="+mj-ea"/>
                <a:cs typeface="+mj-cs"/>
                <a:sym typeface="Helvetica"/>
              </a:defRPr>
            </a:pPr>
            <a:r>
              <a:t>Program</a:t>
            </a:r>
          </a:p>
          <a:p>
            <a:pPr algn="ctr" defTabSz="1308100">
              <a:defRPr sz="2400">
                <a:uFill>
                  <a:solidFill>
                    <a:srgbClr val="FFFFFF"/>
                  </a:solidFill>
                </a:uFill>
                <a:latin typeface="+mj-lt"/>
                <a:ea typeface="+mj-ea"/>
                <a:cs typeface="+mj-cs"/>
                <a:sym typeface="Helvetica"/>
              </a:defRPr>
            </a:pPr>
            <a:r>
              <a:t>Rules</a:t>
            </a:r>
          </a:p>
        </p:txBody>
      </p:sp>
      <p:sp>
        <p:nvSpPr>
          <p:cNvPr id="585" name="Shape 585"/>
          <p:cNvSpPr/>
          <p:nvPr/>
        </p:nvSpPr>
        <p:spPr>
          <a:xfrm>
            <a:off x="10728396" y="3637148"/>
            <a:ext cx="1334096"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defTabSz="1308100">
              <a:defRPr sz="2400">
                <a:uFill>
                  <a:solidFill>
                    <a:srgbClr val="FFFFFF"/>
                  </a:solidFill>
                </a:uFill>
                <a:latin typeface="+mj-lt"/>
                <a:ea typeface="+mj-ea"/>
                <a:cs typeface="+mj-cs"/>
                <a:sym typeface="Helvetica"/>
              </a:defRPr>
            </a:pPr>
            <a:r>
              <a:t>React to</a:t>
            </a:r>
          </a:p>
          <a:p>
            <a:pPr algn="ctr" defTabSz="1308100">
              <a:defRPr sz="2400">
                <a:uFill>
                  <a:solidFill>
                    <a:srgbClr val="FFFFFF"/>
                  </a:solidFill>
                </a:uFill>
                <a:latin typeface="+mj-lt"/>
                <a:ea typeface="+mj-ea"/>
                <a:cs typeface="+mj-cs"/>
                <a:sym typeface="Helvetica"/>
              </a:defRPr>
            </a:pPr>
            <a:r>
              <a:t>Events</a:t>
            </a:r>
          </a:p>
        </p:txBody>
      </p:sp>
      <p:sp>
        <p:nvSpPr>
          <p:cNvPr id="586" name="Shape 586"/>
          <p:cNvSpPr/>
          <p:nvPr/>
        </p:nvSpPr>
        <p:spPr>
          <a:xfrm>
            <a:off x="1443025" y="2727960"/>
            <a:ext cx="587531" cy="111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6700" b="1">
                <a:uFill>
                  <a:solidFill>
                    <a:srgbClr val="FFFFFF"/>
                  </a:solidFill>
                </a:uFill>
                <a:latin typeface="+mj-lt"/>
                <a:ea typeface="+mj-ea"/>
                <a:cs typeface="+mj-cs"/>
                <a:sym typeface="Helvetica"/>
              </a:defRPr>
            </a:lvl1pPr>
          </a:lstStyle>
          <a:p>
            <a:r>
              <a:t>1</a:t>
            </a:r>
          </a:p>
        </p:txBody>
      </p:sp>
      <p:sp>
        <p:nvSpPr>
          <p:cNvPr id="587" name="Shape 587"/>
          <p:cNvSpPr/>
          <p:nvPr/>
        </p:nvSpPr>
        <p:spPr>
          <a:xfrm>
            <a:off x="4680467" y="2727960"/>
            <a:ext cx="587531" cy="111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6700" b="1">
                <a:uFill>
                  <a:solidFill>
                    <a:srgbClr val="FFFFFF"/>
                  </a:solidFill>
                </a:uFill>
                <a:latin typeface="+mj-lt"/>
                <a:ea typeface="+mj-ea"/>
                <a:cs typeface="+mj-cs"/>
                <a:sym typeface="Helvetica"/>
              </a:defRPr>
            </a:lvl1pPr>
          </a:lstStyle>
          <a:p>
            <a:r>
              <a:t>2</a:t>
            </a:r>
          </a:p>
        </p:txBody>
      </p:sp>
      <p:sp>
        <p:nvSpPr>
          <p:cNvPr id="588" name="Shape 588"/>
          <p:cNvSpPr/>
          <p:nvPr/>
        </p:nvSpPr>
        <p:spPr>
          <a:xfrm>
            <a:off x="7917908" y="2727960"/>
            <a:ext cx="587531" cy="111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6700" b="1">
                <a:uFill>
                  <a:solidFill>
                    <a:srgbClr val="FFFFFF"/>
                  </a:solidFill>
                </a:uFill>
                <a:latin typeface="+mj-lt"/>
                <a:ea typeface="+mj-ea"/>
                <a:cs typeface="+mj-cs"/>
                <a:sym typeface="Helvetica"/>
              </a:defRPr>
            </a:lvl1pPr>
          </a:lstStyle>
          <a:p>
            <a:r>
              <a:t>3</a:t>
            </a:r>
          </a:p>
        </p:txBody>
      </p:sp>
      <p:sp>
        <p:nvSpPr>
          <p:cNvPr id="589" name="Shape 589"/>
          <p:cNvSpPr/>
          <p:nvPr/>
        </p:nvSpPr>
        <p:spPr>
          <a:xfrm>
            <a:off x="11155350" y="2727960"/>
            <a:ext cx="587531" cy="111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6700" b="1">
                <a:uFill>
                  <a:solidFill>
                    <a:srgbClr val="FFFFFF"/>
                  </a:solidFill>
                </a:uFill>
                <a:latin typeface="+mj-lt"/>
                <a:ea typeface="+mj-ea"/>
                <a:cs typeface="+mj-cs"/>
                <a:sym typeface="Helvetica"/>
              </a:defRPr>
            </a:lvl1pPr>
          </a:lstStyle>
          <a:p>
            <a:r>
              <a:t>4</a:t>
            </a:r>
          </a:p>
        </p:txBody>
      </p:sp>
      <p:sp>
        <p:nvSpPr>
          <p:cNvPr id="590" name="Shape 590"/>
          <p:cNvSpPr/>
          <p:nvPr/>
        </p:nvSpPr>
        <p:spPr>
          <a:xfrm>
            <a:off x="803471" y="5446524"/>
            <a:ext cx="11763078"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8000">
                <a:solidFill>
                  <a:srgbClr val="FFFFFF"/>
                </a:solidFill>
                <a:uFill>
                  <a:solidFill>
                    <a:srgbClr val="FFFFFF"/>
                  </a:solidFill>
                </a:uFill>
                <a:latin typeface="+mj-lt"/>
                <a:ea typeface="+mj-ea"/>
                <a:cs typeface="+mj-cs"/>
                <a:sym typeface="Helvetica"/>
              </a:defRPr>
            </a:pPr>
            <a:r>
              <a:rPr>
                <a:solidFill>
                  <a:srgbClr val="FF2600"/>
                </a:solidFill>
              </a:rPr>
              <a:t>MANIPULATE THE DOM</a:t>
            </a: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 name="image20.png"/>
          <p:cNvPicPr>
            <a:picLocks noChangeAspect="1"/>
          </p:cNvPicPr>
          <p:nvPr/>
        </p:nvPicPr>
        <p:blipFill>
          <a:blip r:embed="rId2">
            <a:extLst/>
          </a:blip>
          <a:stretch>
            <a:fillRect/>
          </a:stretch>
        </p:blipFill>
        <p:spPr>
          <a:xfrm>
            <a:off x="686861" y="3101000"/>
            <a:ext cx="1332240" cy="1332239"/>
          </a:xfrm>
          <a:prstGeom prst="rect">
            <a:avLst/>
          </a:prstGeom>
          <a:ln w="12700">
            <a:miter lim="400000"/>
          </a:ln>
        </p:spPr>
      </p:pic>
      <p:sp>
        <p:nvSpPr>
          <p:cNvPr id="595" name="Shape 595"/>
          <p:cNvSpPr/>
          <p:nvPr/>
        </p:nvSpPr>
        <p:spPr>
          <a:xfrm>
            <a:off x="204692" y="3533521"/>
            <a:ext cx="2759701" cy="7975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indent="457200">
              <a:lnSpc>
                <a:spcPct val="120000"/>
              </a:lnSpc>
              <a:defRPr sz="1800" b="1">
                <a:solidFill>
                  <a:srgbClr val="FFFFFF"/>
                </a:solidFill>
                <a:latin typeface="+mj-lt"/>
                <a:ea typeface="+mj-ea"/>
                <a:cs typeface="+mj-cs"/>
                <a:sym typeface="Helvetica"/>
              </a:defRPr>
            </a:lvl1pPr>
          </a:lstStyle>
          <a:p>
            <a:r>
              <a:t>EXERCISE</a:t>
            </a:r>
          </a:p>
        </p:txBody>
      </p:sp>
      <p:sp>
        <p:nvSpPr>
          <p:cNvPr id="596" name="Shape 596"/>
          <p:cNvSpPr/>
          <p:nvPr/>
        </p:nvSpPr>
        <p:spPr>
          <a:xfrm>
            <a:off x="2961475" y="2355059"/>
            <a:ext cx="7559400" cy="2235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57200" indent="-342900">
              <a:buClr>
                <a:srgbClr val="000000"/>
              </a:buClr>
              <a:buSzPct val="100000"/>
              <a:buAutoNum type="arabicPeriod"/>
              <a:defRPr sz="1800">
                <a:latin typeface="Georgia"/>
                <a:ea typeface="Georgia"/>
                <a:cs typeface="Georgia"/>
                <a:sym typeface="Georgia"/>
              </a:defRPr>
            </a:pPr>
            <a:r>
              <a:t>Let’s visit this  </a:t>
            </a:r>
            <a:r>
              <a:rPr u="sng">
                <a:solidFill>
                  <a:srgbClr val="0000FF"/>
                </a:solidFill>
                <a:uFill>
                  <a:solidFill>
                    <a:srgbClr val="0000FF"/>
                  </a:solidFill>
                </a:uFill>
                <a:hlinkClick r:id="rId3"/>
              </a:rPr>
              <a:t>codepen</a:t>
            </a:r>
            <a:r>
              <a:t> together</a:t>
            </a:r>
          </a:p>
          <a:p>
            <a:pPr marL="457200" indent="-342900">
              <a:buSzPct val="100000"/>
              <a:buAutoNum type="arabicPeriod"/>
              <a:defRPr sz="1800">
                <a:latin typeface="Georgia"/>
                <a:ea typeface="Georgia"/>
                <a:cs typeface="Georgia"/>
                <a:sym typeface="Georgia"/>
              </a:defRPr>
            </a:pPr>
            <a:r>
              <a:t>Turn to someone next to you and as a team try to figure out on a high level what is happening</a:t>
            </a:r>
          </a:p>
          <a:p>
            <a:pPr marL="457200" indent="-342900">
              <a:buClr>
                <a:srgbClr val="000000"/>
              </a:buClr>
              <a:buSzPct val="100000"/>
              <a:buAutoNum type="arabicPeriod"/>
              <a:defRPr sz="1800">
                <a:latin typeface="Georgia"/>
                <a:ea typeface="Georgia"/>
                <a:cs typeface="Georgia"/>
                <a:sym typeface="Georgia"/>
              </a:defRPr>
            </a:pPr>
            <a:r>
              <a:t>With your partner try to make it so that the slow button changes the bulb to yellow</a:t>
            </a:r>
          </a:p>
          <a:p>
            <a:pPr marL="457200" indent="-342900">
              <a:buClr>
                <a:srgbClr val="000000"/>
              </a:buClr>
              <a:buSzPct val="100000"/>
              <a:buAutoNum type="arabicPeriod"/>
              <a:defRPr sz="1800">
                <a:latin typeface="Georgia"/>
                <a:ea typeface="Georgia"/>
                <a:cs typeface="Georgia"/>
                <a:sym typeface="Georgia"/>
              </a:defRPr>
            </a:pPr>
            <a:r>
              <a:t>With your partner try to make it so that the go button works</a:t>
            </a:r>
          </a:p>
          <a:p>
            <a:pPr marL="457200" indent="-342900">
              <a:buClr>
                <a:srgbClr val="000000"/>
              </a:buClr>
              <a:buSzPct val="100000"/>
              <a:buAutoNum type="arabicPeriod"/>
              <a:defRPr sz="1800">
                <a:latin typeface="Georgia"/>
                <a:ea typeface="Georgia"/>
                <a:cs typeface="Georgia"/>
                <a:sym typeface="Georgia"/>
              </a:defRPr>
            </a:pPr>
            <a:r>
              <a:t>This exercise is simply to help introduce you to what JavaScript looks like, do not get caught up in all the details just yet</a:t>
            </a:r>
          </a:p>
        </p:txBody>
      </p:sp>
      <p:sp>
        <p:nvSpPr>
          <p:cNvPr id="597" name="Shape 597"/>
          <p:cNvSpPr/>
          <p:nvPr/>
        </p:nvSpPr>
        <p:spPr>
          <a:xfrm>
            <a:off x="2989800" y="177614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atin typeface="Oswald"/>
                <a:ea typeface="Oswald"/>
                <a:cs typeface="Oswald"/>
                <a:sym typeface="Oswald"/>
              </a:defRPr>
            </a:lvl1pPr>
          </a:lstStyle>
          <a:p>
            <a:r>
              <a:t>DIRECTIONS</a:t>
            </a:r>
          </a:p>
        </p:txBody>
      </p:sp>
      <p:sp>
        <p:nvSpPr>
          <p:cNvPr id="598" name="Shape 598"/>
          <p:cNvSpPr/>
          <p:nvPr/>
        </p:nvSpPr>
        <p:spPr>
          <a:xfrm flipV="1">
            <a:off x="2499220" y="1755450"/>
            <a:ext cx="1" cy="4661099"/>
          </a:xfrm>
          <a:prstGeom prst="line">
            <a:avLst/>
          </a:prstGeom>
          <a:ln>
            <a:solidFill>
              <a:srgbClr val="B7B7B7"/>
            </a:solidFill>
          </a:ln>
        </p:spPr>
        <p:txBody>
          <a:bodyPr lIns="45719" rIns="45719"/>
          <a:lstStyle/>
          <a:p>
            <a:endParaRPr/>
          </a:p>
        </p:txBody>
      </p:sp>
      <p:sp>
        <p:nvSpPr>
          <p:cNvPr id="599" name="Shape 599"/>
          <p:cNvSpPr/>
          <p:nvPr/>
        </p:nvSpPr>
        <p:spPr>
          <a:xfrm>
            <a:off x="647700" y="720095"/>
            <a:ext cx="7721600"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PRActice reading JavaScript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Shape 601"/>
          <p:cNvSpPr/>
          <p:nvPr/>
        </p:nvSpPr>
        <p:spPr>
          <a:xfrm>
            <a:off x="635000" y="736600"/>
            <a:ext cx="10160000"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latin typeface="Oswald"/>
                <a:ea typeface="Oswald"/>
                <a:cs typeface="Oswald"/>
                <a:sym typeface="Oswald"/>
              </a:defRPr>
            </a:lvl1pPr>
          </a:lstStyle>
          <a:p>
            <a:r>
              <a:t>JAVASCRIPT 101</a:t>
            </a:r>
          </a:p>
        </p:txBody>
      </p:sp>
      <p:sp>
        <p:nvSpPr>
          <p:cNvPr id="602" name="Shape 602"/>
          <p:cNvSpPr/>
          <p:nvPr/>
        </p:nvSpPr>
        <p:spPr>
          <a:xfrm>
            <a:off x="635000" y="1473200"/>
            <a:ext cx="11734800" cy="29413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INTRO TO PSEUDO CODE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Shape 604"/>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05" name="Shape 605"/>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06" name="Shape 606"/>
          <p:cNvSpPr/>
          <p:nvPr/>
        </p:nvSpPr>
        <p:spPr>
          <a:xfrm>
            <a:off x="635000" y="736600"/>
            <a:ext cx="9307957"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The importance of planning</a:t>
            </a:r>
          </a:p>
        </p:txBody>
      </p:sp>
      <p:pic>
        <p:nvPicPr>
          <p:cNvPr id="607" name="pasted-image.png"/>
          <p:cNvPicPr>
            <a:picLocks noChangeAspect="1"/>
          </p:cNvPicPr>
          <p:nvPr/>
        </p:nvPicPr>
        <p:blipFill>
          <a:blip r:embed="rId2">
            <a:extLst/>
          </a:blip>
          <a:stretch>
            <a:fillRect/>
          </a:stretch>
        </p:blipFill>
        <p:spPr>
          <a:xfrm>
            <a:off x="2709995" y="1416756"/>
            <a:ext cx="7230944" cy="536729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508" name="Shape 508"/>
          <p:cNvSpPr>
            <a:spLocks noGrp="1"/>
          </p:cNvSpPr>
          <p:nvPr>
            <p:ph type="body" idx="13"/>
          </p:nvPr>
        </p:nvSpPr>
        <p:spPr>
          <a:prstGeom prst="rect">
            <a:avLst/>
          </a:prstGeom>
        </p:spPr>
        <p:txBody>
          <a:bodyPr/>
          <a:lstStyle>
            <a:lvl1pPr>
              <a:defRPr>
                <a:solidFill>
                  <a:srgbClr val="E51823"/>
                </a:solidFill>
              </a:defRPr>
            </a:lvl1pPr>
          </a:lstStyle>
          <a:p>
            <a:r>
              <a:t>FOR INSTRUCTOR PURPOSES ONLY</a:t>
            </a:r>
          </a:p>
        </p:txBody>
      </p:sp>
      <p:sp>
        <p:nvSpPr>
          <p:cNvPr id="509" name="Shape 509"/>
          <p:cNvSpPr/>
          <p:nvPr/>
        </p:nvSpPr>
        <p:spPr>
          <a:xfrm>
            <a:off x="1337253" y="2806700"/>
            <a:ext cx="11042304" cy="4033243"/>
          </a:xfrm>
          <a:prstGeom prst="rect">
            <a:avLst/>
          </a:prstGeom>
          <a:ln w="12700"/>
          <a:extLst>
            <a:ext uri="{C572A759-6A51-4108-AA02-DFA0A04FC94B}">
              <ma14:wrappingTextBoxFlag xmlns:ma14="http://schemas.microsoft.com/office/mac/drawingml/2011/main" xmlns="" val="1"/>
            </a:ext>
          </a:extLst>
        </p:spPr>
        <p:txBody>
          <a:bodyPr lIns="0" tIns="0" rIns="0" bIns="0"/>
          <a:lstStyle/>
          <a:p>
            <a:pPr defTabSz="647700">
              <a:spcBef>
                <a:spcPts val="1000"/>
              </a:spcBef>
              <a:defRPr sz="2500">
                <a:uFill>
                  <a:solidFill>
                    <a:srgbClr val="000000"/>
                  </a:solidFill>
                </a:uFill>
                <a:latin typeface="+mj-lt"/>
                <a:ea typeface="+mj-ea"/>
                <a:cs typeface="+mj-cs"/>
                <a:sym typeface="Helvetica"/>
              </a:defRPr>
            </a:pPr>
            <a:endParaRPr/>
          </a:p>
          <a:p>
            <a:pPr marL="203179" indent="-203179" defTabSz="647700">
              <a:spcBef>
                <a:spcPts val="1000"/>
              </a:spcBef>
              <a:buSzPct val="70000"/>
              <a:buFont typeface="Lucida Grande"/>
              <a:buChar char="‣"/>
              <a:defRPr sz="2500">
                <a:uFill>
                  <a:solidFill>
                    <a:srgbClr val="000000"/>
                  </a:solidFill>
                </a:uFill>
                <a:latin typeface="+mj-lt"/>
                <a:ea typeface="+mj-ea"/>
                <a:cs typeface="+mj-cs"/>
                <a:sym typeface="Helvetica"/>
              </a:defRPr>
            </a:pPr>
            <a:r>
              <a:t>There’s a lot to fit into this class!  Don’t worry about diving too deep—this should be an introductory lesson.</a:t>
            </a:r>
          </a:p>
          <a:p>
            <a:pPr marL="203179" indent="-203179" defTabSz="647700">
              <a:spcBef>
                <a:spcPts val="1000"/>
              </a:spcBef>
              <a:buSzPct val="70000"/>
              <a:buFont typeface="Lucida Grande"/>
              <a:buChar char="‣"/>
              <a:defRPr sz="2500">
                <a:uFill>
                  <a:solidFill>
                    <a:srgbClr val="000000"/>
                  </a:solidFill>
                </a:uFill>
                <a:latin typeface="+mj-lt"/>
                <a:ea typeface="+mj-ea"/>
                <a:cs typeface="+mj-cs"/>
                <a:sym typeface="Helvetica"/>
              </a:defRPr>
            </a:pPr>
            <a:r>
              <a:t>Keep track of time, so you can get through all the content.</a:t>
            </a:r>
          </a:p>
          <a:p>
            <a:pPr marL="203179" indent="-203179" defTabSz="647700">
              <a:spcBef>
                <a:spcPts val="1000"/>
              </a:spcBef>
              <a:buSzPct val="70000"/>
              <a:buFont typeface="Lucida Grande"/>
              <a:buChar char="‣"/>
              <a:defRPr sz="2500">
                <a:uFill>
                  <a:solidFill>
                    <a:srgbClr val="000000"/>
                  </a:solidFill>
                </a:uFill>
                <a:latin typeface="+mj-lt"/>
                <a:ea typeface="+mj-ea"/>
                <a:cs typeface="+mj-cs"/>
                <a:sym typeface="Helvetica"/>
              </a:defRPr>
            </a:pPr>
            <a:r>
              <a:t>Be aware of differing skill levels and try to differentiate as needed.</a:t>
            </a:r>
          </a:p>
        </p:txBody>
      </p:sp>
      <p:sp>
        <p:nvSpPr>
          <p:cNvPr id="510" name="Shape 510"/>
          <p:cNvSpPr/>
          <p:nvPr/>
        </p:nvSpPr>
        <p:spPr>
          <a:xfrm>
            <a:off x="635000" y="2489200"/>
            <a:ext cx="7721600" cy="431800"/>
          </a:xfrm>
          <a:prstGeom prst="rect">
            <a:avLst/>
          </a:prstGeom>
          <a:ln w="12700"/>
          <a:extLst>
            <a:ext uri="{C572A759-6A51-4108-AA02-DFA0A04FC94B}">
              <ma14:wrappingTextBoxFlag xmlns:ma14="http://schemas.microsoft.com/office/mac/drawingml/2011/main" xmlns="" val="1"/>
            </a:ext>
          </a:extLst>
        </p:spPr>
        <p:txBody>
          <a:bodyPr lIns="0" tIns="0" rIns="0" bIns="0"/>
          <a:lstStyle>
            <a:lvl1pPr defTabSz="647700">
              <a:lnSpc>
                <a:spcPts val="3200"/>
              </a:lnSpc>
              <a:defRPr sz="3200" b="1" cap="all" spc="-64">
                <a:uFill>
                  <a:solidFill>
                    <a:srgbClr val="000000"/>
                  </a:solidFill>
                </a:uFill>
                <a:latin typeface="+mj-lt"/>
                <a:ea typeface="+mj-ea"/>
                <a:cs typeface="+mj-cs"/>
                <a:sym typeface="Helvetica"/>
              </a:defRPr>
            </a:lvl1pPr>
          </a:lstStyle>
          <a:p>
            <a:r>
              <a:t>INSTRUCTOR TIPS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10" name="Shape 610"/>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11" name="Shape 611"/>
          <p:cNvSpPr/>
          <p:nvPr/>
        </p:nvSpPr>
        <p:spPr>
          <a:xfrm>
            <a:off x="635000" y="736600"/>
            <a:ext cx="9307957"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pseudo code is…</a:t>
            </a:r>
          </a:p>
        </p:txBody>
      </p:sp>
      <p:sp>
        <p:nvSpPr>
          <p:cNvPr id="612" name="Shape 612"/>
          <p:cNvSpPr/>
          <p:nvPr/>
        </p:nvSpPr>
        <p:spPr>
          <a:xfrm>
            <a:off x="635000" y="1789071"/>
            <a:ext cx="11734801" cy="173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1308100">
              <a:lnSpc>
                <a:spcPct val="110000"/>
              </a:lnSpc>
              <a:defRPr sz="2500">
                <a:uFill>
                  <a:solidFill>
                    <a:srgbClr val="FFFFFF"/>
                  </a:solidFill>
                </a:uFill>
                <a:latin typeface="+mj-lt"/>
                <a:ea typeface="+mj-ea"/>
                <a:cs typeface="+mj-cs"/>
                <a:sym typeface="Helvetica"/>
              </a:defRPr>
            </a:pPr>
            <a:endParaRPr/>
          </a:p>
          <a:p>
            <a:pPr marL="240631" indent="-240631" defTabSz="1308100">
              <a:lnSpc>
                <a:spcPct val="110000"/>
              </a:lnSpc>
              <a:buSzPct val="100000"/>
              <a:buChar char="‣"/>
              <a:defRPr sz="2500">
                <a:uFill>
                  <a:solidFill>
                    <a:srgbClr val="FFFFFF"/>
                  </a:solidFill>
                </a:uFill>
                <a:latin typeface="+mj-lt"/>
                <a:ea typeface="+mj-ea"/>
                <a:cs typeface="+mj-cs"/>
                <a:sym typeface="Helvetica"/>
              </a:defRPr>
            </a:pPr>
            <a:r>
              <a:t>A way to 'plan out' your program before coding it.</a:t>
            </a:r>
          </a:p>
          <a:p>
            <a:pPr marL="240631" indent="-240631" defTabSz="1308100">
              <a:lnSpc>
                <a:spcPct val="110000"/>
              </a:lnSpc>
              <a:buSzPct val="100000"/>
              <a:buChar char="‣"/>
              <a:defRPr sz="2500">
                <a:uFill>
                  <a:solidFill>
                    <a:srgbClr val="FFFFFF"/>
                  </a:solidFill>
                </a:uFill>
                <a:latin typeface="+mj-lt"/>
                <a:ea typeface="+mj-ea"/>
                <a:cs typeface="+mj-cs"/>
                <a:sym typeface="Helvetica"/>
              </a:defRPr>
            </a:pPr>
            <a:r>
              <a:t>A detailed yet readable description of what a computer program must do.</a:t>
            </a:r>
          </a:p>
          <a:p>
            <a:pPr marL="240631" indent="-240631" defTabSz="1308100">
              <a:lnSpc>
                <a:spcPct val="110000"/>
              </a:lnSpc>
              <a:buSzPct val="100000"/>
              <a:buChar char="‣"/>
              <a:defRPr sz="2500">
                <a:uFill>
                  <a:solidFill>
                    <a:srgbClr val="FFFFFF"/>
                  </a:solidFill>
                </a:uFill>
                <a:latin typeface="+mj-lt"/>
                <a:ea typeface="+mj-ea"/>
                <a:cs typeface="+mj-cs"/>
                <a:sym typeface="Helvetica"/>
              </a:defRPr>
            </a:pPr>
            <a:r>
              <a:t>Expressed in plain english.</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hape 614"/>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15" name="Shape 615"/>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16" name="Shape 616"/>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Pseudo Code — Example </a:t>
            </a:r>
          </a:p>
        </p:txBody>
      </p:sp>
      <p:sp>
        <p:nvSpPr>
          <p:cNvPr id="617" name="Shape 617"/>
          <p:cNvSpPr/>
          <p:nvPr/>
        </p:nvSpPr>
        <p:spPr>
          <a:xfrm>
            <a:off x="721688" y="1743480"/>
            <a:ext cx="11790749"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 A program that lets a player know whether he or she has passed the current level.</a:t>
            </a:r>
          </a:p>
        </p:txBody>
      </p:sp>
      <p:pic>
        <p:nvPicPr>
          <p:cNvPr id="618" name="Screen Shot 2016-07-14 at 11.00.13 AM.png"/>
          <p:cNvPicPr>
            <a:picLocks noChangeAspect="1"/>
          </p:cNvPicPr>
          <p:nvPr/>
        </p:nvPicPr>
        <p:blipFill>
          <a:blip r:embed="rId3">
            <a:extLst/>
          </a:blip>
          <a:stretch>
            <a:fillRect/>
          </a:stretch>
        </p:blipFill>
        <p:spPr>
          <a:xfrm>
            <a:off x="2425700" y="2579795"/>
            <a:ext cx="8153400" cy="3505201"/>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 name="image20.png"/>
          <p:cNvPicPr>
            <a:picLocks noChangeAspect="1"/>
          </p:cNvPicPr>
          <p:nvPr/>
        </p:nvPicPr>
        <p:blipFill>
          <a:blip r:embed="rId3">
            <a:extLst/>
          </a:blip>
          <a:stretch>
            <a:fillRect/>
          </a:stretch>
        </p:blipFill>
        <p:spPr>
          <a:xfrm>
            <a:off x="686861" y="3101000"/>
            <a:ext cx="1332240" cy="1332239"/>
          </a:xfrm>
          <a:prstGeom prst="rect">
            <a:avLst/>
          </a:prstGeom>
          <a:ln w="12700">
            <a:miter lim="400000"/>
          </a:ln>
        </p:spPr>
      </p:pic>
      <p:sp>
        <p:nvSpPr>
          <p:cNvPr id="623" name="Shape 623"/>
          <p:cNvSpPr/>
          <p:nvPr/>
        </p:nvSpPr>
        <p:spPr>
          <a:xfrm>
            <a:off x="204692" y="3533521"/>
            <a:ext cx="2759701" cy="7975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indent="457200">
              <a:lnSpc>
                <a:spcPct val="120000"/>
              </a:lnSpc>
              <a:defRPr sz="1800" b="1">
                <a:solidFill>
                  <a:srgbClr val="FFFFFF"/>
                </a:solidFill>
                <a:latin typeface="+mj-lt"/>
                <a:ea typeface="+mj-ea"/>
                <a:cs typeface="+mj-cs"/>
                <a:sym typeface="Helvetica"/>
              </a:defRPr>
            </a:lvl1pPr>
          </a:lstStyle>
          <a:p>
            <a:r>
              <a:t>EXERCISE</a:t>
            </a:r>
          </a:p>
        </p:txBody>
      </p:sp>
      <p:sp>
        <p:nvSpPr>
          <p:cNvPr id="624" name="Shape 624"/>
          <p:cNvSpPr/>
          <p:nvPr/>
        </p:nvSpPr>
        <p:spPr>
          <a:xfrm>
            <a:off x="2961475" y="3021809"/>
            <a:ext cx="7559400" cy="901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57200" indent="-342900">
              <a:buClr>
                <a:srgbClr val="000000"/>
              </a:buClr>
              <a:buSzPct val="100000"/>
              <a:buAutoNum type="arabicPeriod"/>
              <a:defRPr sz="1800">
                <a:latin typeface="Georgia"/>
                <a:ea typeface="Georgia"/>
                <a:cs typeface="Georgia"/>
                <a:sym typeface="Georgia"/>
              </a:defRPr>
            </a:lvl1pPr>
          </a:lstStyle>
          <a:p>
            <a:r>
              <a:t>Write pseudo code for an application that would monitor the room temperature and adjust it so the room remains at a certain temperature.</a:t>
            </a:r>
          </a:p>
        </p:txBody>
      </p:sp>
      <p:sp>
        <p:nvSpPr>
          <p:cNvPr id="625" name="Shape 625"/>
          <p:cNvSpPr/>
          <p:nvPr/>
        </p:nvSpPr>
        <p:spPr>
          <a:xfrm>
            <a:off x="2989800" y="177614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atin typeface="Oswald"/>
                <a:ea typeface="Oswald"/>
                <a:cs typeface="Oswald"/>
                <a:sym typeface="Oswald"/>
              </a:defRPr>
            </a:lvl1pPr>
          </a:lstStyle>
          <a:p>
            <a:r>
              <a:t>DIRECTIONS</a:t>
            </a:r>
          </a:p>
        </p:txBody>
      </p:sp>
      <p:sp>
        <p:nvSpPr>
          <p:cNvPr id="626" name="Shape 626"/>
          <p:cNvSpPr/>
          <p:nvPr/>
        </p:nvSpPr>
        <p:spPr>
          <a:xfrm flipV="1">
            <a:off x="2499220" y="1755450"/>
            <a:ext cx="1" cy="4661099"/>
          </a:xfrm>
          <a:prstGeom prst="line">
            <a:avLst/>
          </a:prstGeom>
          <a:ln>
            <a:solidFill>
              <a:srgbClr val="B7B7B7"/>
            </a:solidFill>
          </a:ln>
        </p:spPr>
        <p:txBody>
          <a:bodyPr lIns="45719" rIns="45719"/>
          <a:lstStyle/>
          <a:p>
            <a:endParaRPr/>
          </a:p>
        </p:txBody>
      </p:sp>
      <p:sp>
        <p:nvSpPr>
          <p:cNvPr id="627" name="Shape 627"/>
          <p:cNvSpPr/>
          <p:nvPr/>
        </p:nvSpPr>
        <p:spPr>
          <a:xfrm>
            <a:off x="634999" y="736600"/>
            <a:ext cx="12080331" cy="431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800" b="1" cap="all" spc="-56">
                <a:uFill>
                  <a:solidFill>
                    <a:srgbClr val="000000"/>
                  </a:solidFill>
                </a:uFill>
                <a:latin typeface="Oswald"/>
                <a:ea typeface="Oswald"/>
                <a:cs typeface="Oswald"/>
                <a:sym typeface="Oswald"/>
              </a:defRPr>
            </a:lvl1pPr>
          </a:lstStyle>
          <a:p>
            <a:pPr>
              <a:defRPr sz="3200" cap="none" spc="0">
                <a:uFillTx/>
              </a:defRPr>
            </a:pPr>
            <a:r>
              <a:rPr sz="2800" cap="all" spc="-56">
                <a:uFill>
                  <a:solidFill>
                    <a:srgbClr val="000000"/>
                  </a:solidFill>
                </a:uFill>
              </a:rPr>
              <a:t>Pseudo Code — thermostat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p:nvPr/>
        </p:nvSpPr>
        <p:spPr>
          <a:xfrm>
            <a:off x="635000" y="736600"/>
            <a:ext cx="10160000"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latin typeface="Oswald"/>
                <a:ea typeface="Oswald"/>
                <a:cs typeface="Oswald"/>
                <a:sym typeface="Oswald"/>
              </a:defRPr>
            </a:lvl1pPr>
          </a:lstStyle>
          <a:p>
            <a:r>
              <a:t>JAVASCRIPT 101</a:t>
            </a:r>
          </a:p>
        </p:txBody>
      </p:sp>
      <p:sp>
        <p:nvSpPr>
          <p:cNvPr id="632" name="Shape 632"/>
          <p:cNvSpPr/>
          <p:nvPr/>
        </p:nvSpPr>
        <p:spPr>
          <a:xfrm>
            <a:off x="635000" y="1473200"/>
            <a:ext cx="11734800" cy="29413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VARIABLES + DATA TYPES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 name="pasted-image.jpg"/>
          <p:cNvPicPr>
            <a:picLocks noChangeAspect="1"/>
          </p:cNvPicPr>
          <p:nvPr/>
        </p:nvPicPr>
        <p:blipFill>
          <a:blip r:embed="rId2">
            <a:extLst/>
          </a:blip>
          <a:stretch>
            <a:fillRect/>
          </a:stretch>
        </p:blipFill>
        <p:spPr>
          <a:xfrm>
            <a:off x="5025392" y="2275626"/>
            <a:ext cx="7375897" cy="4145253"/>
          </a:xfrm>
          <a:prstGeom prst="rect">
            <a:avLst/>
          </a:prstGeom>
          <a:ln w="12700">
            <a:miter lim="400000"/>
          </a:ln>
        </p:spPr>
      </p:pic>
      <p:sp>
        <p:nvSpPr>
          <p:cNvPr id="635" name="Shape 635"/>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36" name="Shape 636"/>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37" name="Shape 637"/>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what are Variables?</a:t>
            </a:r>
          </a:p>
        </p:txBody>
      </p:sp>
      <p:sp>
        <p:nvSpPr>
          <p:cNvPr id="638" name="Shape 638"/>
          <p:cNvSpPr/>
          <p:nvPr/>
        </p:nvSpPr>
        <p:spPr>
          <a:xfrm>
            <a:off x="618066" y="1672086"/>
            <a:ext cx="11768669" cy="17360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We can tell our program to remember (store) values for us to use later on.</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The 'container' we use to store the value is called a variable.</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A variable has a name and a value.</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The value can change.</a:t>
            </a:r>
          </a:p>
        </p:txBody>
      </p:sp>
      <p:sp>
        <p:nvSpPr>
          <p:cNvPr id="639" name="Shape 639"/>
          <p:cNvSpPr/>
          <p:nvPr/>
        </p:nvSpPr>
        <p:spPr>
          <a:xfrm>
            <a:off x="5535512" y="5867852"/>
            <a:ext cx="6355657"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8000">
                <a:solidFill>
                  <a:srgbClr val="FFFFFF"/>
                </a:solidFill>
                <a:uFill>
                  <a:solidFill>
                    <a:srgbClr val="FFFFFF"/>
                  </a:solidFill>
                </a:uFill>
                <a:latin typeface="+mj-lt"/>
                <a:ea typeface="+mj-ea"/>
                <a:cs typeface="+mj-cs"/>
                <a:sym typeface="Helvetica"/>
              </a:defRPr>
            </a:pPr>
            <a:r>
              <a:rPr>
                <a:solidFill>
                  <a:srgbClr val="FF2600"/>
                </a:solidFill>
              </a:rPr>
              <a:t>var age = 29;</a:t>
            </a:r>
            <a:r>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42" name="Shape 642"/>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43" name="Shape 643"/>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Variables</a:t>
            </a:r>
          </a:p>
        </p:txBody>
      </p:sp>
      <p:sp>
        <p:nvSpPr>
          <p:cNvPr id="644" name="Shape 644"/>
          <p:cNvSpPr/>
          <p:nvPr/>
        </p:nvSpPr>
        <p:spPr>
          <a:xfrm>
            <a:off x="618066" y="1672086"/>
            <a:ext cx="11768669" cy="128016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defTabSz="647700">
              <a:lnSpc>
                <a:spcPct val="110000"/>
              </a:lnSpc>
              <a:spcBef>
                <a:spcPts val="400"/>
              </a:spcBef>
              <a:buSzPct val="85000"/>
              <a:buFont typeface="Lucida Grande"/>
              <a:buChar char="‣"/>
              <a:defRPr sz="2400" b="1">
                <a:latin typeface="+mj-lt"/>
                <a:ea typeface="+mj-ea"/>
                <a:cs typeface="+mj-cs"/>
                <a:sym typeface="Helvetica"/>
              </a:defRPr>
            </a:pPr>
            <a:r>
              <a:rPr>
                <a:uFill>
                  <a:solidFill>
                    <a:srgbClr val="000000"/>
                  </a:solidFill>
                </a:uFill>
              </a:rPr>
              <a:t>Reassigning a variable </a:t>
            </a:r>
            <a:r>
              <a:rPr b="0">
                <a:uFill>
                  <a:solidFill>
                    <a:srgbClr val="000000"/>
                  </a:solidFill>
                </a:uFill>
              </a:rPr>
              <a:t>means you are changing the value you set initially</a:t>
            </a:r>
          </a:p>
          <a:p>
            <a:pPr marL="177800" lvl="1" indent="-177800" defTabSz="647700">
              <a:lnSpc>
                <a:spcPct val="110000"/>
              </a:lnSpc>
              <a:spcBef>
                <a:spcPts val="400"/>
              </a:spcBef>
              <a:buSzPct val="85000"/>
              <a:buFont typeface="Lucida Grande"/>
              <a:buChar char="‣"/>
              <a:defRPr sz="2400" b="1">
                <a:latin typeface="+mj-lt"/>
                <a:ea typeface="+mj-ea"/>
                <a:cs typeface="+mj-cs"/>
                <a:sym typeface="Helvetica"/>
              </a:defRPr>
            </a:pPr>
            <a:r>
              <a:rPr b="0">
                <a:uFill>
                  <a:solidFill>
                    <a:srgbClr val="000000"/>
                  </a:solidFill>
                </a:uFill>
              </a:rPr>
              <a:t>How is this done?:</a:t>
            </a:r>
            <a:endParaRPr>
              <a:uFill>
                <a:solidFill>
                  <a:srgbClr val="000000"/>
                </a:solidFill>
              </a:uFill>
            </a:endParaRPr>
          </a:p>
        </p:txBody>
      </p:sp>
      <p:sp>
        <p:nvSpPr>
          <p:cNvPr id="645" name="Shape 645"/>
          <p:cNvSpPr/>
          <p:nvPr/>
        </p:nvSpPr>
        <p:spPr>
          <a:xfrm>
            <a:off x="3046882" y="2942840"/>
            <a:ext cx="6355656" cy="2540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8000">
                <a:solidFill>
                  <a:srgbClr val="FFFFFF"/>
                </a:solidFill>
                <a:uFill>
                  <a:solidFill>
                    <a:srgbClr val="FFFFFF"/>
                  </a:solidFill>
                </a:uFill>
                <a:latin typeface="+mj-lt"/>
                <a:ea typeface="+mj-ea"/>
                <a:cs typeface="+mj-cs"/>
                <a:sym typeface="Helvetica"/>
              </a:defRPr>
            </a:pPr>
            <a:r>
              <a:rPr>
                <a:solidFill>
                  <a:srgbClr val="FF2600"/>
                </a:solidFill>
              </a:rPr>
              <a:t>var age = 29;</a:t>
            </a:r>
          </a:p>
          <a:p>
            <a:pPr defTabSz="1308100">
              <a:defRPr sz="8000">
                <a:solidFill>
                  <a:srgbClr val="FFFFFF"/>
                </a:solidFill>
                <a:uFill>
                  <a:solidFill>
                    <a:srgbClr val="FFFFFF"/>
                  </a:solidFill>
                </a:uFill>
                <a:latin typeface="+mj-lt"/>
                <a:ea typeface="+mj-ea"/>
                <a:cs typeface="+mj-cs"/>
                <a:sym typeface="Helvetica"/>
              </a:defRPr>
            </a:pPr>
            <a:r>
              <a:rPr>
                <a:solidFill>
                  <a:srgbClr val="FF2600"/>
                </a:solidFill>
              </a:rPr>
              <a:t>age = 30;</a:t>
            </a:r>
            <a:r>
              <a: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9" name="image20.png"/>
          <p:cNvPicPr>
            <a:picLocks noChangeAspect="1"/>
          </p:cNvPicPr>
          <p:nvPr/>
        </p:nvPicPr>
        <p:blipFill>
          <a:blip r:embed="rId3">
            <a:extLst/>
          </a:blip>
          <a:stretch>
            <a:fillRect/>
          </a:stretch>
        </p:blipFill>
        <p:spPr>
          <a:xfrm>
            <a:off x="686861" y="3101000"/>
            <a:ext cx="1332240" cy="1332239"/>
          </a:xfrm>
          <a:prstGeom prst="rect">
            <a:avLst/>
          </a:prstGeom>
          <a:ln w="12700">
            <a:miter lim="400000"/>
          </a:ln>
        </p:spPr>
      </p:pic>
      <p:sp>
        <p:nvSpPr>
          <p:cNvPr id="650" name="Shape 650"/>
          <p:cNvSpPr/>
          <p:nvPr/>
        </p:nvSpPr>
        <p:spPr>
          <a:xfrm>
            <a:off x="204692" y="3533521"/>
            <a:ext cx="2759701" cy="7975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indent="457200">
              <a:lnSpc>
                <a:spcPct val="120000"/>
              </a:lnSpc>
              <a:defRPr sz="1800" b="1">
                <a:solidFill>
                  <a:srgbClr val="FFFFFF"/>
                </a:solidFill>
                <a:latin typeface="+mj-lt"/>
                <a:ea typeface="+mj-ea"/>
                <a:cs typeface="+mj-cs"/>
                <a:sym typeface="Helvetica"/>
              </a:defRPr>
            </a:lvl1pPr>
          </a:lstStyle>
          <a:p>
            <a:r>
              <a:t>EXERCISE</a:t>
            </a:r>
          </a:p>
        </p:txBody>
      </p:sp>
      <p:sp>
        <p:nvSpPr>
          <p:cNvPr id="651" name="Shape 651"/>
          <p:cNvSpPr/>
          <p:nvPr/>
        </p:nvSpPr>
        <p:spPr>
          <a:xfrm>
            <a:off x="2961475" y="2488409"/>
            <a:ext cx="7559400" cy="1968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57200" indent="-342900">
              <a:buClr>
                <a:srgbClr val="000000"/>
              </a:buClr>
              <a:buSzPct val="100000"/>
              <a:buAutoNum type="arabicPeriod"/>
              <a:defRPr sz="1800">
                <a:latin typeface="Georgia"/>
                <a:ea typeface="Georgia"/>
                <a:cs typeface="Georgia"/>
                <a:sym typeface="Georgia"/>
              </a:defRPr>
            </a:pPr>
            <a:r>
              <a:t>We'll be using the console to practice creating variables. It's where JavaScript is interpreted and run. You can use it to practice writing JavaScript!</a:t>
            </a:r>
          </a:p>
          <a:p>
            <a:pPr marL="457200" indent="-342900">
              <a:buClr>
                <a:srgbClr val="000000"/>
              </a:buClr>
              <a:buSzPct val="100000"/>
              <a:buAutoNum type="arabicPeriod"/>
              <a:defRPr sz="1800">
                <a:latin typeface="Georgia"/>
                <a:ea typeface="Georgia"/>
                <a:cs typeface="Georgia"/>
                <a:sym typeface="Georgia"/>
              </a:defRPr>
            </a:pPr>
            <a:r>
              <a:t> Open up Google Chrome</a:t>
            </a:r>
          </a:p>
          <a:p>
            <a:pPr marL="457200" indent="-342900">
              <a:buClr>
                <a:srgbClr val="000000"/>
              </a:buClr>
              <a:buSzPct val="100000"/>
              <a:buAutoNum type="arabicPeriod"/>
              <a:defRPr sz="1800">
                <a:latin typeface="Georgia"/>
                <a:ea typeface="Georgia"/>
                <a:cs typeface="Georgia"/>
                <a:sym typeface="Georgia"/>
              </a:defRPr>
            </a:pPr>
            <a:r>
              <a:t> Right click and go to "inspect"</a:t>
            </a:r>
          </a:p>
          <a:p>
            <a:pPr marL="457200" indent="-342900">
              <a:buClr>
                <a:srgbClr val="000000"/>
              </a:buClr>
              <a:buSzPct val="100000"/>
              <a:buAutoNum type="arabicPeriod"/>
              <a:defRPr sz="1800">
                <a:latin typeface="Georgia"/>
                <a:ea typeface="Georgia"/>
                <a:cs typeface="Georgia"/>
                <a:sym typeface="Georgia"/>
              </a:defRPr>
            </a:pPr>
            <a:r>
              <a:t> Select "console"</a:t>
            </a:r>
          </a:p>
          <a:p>
            <a:pPr marL="457200" indent="-342900">
              <a:buClr>
                <a:srgbClr val="000000"/>
              </a:buClr>
              <a:buSzPct val="100000"/>
              <a:buAutoNum type="arabicPeriod"/>
              <a:defRPr sz="1800">
                <a:latin typeface="Georgia"/>
                <a:ea typeface="Georgia"/>
                <a:cs typeface="Georgia"/>
                <a:sym typeface="Georgia"/>
              </a:defRPr>
            </a:pPr>
            <a:r>
              <a:t> Follow along!</a:t>
            </a:r>
          </a:p>
        </p:txBody>
      </p:sp>
      <p:sp>
        <p:nvSpPr>
          <p:cNvPr id="652" name="Shape 652"/>
          <p:cNvSpPr/>
          <p:nvPr/>
        </p:nvSpPr>
        <p:spPr>
          <a:xfrm>
            <a:off x="2989800" y="177614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atin typeface="Oswald"/>
                <a:ea typeface="Oswald"/>
                <a:cs typeface="Oswald"/>
                <a:sym typeface="Oswald"/>
              </a:defRPr>
            </a:lvl1pPr>
          </a:lstStyle>
          <a:p>
            <a:r>
              <a:t>DIRECTIONS</a:t>
            </a:r>
          </a:p>
        </p:txBody>
      </p:sp>
      <p:sp>
        <p:nvSpPr>
          <p:cNvPr id="653" name="Shape 653"/>
          <p:cNvSpPr/>
          <p:nvPr/>
        </p:nvSpPr>
        <p:spPr>
          <a:xfrm flipV="1">
            <a:off x="2499220" y="1755450"/>
            <a:ext cx="1" cy="4661099"/>
          </a:xfrm>
          <a:prstGeom prst="line">
            <a:avLst/>
          </a:prstGeom>
          <a:ln>
            <a:solidFill>
              <a:srgbClr val="B7B7B7"/>
            </a:solidFill>
          </a:ln>
        </p:spPr>
        <p:txBody>
          <a:bodyPr lIns="45719" rIns="45719"/>
          <a:lstStyle/>
          <a:p>
            <a:endParaRPr/>
          </a:p>
        </p:txBody>
      </p:sp>
      <p:sp>
        <p:nvSpPr>
          <p:cNvPr id="654" name="Shape 654"/>
          <p:cNvSpPr/>
          <p:nvPr/>
        </p:nvSpPr>
        <p:spPr>
          <a:xfrm>
            <a:off x="634999" y="736600"/>
            <a:ext cx="12080331" cy="431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800" b="1" cap="all" spc="-56">
                <a:uFill>
                  <a:solidFill>
                    <a:srgbClr val="000000"/>
                  </a:solidFill>
                </a:uFill>
                <a:latin typeface="Oswald"/>
                <a:ea typeface="Oswald"/>
                <a:cs typeface="Oswald"/>
                <a:sym typeface="Oswald"/>
              </a:defRPr>
            </a:lvl1pPr>
          </a:lstStyle>
          <a:p>
            <a:pPr>
              <a:defRPr sz="3200" cap="none" spc="0">
                <a:uFillTx/>
              </a:defRPr>
            </a:pPr>
            <a:r>
              <a:rPr sz="2800" cap="all" spc="-56">
                <a:uFill>
                  <a:solidFill>
                    <a:srgbClr val="000000"/>
                  </a:solidFill>
                </a:uFill>
              </a:rPr>
              <a:t>USING THE CONSOLE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Shape 658"/>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59" name="Shape 659"/>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60" name="Shape 660"/>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what can be stored in variables?</a:t>
            </a:r>
          </a:p>
        </p:txBody>
      </p:sp>
      <p:sp>
        <p:nvSpPr>
          <p:cNvPr id="661" name="Shape 661"/>
          <p:cNvSpPr/>
          <p:nvPr/>
        </p:nvSpPr>
        <p:spPr>
          <a:xfrm>
            <a:off x="605366" y="1559313"/>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Data types:</a:t>
            </a:r>
          </a:p>
        </p:txBody>
      </p:sp>
      <p:sp>
        <p:nvSpPr>
          <p:cNvPr id="662" name="Shape 662"/>
          <p:cNvSpPr/>
          <p:nvPr/>
        </p:nvSpPr>
        <p:spPr>
          <a:xfrm>
            <a:off x="1092688" y="2398532"/>
            <a:ext cx="2511144" cy="596594"/>
          </a:xfrm>
          <a:prstGeom prst="roundRect">
            <a:avLst>
              <a:gd name="adj" fmla="val 24498"/>
            </a:avLst>
          </a:prstGeom>
          <a:solidFill>
            <a:srgbClr val="FFD800"/>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63" name="Shape 663"/>
          <p:cNvSpPr/>
          <p:nvPr/>
        </p:nvSpPr>
        <p:spPr>
          <a:xfrm>
            <a:off x="5262671" y="2398532"/>
            <a:ext cx="2511145" cy="596594"/>
          </a:xfrm>
          <a:prstGeom prst="roundRect">
            <a:avLst>
              <a:gd name="adj" fmla="val 24498"/>
            </a:avLst>
          </a:prstGeom>
          <a:solidFill>
            <a:srgbClr val="F1AFC3"/>
          </a:solidFill>
          <a:ln w="12700">
            <a:miter lim="400000"/>
          </a:ln>
        </p:spPr>
        <p:txBody>
          <a:bodyPr lIns="50800" tIns="50800" rIns="50800" bIns="50800" anchor="ctr"/>
          <a:lstStyle/>
          <a:p>
            <a:pPr defTabSz="1308100">
              <a:lnSpc>
                <a:spcPts val="1600"/>
              </a:lnSpc>
              <a:defRPr sz="1800" b="1" cap="all">
                <a:solidFill>
                  <a:srgbClr val="F1AFC3"/>
                </a:solidFill>
                <a:effectLst>
                  <a:outerShdw blurRad="38100" dist="12700" dir="5400000" rotWithShape="0">
                    <a:srgbClr val="000000">
                      <a:alpha val="50000"/>
                    </a:srgbClr>
                  </a:outerShdw>
                </a:effectLst>
                <a:latin typeface="+mj-lt"/>
                <a:ea typeface="+mj-ea"/>
                <a:cs typeface="+mj-cs"/>
                <a:sym typeface="Helvetica"/>
              </a:defRPr>
            </a:pPr>
            <a:endParaRPr/>
          </a:p>
        </p:txBody>
      </p:sp>
      <p:sp>
        <p:nvSpPr>
          <p:cNvPr id="664" name="Shape 664"/>
          <p:cNvSpPr/>
          <p:nvPr/>
        </p:nvSpPr>
        <p:spPr>
          <a:xfrm>
            <a:off x="9432655" y="2398532"/>
            <a:ext cx="2511144" cy="596594"/>
          </a:xfrm>
          <a:prstGeom prst="roundRect">
            <a:avLst>
              <a:gd name="adj" fmla="val 24498"/>
            </a:avLst>
          </a:prstGeom>
          <a:solidFill>
            <a:srgbClr val="ED332F"/>
          </a:solidFill>
          <a:ln w="12700">
            <a:miter lim="400000"/>
          </a:ln>
        </p:spPr>
        <p:txBody>
          <a:bodyPr lIns="50800" tIns="50800" rIns="50800" bIns="50800" anchor="ctr"/>
          <a:lstStyle/>
          <a:p>
            <a:pPr defTabSz="1308100">
              <a:lnSpc>
                <a:spcPts val="1600"/>
              </a:lnSpc>
              <a:defRPr sz="1800" b="1" cap="all">
                <a:solidFill>
                  <a:srgbClr val="FFFFFF"/>
                </a:solidFill>
                <a:effectLst>
                  <a:outerShdw blurRad="38100" dist="12700" dir="5400000" rotWithShape="0">
                    <a:srgbClr val="000000">
                      <a:alpha val="50000"/>
                    </a:srgbClr>
                  </a:outerShdw>
                </a:effectLst>
                <a:latin typeface="+mj-lt"/>
                <a:ea typeface="+mj-ea"/>
                <a:cs typeface="+mj-cs"/>
                <a:sym typeface="Helvetica"/>
              </a:defRPr>
            </a:pPr>
            <a:endParaRPr/>
          </a:p>
        </p:txBody>
      </p:sp>
      <p:sp>
        <p:nvSpPr>
          <p:cNvPr id="665" name="Shape 665"/>
          <p:cNvSpPr/>
          <p:nvPr/>
        </p:nvSpPr>
        <p:spPr>
          <a:xfrm>
            <a:off x="1525712" y="2451553"/>
            <a:ext cx="1645096" cy="5085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Strings</a:t>
            </a:r>
          </a:p>
        </p:txBody>
      </p:sp>
      <p:sp>
        <p:nvSpPr>
          <p:cNvPr id="666" name="Shape 666"/>
          <p:cNvSpPr/>
          <p:nvPr/>
        </p:nvSpPr>
        <p:spPr>
          <a:xfrm>
            <a:off x="5571244" y="2442578"/>
            <a:ext cx="1862312" cy="5085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647700">
              <a:lnSpc>
                <a:spcPts val="3200"/>
              </a:lnSpc>
              <a:defRPr sz="2800" b="1" cap="all" spc="-56">
                <a:uFill>
                  <a:solidFill>
                    <a:srgbClr val="000000"/>
                  </a:solidFill>
                </a:uFill>
                <a:latin typeface="+mj-lt"/>
                <a:ea typeface="+mj-ea"/>
                <a:cs typeface="+mj-cs"/>
                <a:sym typeface="Helvetica"/>
              </a:defRPr>
            </a:lvl1pPr>
          </a:lstStyle>
          <a:p>
            <a:r>
              <a:t>numbers</a:t>
            </a:r>
          </a:p>
        </p:txBody>
      </p:sp>
      <p:sp>
        <p:nvSpPr>
          <p:cNvPr id="667" name="Shape 667"/>
          <p:cNvSpPr/>
          <p:nvPr/>
        </p:nvSpPr>
        <p:spPr>
          <a:xfrm>
            <a:off x="9651933" y="2442578"/>
            <a:ext cx="2072587" cy="5085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647700">
              <a:lnSpc>
                <a:spcPts val="3200"/>
              </a:lnSpc>
              <a:defRPr sz="2800" b="1" cap="all" spc="-56">
                <a:uFill>
                  <a:solidFill>
                    <a:srgbClr val="000000"/>
                  </a:solidFill>
                </a:uFill>
                <a:latin typeface="+mj-lt"/>
                <a:ea typeface="+mj-ea"/>
                <a:cs typeface="+mj-cs"/>
                <a:sym typeface="Helvetica"/>
              </a:defRPr>
            </a:lvl1pPr>
          </a:lstStyle>
          <a:p>
            <a:r>
              <a:t>booleans</a:t>
            </a:r>
          </a:p>
        </p:txBody>
      </p:sp>
      <p:sp>
        <p:nvSpPr>
          <p:cNvPr id="668" name="Shape 668"/>
          <p:cNvSpPr/>
          <p:nvPr/>
        </p:nvSpPr>
        <p:spPr>
          <a:xfrm>
            <a:off x="981885" y="3420323"/>
            <a:ext cx="2763529" cy="596594"/>
          </a:xfrm>
          <a:prstGeom prst="roundRect">
            <a:avLst>
              <a:gd name="adj" fmla="val 10292"/>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69" name="Shape 669"/>
          <p:cNvSpPr/>
          <p:nvPr/>
        </p:nvSpPr>
        <p:spPr>
          <a:xfrm>
            <a:off x="1103507" y="3528120"/>
            <a:ext cx="2763528" cy="381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1900">
                <a:solidFill>
                  <a:srgbClr val="E6D77A"/>
                </a:solidFill>
                <a:uFill>
                  <a:solidFill>
                    <a:srgbClr val="FFFFFF"/>
                  </a:solidFill>
                </a:uFill>
                <a:latin typeface="Menlo"/>
                <a:ea typeface="Menlo"/>
                <a:cs typeface="Menlo"/>
                <a:sym typeface="Menlo"/>
              </a:defRPr>
            </a:lvl1pPr>
          </a:lstStyle>
          <a:p>
            <a:r>
              <a:t>"Today is Monday"</a:t>
            </a:r>
          </a:p>
        </p:txBody>
      </p:sp>
      <p:sp>
        <p:nvSpPr>
          <p:cNvPr id="670" name="Shape 670"/>
          <p:cNvSpPr/>
          <p:nvPr/>
        </p:nvSpPr>
        <p:spPr>
          <a:xfrm>
            <a:off x="5326196" y="3420323"/>
            <a:ext cx="797791" cy="596594"/>
          </a:xfrm>
          <a:prstGeom prst="roundRect">
            <a:avLst>
              <a:gd name="adj" fmla="val 10292"/>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71" name="Shape 671"/>
          <p:cNvSpPr/>
          <p:nvPr/>
        </p:nvSpPr>
        <p:spPr>
          <a:xfrm>
            <a:off x="5499729" y="3509070"/>
            <a:ext cx="450727"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solidFill>
                  <a:srgbClr val="A290FD"/>
                </a:solidFill>
                <a:uFill>
                  <a:solidFill>
                    <a:srgbClr val="FFFFFF"/>
                  </a:solidFill>
                </a:uFill>
                <a:latin typeface="Menlo"/>
                <a:ea typeface="Menlo"/>
                <a:cs typeface="Menlo"/>
                <a:sym typeface="Menlo"/>
              </a:defRPr>
            </a:lvl1pPr>
          </a:lstStyle>
          <a:p>
            <a:pPr>
              <a:defRPr>
                <a:solidFill>
                  <a:srgbClr val="FFFFFF"/>
                </a:solidFill>
              </a:defRPr>
            </a:pPr>
            <a:r>
              <a:rPr>
                <a:solidFill>
                  <a:srgbClr val="A290FD"/>
                </a:solidFill>
              </a:rPr>
              <a:t>10</a:t>
            </a:r>
          </a:p>
        </p:txBody>
      </p:sp>
      <p:sp>
        <p:nvSpPr>
          <p:cNvPr id="672" name="Shape 672"/>
          <p:cNvSpPr/>
          <p:nvPr/>
        </p:nvSpPr>
        <p:spPr>
          <a:xfrm>
            <a:off x="6384487" y="3420323"/>
            <a:ext cx="1289559" cy="596594"/>
          </a:xfrm>
          <a:prstGeom prst="roundRect">
            <a:avLst>
              <a:gd name="adj" fmla="val 10292"/>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73" name="Shape 673"/>
          <p:cNvSpPr/>
          <p:nvPr/>
        </p:nvSpPr>
        <p:spPr>
          <a:xfrm>
            <a:off x="6558019" y="3509070"/>
            <a:ext cx="955366"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solidFill>
                  <a:srgbClr val="A290FD"/>
                </a:solidFill>
                <a:uFill>
                  <a:solidFill>
                    <a:srgbClr val="FFFFFF"/>
                  </a:solidFill>
                </a:uFill>
                <a:latin typeface="Menlo"/>
                <a:ea typeface="Menlo"/>
                <a:cs typeface="Menlo"/>
                <a:sym typeface="Menlo"/>
              </a:defRPr>
            </a:lvl1pPr>
          </a:lstStyle>
          <a:p>
            <a:pPr>
              <a:defRPr>
                <a:solidFill>
                  <a:srgbClr val="FFFFFF"/>
                </a:solidFill>
              </a:defRPr>
            </a:pPr>
            <a:r>
              <a:rPr>
                <a:solidFill>
                  <a:srgbClr val="A290FD"/>
                </a:solidFill>
              </a:rPr>
              <a:t>22.75</a:t>
            </a:r>
          </a:p>
        </p:txBody>
      </p:sp>
      <p:sp>
        <p:nvSpPr>
          <p:cNvPr id="674" name="Shape 674"/>
          <p:cNvSpPr/>
          <p:nvPr/>
        </p:nvSpPr>
        <p:spPr>
          <a:xfrm>
            <a:off x="9453182" y="3420323"/>
            <a:ext cx="1134218" cy="596594"/>
          </a:xfrm>
          <a:prstGeom prst="roundRect">
            <a:avLst>
              <a:gd name="adj" fmla="val 10292"/>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75" name="Shape 675"/>
          <p:cNvSpPr/>
          <p:nvPr/>
        </p:nvSpPr>
        <p:spPr>
          <a:xfrm>
            <a:off x="9626715" y="3509070"/>
            <a:ext cx="787153"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solidFill>
                  <a:srgbClr val="A290FD"/>
                </a:solidFill>
                <a:uFill>
                  <a:solidFill>
                    <a:srgbClr val="FFFFFF"/>
                  </a:solidFill>
                </a:uFill>
                <a:latin typeface="Menlo"/>
                <a:ea typeface="Menlo"/>
                <a:cs typeface="Menlo"/>
                <a:sym typeface="Menlo"/>
              </a:defRPr>
            </a:lvl1pPr>
          </a:lstStyle>
          <a:p>
            <a:pPr>
              <a:defRPr>
                <a:solidFill>
                  <a:srgbClr val="FFFFFF"/>
                </a:solidFill>
              </a:defRPr>
            </a:pPr>
            <a:r>
              <a:rPr>
                <a:solidFill>
                  <a:srgbClr val="A290FD"/>
                </a:solidFill>
              </a:rPr>
              <a:t>true</a:t>
            </a:r>
          </a:p>
        </p:txBody>
      </p:sp>
      <p:sp>
        <p:nvSpPr>
          <p:cNvPr id="676" name="Shape 676"/>
          <p:cNvSpPr/>
          <p:nvPr/>
        </p:nvSpPr>
        <p:spPr>
          <a:xfrm>
            <a:off x="10851467" y="3420323"/>
            <a:ext cx="1134218" cy="596594"/>
          </a:xfrm>
          <a:prstGeom prst="roundRect">
            <a:avLst>
              <a:gd name="adj" fmla="val 10292"/>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77" name="Shape 677"/>
          <p:cNvSpPr/>
          <p:nvPr/>
        </p:nvSpPr>
        <p:spPr>
          <a:xfrm>
            <a:off x="10961500" y="3509070"/>
            <a:ext cx="955366"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solidFill>
                  <a:srgbClr val="A290FD"/>
                </a:solidFill>
                <a:uFill>
                  <a:solidFill>
                    <a:srgbClr val="FFFFFF"/>
                  </a:solidFill>
                </a:uFill>
                <a:latin typeface="Menlo"/>
                <a:ea typeface="Menlo"/>
                <a:cs typeface="Menlo"/>
                <a:sym typeface="Menlo"/>
              </a:defRPr>
            </a:lvl1pPr>
          </a:lstStyle>
          <a:p>
            <a:pPr>
              <a:defRPr>
                <a:solidFill>
                  <a:srgbClr val="FFFFFF"/>
                </a:solidFill>
              </a:defRPr>
            </a:pPr>
            <a:r>
              <a:rPr>
                <a:solidFill>
                  <a:srgbClr val="A290FD"/>
                </a:solidFill>
              </a:rPr>
              <a:t>false</a:t>
            </a:r>
          </a:p>
        </p:txBody>
      </p:sp>
      <p:sp>
        <p:nvSpPr>
          <p:cNvPr id="678" name="Shape 678"/>
          <p:cNvSpPr/>
          <p:nvPr/>
        </p:nvSpPr>
        <p:spPr>
          <a:xfrm>
            <a:off x="5130946" y="4353266"/>
            <a:ext cx="2913139" cy="120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240631" indent="-240631" defTabSz="1308100">
              <a:buSzPct val="100000"/>
              <a:buChar char="‣"/>
              <a:defRPr sz="2400">
                <a:uFill>
                  <a:solidFill>
                    <a:srgbClr val="FFFFFF"/>
                  </a:solidFill>
                </a:uFill>
                <a:latin typeface="+mj-lt"/>
                <a:ea typeface="+mj-ea"/>
                <a:cs typeface="+mj-cs"/>
                <a:sym typeface="Helvetica"/>
              </a:defRPr>
            </a:pPr>
            <a:r>
              <a:t>Positive numbers</a:t>
            </a:r>
          </a:p>
          <a:p>
            <a:pPr marL="240631" indent="-240631" defTabSz="1308100">
              <a:buSzPct val="100000"/>
              <a:buChar char="‣"/>
              <a:defRPr sz="2400">
                <a:uFill>
                  <a:solidFill>
                    <a:srgbClr val="FFFFFF"/>
                  </a:solidFill>
                </a:uFill>
                <a:latin typeface="+mj-lt"/>
                <a:ea typeface="+mj-ea"/>
                <a:cs typeface="+mj-cs"/>
                <a:sym typeface="Helvetica"/>
              </a:defRPr>
            </a:pPr>
            <a:r>
              <a:t>Negative numbers</a:t>
            </a:r>
          </a:p>
          <a:p>
            <a:pPr marL="240631" indent="-240631" defTabSz="1308100">
              <a:buSzPct val="100000"/>
              <a:buChar char="‣"/>
              <a:defRPr sz="2400">
                <a:uFill>
                  <a:solidFill>
                    <a:srgbClr val="FFFFFF"/>
                  </a:solidFill>
                </a:uFill>
                <a:latin typeface="+mj-lt"/>
                <a:ea typeface="+mj-ea"/>
                <a:cs typeface="+mj-cs"/>
                <a:sym typeface="Helvetica"/>
              </a:defRPr>
            </a:pPr>
            <a:r>
              <a:t>Decimals</a:t>
            </a:r>
          </a:p>
        </p:txBody>
      </p:sp>
      <p:sp>
        <p:nvSpPr>
          <p:cNvPr id="679" name="Shape 679"/>
          <p:cNvSpPr/>
          <p:nvPr/>
        </p:nvSpPr>
        <p:spPr>
          <a:xfrm>
            <a:off x="787404" y="4393752"/>
            <a:ext cx="3121712" cy="120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defTabSz="1308100">
              <a:defRPr sz="2400">
                <a:uFill>
                  <a:solidFill>
                    <a:srgbClr val="FFFFFF"/>
                  </a:solidFill>
                </a:uFill>
                <a:latin typeface="+mj-lt"/>
                <a:ea typeface="+mj-ea"/>
                <a:cs typeface="+mj-cs"/>
                <a:sym typeface="Helvetica"/>
              </a:defRPr>
            </a:lvl1pPr>
          </a:lstStyle>
          <a:p>
            <a:r>
              <a:t>Letters and other characters enclosed in quotes</a:t>
            </a:r>
          </a:p>
        </p:txBody>
      </p:sp>
      <p:sp>
        <p:nvSpPr>
          <p:cNvPr id="680" name="Shape 680"/>
          <p:cNvSpPr/>
          <p:nvPr/>
        </p:nvSpPr>
        <p:spPr>
          <a:xfrm>
            <a:off x="9660880" y="5198762"/>
            <a:ext cx="1100263"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240631" indent="-240631" defTabSz="1308100">
              <a:buSzPct val="100000"/>
              <a:buChar char="‣"/>
              <a:defRPr sz="2400">
                <a:uFill>
                  <a:solidFill>
                    <a:srgbClr val="FFFFFF"/>
                  </a:solidFill>
                </a:uFill>
                <a:latin typeface="+mj-lt"/>
                <a:ea typeface="+mj-ea"/>
                <a:cs typeface="+mj-cs"/>
                <a:sym typeface="Helvetica"/>
              </a:defRPr>
            </a:pPr>
            <a:r>
              <a:t>True</a:t>
            </a:r>
          </a:p>
          <a:p>
            <a:pPr marL="240631" indent="-240631" defTabSz="1308100">
              <a:buSzPct val="100000"/>
              <a:buChar char="‣"/>
              <a:defRPr sz="2400">
                <a:uFill>
                  <a:solidFill>
                    <a:srgbClr val="FFFFFF"/>
                  </a:solidFill>
                </a:uFill>
                <a:latin typeface="+mj-lt"/>
                <a:ea typeface="+mj-ea"/>
                <a:cs typeface="+mj-cs"/>
                <a:sym typeface="Helvetica"/>
              </a:defRPr>
            </a:pPr>
            <a:r>
              <a:t>False</a:t>
            </a:r>
          </a:p>
        </p:txBody>
      </p:sp>
      <p:sp>
        <p:nvSpPr>
          <p:cNvPr id="681" name="Shape 681"/>
          <p:cNvSpPr/>
          <p:nvPr/>
        </p:nvSpPr>
        <p:spPr>
          <a:xfrm>
            <a:off x="9352457" y="4413508"/>
            <a:ext cx="2763529" cy="83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Can have one of two values: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Shape 685"/>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86" name="Shape 686"/>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687" name="Shape 687"/>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arithmetic operators</a:t>
            </a:r>
          </a:p>
        </p:txBody>
      </p:sp>
      <p:sp>
        <p:nvSpPr>
          <p:cNvPr id="688" name="Shape 688"/>
          <p:cNvSpPr/>
          <p:nvPr/>
        </p:nvSpPr>
        <p:spPr>
          <a:xfrm>
            <a:off x="4780835" y="2173990"/>
            <a:ext cx="1538190" cy="3820533"/>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89" name="Shape 689"/>
          <p:cNvSpPr/>
          <p:nvPr/>
        </p:nvSpPr>
        <p:spPr>
          <a:xfrm>
            <a:off x="2131020" y="2741418"/>
            <a:ext cx="8331260" cy="699481"/>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90" name="Shape 690"/>
          <p:cNvSpPr/>
          <p:nvPr/>
        </p:nvSpPr>
        <p:spPr>
          <a:xfrm>
            <a:off x="2118321" y="3579617"/>
            <a:ext cx="8336891" cy="699482"/>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91" name="Shape 691"/>
          <p:cNvSpPr/>
          <p:nvPr/>
        </p:nvSpPr>
        <p:spPr>
          <a:xfrm>
            <a:off x="2118321" y="4417817"/>
            <a:ext cx="8336891" cy="699482"/>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92" name="Shape 692"/>
          <p:cNvSpPr/>
          <p:nvPr/>
        </p:nvSpPr>
        <p:spPr>
          <a:xfrm>
            <a:off x="2118321" y="5256017"/>
            <a:ext cx="8336892" cy="699482"/>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93" name="Shape 693"/>
          <p:cNvSpPr/>
          <p:nvPr/>
        </p:nvSpPr>
        <p:spPr>
          <a:xfrm>
            <a:off x="6738033" y="2181958"/>
            <a:ext cx="1696260" cy="3808564"/>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694" name="Shape 694"/>
          <p:cNvSpPr/>
          <p:nvPr/>
        </p:nvSpPr>
        <p:spPr>
          <a:xfrm>
            <a:off x="2410271" y="2911929"/>
            <a:ext cx="1954412" cy="3893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Addition</a:t>
            </a:r>
          </a:p>
        </p:txBody>
      </p:sp>
      <p:sp>
        <p:nvSpPr>
          <p:cNvPr id="695" name="Shape 695"/>
          <p:cNvSpPr/>
          <p:nvPr/>
        </p:nvSpPr>
        <p:spPr>
          <a:xfrm>
            <a:off x="2127860" y="3703706"/>
            <a:ext cx="2519234" cy="3893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Subtraction</a:t>
            </a:r>
          </a:p>
        </p:txBody>
      </p:sp>
      <p:sp>
        <p:nvSpPr>
          <p:cNvPr id="696" name="Shape 696"/>
          <p:cNvSpPr/>
          <p:nvPr/>
        </p:nvSpPr>
        <p:spPr>
          <a:xfrm>
            <a:off x="1711329" y="4577446"/>
            <a:ext cx="3050560" cy="3893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Multiplication</a:t>
            </a:r>
          </a:p>
        </p:txBody>
      </p:sp>
      <p:sp>
        <p:nvSpPr>
          <p:cNvPr id="697" name="Shape 697"/>
          <p:cNvSpPr/>
          <p:nvPr/>
        </p:nvSpPr>
        <p:spPr>
          <a:xfrm>
            <a:off x="4430887" y="2261434"/>
            <a:ext cx="2206999" cy="3893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Operator:</a:t>
            </a:r>
          </a:p>
        </p:txBody>
      </p:sp>
      <p:sp>
        <p:nvSpPr>
          <p:cNvPr id="698" name="Shape 698"/>
          <p:cNvSpPr/>
          <p:nvPr/>
        </p:nvSpPr>
        <p:spPr>
          <a:xfrm>
            <a:off x="6837226" y="2261434"/>
            <a:ext cx="1493442" cy="3893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Example:</a:t>
            </a:r>
          </a:p>
        </p:txBody>
      </p:sp>
      <p:sp>
        <p:nvSpPr>
          <p:cNvPr id="699" name="Shape 699"/>
          <p:cNvSpPr/>
          <p:nvPr/>
        </p:nvSpPr>
        <p:spPr>
          <a:xfrm>
            <a:off x="5352776" y="2913148"/>
            <a:ext cx="277466"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a:t>
            </a:r>
          </a:p>
        </p:txBody>
      </p:sp>
      <p:sp>
        <p:nvSpPr>
          <p:cNvPr id="700" name="Shape 700"/>
          <p:cNvSpPr/>
          <p:nvPr/>
        </p:nvSpPr>
        <p:spPr>
          <a:xfrm>
            <a:off x="5352776" y="3720051"/>
            <a:ext cx="207344"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a:t>
            </a:r>
          </a:p>
        </p:txBody>
      </p:sp>
      <p:sp>
        <p:nvSpPr>
          <p:cNvPr id="701" name="Shape 701"/>
          <p:cNvSpPr/>
          <p:nvPr/>
        </p:nvSpPr>
        <p:spPr>
          <a:xfrm>
            <a:off x="5327376" y="4573680"/>
            <a:ext cx="414021" cy="431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a:t>
            </a:r>
          </a:p>
        </p:txBody>
      </p:sp>
      <p:sp>
        <p:nvSpPr>
          <p:cNvPr id="702" name="Shape 702"/>
          <p:cNvSpPr/>
          <p:nvPr/>
        </p:nvSpPr>
        <p:spPr>
          <a:xfrm>
            <a:off x="7157823" y="2923268"/>
            <a:ext cx="743497"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2 + 4</a:t>
            </a:r>
          </a:p>
        </p:txBody>
      </p:sp>
      <p:sp>
        <p:nvSpPr>
          <p:cNvPr id="703" name="Shape 703"/>
          <p:cNvSpPr/>
          <p:nvPr/>
        </p:nvSpPr>
        <p:spPr>
          <a:xfrm>
            <a:off x="7230188" y="3727348"/>
            <a:ext cx="673373"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8 - 1</a:t>
            </a:r>
          </a:p>
        </p:txBody>
      </p:sp>
      <p:sp>
        <p:nvSpPr>
          <p:cNvPr id="704" name="Shape 704"/>
          <p:cNvSpPr/>
          <p:nvPr/>
        </p:nvSpPr>
        <p:spPr>
          <a:xfrm>
            <a:off x="7204343" y="4556234"/>
            <a:ext cx="689063"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2 * 3</a:t>
            </a:r>
          </a:p>
        </p:txBody>
      </p:sp>
      <p:sp>
        <p:nvSpPr>
          <p:cNvPr id="705" name="Shape 705"/>
          <p:cNvSpPr/>
          <p:nvPr/>
        </p:nvSpPr>
        <p:spPr>
          <a:xfrm rot="16200000">
            <a:off x="368975" y="4119535"/>
            <a:ext cx="2497238"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Name:</a:t>
            </a:r>
          </a:p>
        </p:txBody>
      </p:sp>
      <p:sp>
        <p:nvSpPr>
          <p:cNvPr id="706" name="Shape 706"/>
          <p:cNvSpPr/>
          <p:nvPr/>
        </p:nvSpPr>
        <p:spPr>
          <a:xfrm>
            <a:off x="2410271" y="5400619"/>
            <a:ext cx="1954412" cy="3893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division</a:t>
            </a:r>
          </a:p>
        </p:txBody>
      </p:sp>
      <p:sp>
        <p:nvSpPr>
          <p:cNvPr id="707" name="Shape 707"/>
          <p:cNvSpPr/>
          <p:nvPr/>
        </p:nvSpPr>
        <p:spPr>
          <a:xfrm>
            <a:off x="5327376" y="5424580"/>
            <a:ext cx="253112" cy="431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a:t>
            </a:r>
          </a:p>
        </p:txBody>
      </p:sp>
      <p:sp>
        <p:nvSpPr>
          <p:cNvPr id="708" name="Shape 708"/>
          <p:cNvSpPr/>
          <p:nvPr/>
        </p:nvSpPr>
        <p:spPr>
          <a:xfrm>
            <a:off x="7231445" y="5407134"/>
            <a:ext cx="657958"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4 / 2</a:t>
            </a:r>
          </a:p>
        </p:txBody>
      </p:sp>
      <p:sp>
        <p:nvSpPr>
          <p:cNvPr id="709" name="Shape 709"/>
          <p:cNvSpPr/>
          <p:nvPr/>
        </p:nvSpPr>
        <p:spPr>
          <a:xfrm>
            <a:off x="8754940" y="2191732"/>
            <a:ext cx="1696259" cy="3789017"/>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10" name="Shape 710"/>
          <p:cNvSpPr/>
          <p:nvPr/>
        </p:nvSpPr>
        <p:spPr>
          <a:xfrm>
            <a:off x="8873459" y="2261434"/>
            <a:ext cx="1493442" cy="3893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Result:</a:t>
            </a:r>
          </a:p>
        </p:txBody>
      </p:sp>
      <p:sp>
        <p:nvSpPr>
          <p:cNvPr id="711" name="Shape 711"/>
          <p:cNvSpPr/>
          <p:nvPr/>
        </p:nvSpPr>
        <p:spPr>
          <a:xfrm>
            <a:off x="9482394" y="2923436"/>
            <a:ext cx="269690"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1308100">
              <a:defRPr sz="2200">
                <a:uFill>
                  <a:solidFill>
                    <a:srgbClr val="FFFFFF"/>
                  </a:solidFill>
                </a:uFill>
                <a:latin typeface="+mj-lt"/>
                <a:ea typeface="+mj-ea"/>
                <a:cs typeface="+mj-cs"/>
                <a:sym typeface="Helvetica"/>
              </a:defRPr>
            </a:lvl1pPr>
          </a:lstStyle>
          <a:p>
            <a:r>
              <a:t>6</a:t>
            </a:r>
          </a:p>
        </p:txBody>
      </p:sp>
      <p:sp>
        <p:nvSpPr>
          <p:cNvPr id="712" name="Shape 712"/>
          <p:cNvSpPr/>
          <p:nvPr/>
        </p:nvSpPr>
        <p:spPr>
          <a:xfrm>
            <a:off x="9468225" y="3727348"/>
            <a:ext cx="269690"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1308100">
              <a:defRPr sz="2200">
                <a:uFill>
                  <a:solidFill>
                    <a:srgbClr val="FFFFFF"/>
                  </a:solidFill>
                </a:uFill>
                <a:latin typeface="+mj-lt"/>
                <a:ea typeface="+mj-ea"/>
                <a:cs typeface="+mj-cs"/>
                <a:sym typeface="Helvetica"/>
              </a:defRPr>
            </a:lvl1pPr>
          </a:lstStyle>
          <a:p>
            <a:r>
              <a:t>7</a:t>
            </a:r>
          </a:p>
        </p:txBody>
      </p:sp>
      <p:sp>
        <p:nvSpPr>
          <p:cNvPr id="713" name="Shape 713"/>
          <p:cNvSpPr/>
          <p:nvPr/>
        </p:nvSpPr>
        <p:spPr>
          <a:xfrm>
            <a:off x="9468225" y="4573680"/>
            <a:ext cx="269690"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1308100">
              <a:defRPr sz="2200">
                <a:uFill>
                  <a:solidFill>
                    <a:srgbClr val="FFFFFF"/>
                  </a:solidFill>
                </a:uFill>
                <a:latin typeface="+mj-lt"/>
                <a:ea typeface="+mj-ea"/>
                <a:cs typeface="+mj-cs"/>
                <a:sym typeface="Helvetica"/>
              </a:defRPr>
            </a:lvl1pPr>
          </a:lstStyle>
          <a:p>
            <a:r>
              <a:t>6</a:t>
            </a:r>
          </a:p>
        </p:txBody>
      </p:sp>
      <p:sp>
        <p:nvSpPr>
          <p:cNvPr id="714" name="Shape 714"/>
          <p:cNvSpPr/>
          <p:nvPr/>
        </p:nvSpPr>
        <p:spPr>
          <a:xfrm>
            <a:off x="9484375" y="5424580"/>
            <a:ext cx="269690"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1308100">
              <a:defRPr sz="2200">
                <a:uFill>
                  <a:solidFill>
                    <a:srgbClr val="FFFFFF"/>
                  </a:solidFill>
                </a:uFill>
                <a:latin typeface="+mj-lt"/>
                <a:ea typeface="+mj-ea"/>
                <a:cs typeface="+mj-cs"/>
                <a:sym typeface="Helvetica"/>
              </a:defRPr>
            </a:lvl1pPr>
          </a:lstStyle>
          <a:p>
            <a:r>
              <a:t>2</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Shape 718"/>
          <p:cNvSpPr/>
          <p:nvPr/>
        </p:nvSpPr>
        <p:spPr>
          <a:xfrm>
            <a:off x="10858239" y="2650798"/>
            <a:ext cx="1605358" cy="2971828"/>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19" name="Shape 719"/>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20" name="Shape 720"/>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21" name="Shape 721"/>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assignment operators</a:t>
            </a:r>
          </a:p>
        </p:txBody>
      </p:sp>
      <p:sp>
        <p:nvSpPr>
          <p:cNvPr id="722" name="Shape 722"/>
          <p:cNvSpPr/>
          <p:nvPr/>
        </p:nvSpPr>
        <p:spPr>
          <a:xfrm>
            <a:off x="6802916" y="2644813"/>
            <a:ext cx="1538190" cy="2985826"/>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23" name="Shape 723"/>
          <p:cNvSpPr/>
          <p:nvPr/>
        </p:nvSpPr>
        <p:spPr>
          <a:xfrm>
            <a:off x="259720" y="3211249"/>
            <a:ext cx="12210380" cy="699482"/>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24" name="Shape 724"/>
          <p:cNvSpPr/>
          <p:nvPr/>
        </p:nvSpPr>
        <p:spPr>
          <a:xfrm>
            <a:off x="8519074" y="2652782"/>
            <a:ext cx="2191755" cy="2969888"/>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25" name="Shape 725"/>
          <p:cNvSpPr/>
          <p:nvPr/>
        </p:nvSpPr>
        <p:spPr>
          <a:xfrm>
            <a:off x="-406072" y="3160180"/>
            <a:ext cx="4530589" cy="8016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647700">
              <a:lnSpc>
                <a:spcPts val="3200"/>
              </a:lnSpc>
              <a:defRPr sz="2400">
                <a:latin typeface="+mj-lt"/>
                <a:ea typeface="+mj-ea"/>
                <a:cs typeface="+mj-cs"/>
                <a:sym typeface="Helvetica"/>
              </a:defRPr>
            </a:pPr>
            <a:r>
              <a:rPr b="1" cap="all" spc="-48">
                <a:uFill>
                  <a:solidFill>
                    <a:srgbClr val="000000"/>
                  </a:solidFill>
                </a:uFill>
              </a:rPr>
              <a:t>assign value </a:t>
            </a:r>
          </a:p>
          <a:p>
            <a:pPr algn="r" defTabSz="647700">
              <a:lnSpc>
                <a:spcPts val="3200"/>
              </a:lnSpc>
              <a:defRPr sz="2400">
                <a:latin typeface="+mj-lt"/>
                <a:ea typeface="+mj-ea"/>
                <a:cs typeface="+mj-cs"/>
                <a:sym typeface="Helvetica"/>
              </a:defRPr>
            </a:pPr>
            <a:r>
              <a:rPr b="1" cap="all" spc="-48">
                <a:uFill>
                  <a:solidFill>
                    <a:srgbClr val="000000"/>
                  </a:solidFill>
                </a:uFill>
              </a:rPr>
              <a:t>to variable</a:t>
            </a:r>
          </a:p>
        </p:txBody>
      </p:sp>
      <p:sp>
        <p:nvSpPr>
          <p:cNvPr id="726" name="Shape 726"/>
          <p:cNvSpPr/>
          <p:nvPr/>
        </p:nvSpPr>
        <p:spPr>
          <a:xfrm>
            <a:off x="6769332" y="2718421"/>
            <a:ext cx="1605358" cy="3893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Operator:</a:t>
            </a:r>
          </a:p>
        </p:txBody>
      </p:sp>
      <p:sp>
        <p:nvSpPr>
          <p:cNvPr id="727" name="Shape 727"/>
          <p:cNvSpPr/>
          <p:nvPr/>
        </p:nvSpPr>
        <p:spPr>
          <a:xfrm>
            <a:off x="8868231" y="2732257"/>
            <a:ext cx="1493442" cy="3893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Example:</a:t>
            </a:r>
          </a:p>
        </p:txBody>
      </p:sp>
      <p:sp>
        <p:nvSpPr>
          <p:cNvPr id="728" name="Shape 728"/>
          <p:cNvSpPr/>
          <p:nvPr/>
        </p:nvSpPr>
        <p:spPr>
          <a:xfrm>
            <a:off x="7374858" y="3383972"/>
            <a:ext cx="277466"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a:t>
            </a:r>
          </a:p>
        </p:txBody>
      </p:sp>
      <p:sp>
        <p:nvSpPr>
          <p:cNvPr id="729" name="Shape 729"/>
          <p:cNvSpPr/>
          <p:nvPr/>
        </p:nvSpPr>
        <p:spPr>
          <a:xfrm>
            <a:off x="9014787" y="3394259"/>
            <a:ext cx="1131628"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num = 6</a:t>
            </a:r>
          </a:p>
        </p:txBody>
      </p:sp>
      <p:sp>
        <p:nvSpPr>
          <p:cNvPr id="730" name="Shape 730"/>
          <p:cNvSpPr/>
          <p:nvPr/>
        </p:nvSpPr>
        <p:spPr>
          <a:xfrm>
            <a:off x="11526073" y="3394259"/>
            <a:ext cx="269690"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1308100">
              <a:defRPr sz="2200">
                <a:uFill>
                  <a:solidFill>
                    <a:srgbClr val="FFFFFF"/>
                  </a:solidFill>
                </a:uFill>
                <a:latin typeface="+mj-lt"/>
                <a:ea typeface="+mj-ea"/>
                <a:cs typeface="+mj-cs"/>
                <a:sym typeface="Helvetica"/>
              </a:defRPr>
            </a:lvl1pPr>
          </a:lstStyle>
          <a:p>
            <a:r>
              <a:t>6</a:t>
            </a:r>
          </a:p>
        </p:txBody>
      </p:sp>
      <p:sp>
        <p:nvSpPr>
          <p:cNvPr id="731" name="Shape 731"/>
          <p:cNvSpPr/>
          <p:nvPr/>
        </p:nvSpPr>
        <p:spPr>
          <a:xfrm>
            <a:off x="10914198" y="2732257"/>
            <a:ext cx="1493441" cy="3893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result:</a:t>
            </a:r>
          </a:p>
        </p:txBody>
      </p:sp>
      <p:sp>
        <p:nvSpPr>
          <p:cNvPr id="732" name="Shape 732"/>
          <p:cNvSpPr/>
          <p:nvPr/>
        </p:nvSpPr>
        <p:spPr>
          <a:xfrm>
            <a:off x="259720" y="4100250"/>
            <a:ext cx="12210380" cy="699481"/>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33" name="Shape 733"/>
          <p:cNvSpPr/>
          <p:nvPr/>
        </p:nvSpPr>
        <p:spPr>
          <a:xfrm>
            <a:off x="395985" y="4049181"/>
            <a:ext cx="3819331" cy="8016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647700">
              <a:lnSpc>
                <a:spcPts val="3200"/>
              </a:lnSpc>
              <a:defRPr sz="2400">
                <a:latin typeface="+mj-lt"/>
                <a:ea typeface="+mj-ea"/>
                <a:cs typeface="+mj-cs"/>
                <a:sym typeface="Helvetica"/>
              </a:defRPr>
            </a:pPr>
            <a:r>
              <a:rPr b="1" cap="all" spc="-48">
                <a:uFill>
                  <a:solidFill>
                    <a:srgbClr val="000000"/>
                  </a:solidFill>
                </a:uFill>
              </a:rPr>
              <a:t>add value </a:t>
            </a:r>
          </a:p>
          <a:p>
            <a:pPr algn="r" defTabSz="647700">
              <a:lnSpc>
                <a:spcPts val="3200"/>
              </a:lnSpc>
              <a:defRPr sz="2400">
                <a:latin typeface="+mj-lt"/>
                <a:ea typeface="+mj-ea"/>
                <a:cs typeface="+mj-cs"/>
                <a:sym typeface="Helvetica"/>
              </a:defRPr>
            </a:pPr>
            <a:r>
              <a:rPr b="1" cap="all" spc="-48">
                <a:uFill>
                  <a:solidFill>
                    <a:srgbClr val="000000"/>
                  </a:solidFill>
                </a:uFill>
              </a:rPr>
              <a:t>to variable</a:t>
            </a:r>
          </a:p>
        </p:txBody>
      </p:sp>
      <p:sp>
        <p:nvSpPr>
          <p:cNvPr id="734" name="Shape 734"/>
          <p:cNvSpPr/>
          <p:nvPr/>
        </p:nvSpPr>
        <p:spPr>
          <a:xfrm>
            <a:off x="7258488" y="4262863"/>
            <a:ext cx="440632"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a:t>
            </a:r>
          </a:p>
        </p:txBody>
      </p:sp>
      <p:sp>
        <p:nvSpPr>
          <p:cNvPr id="735" name="Shape 735"/>
          <p:cNvSpPr/>
          <p:nvPr/>
        </p:nvSpPr>
        <p:spPr>
          <a:xfrm>
            <a:off x="8898417" y="4283259"/>
            <a:ext cx="1294793"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num += 6</a:t>
            </a:r>
          </a:p>
        </p:txBody>
      </p:sp>
      <p:sp>
        <p:nvSpPr>
          <p:cNvPr id="736" name="Shape 736"/>
          <p:cNvSpPr/>
          <p:nvPr/>
        </p:nvSpPr>
        <p:spPr>
          <a:xfrm>
            <a:off x="11448378" y="4283259"/>
            <a:ext cx="425079"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1308100">
              <a:defRPr sz="2200">
                <a:uFill>
                  <a:solidFill>
                    <a:srgbClr val="FFFFFF"/>
                  </a:solidFill>
                </a:uFill>
                <a:latin typeface="+mj-lt"/>
                <a:ea typeface="+mj-ea"/>
                <a:cs typeface="+mj-cs"/>
                <a:sym typeface="Helvetica"/>
              </a:defRPr>
            </a:lvl1pPr>
          </a:lstStyle>
          <a:p>
            <a:r>
              <a:t>14</a:t>
            </a:r>
          </a:p>
        </p:txBody>
      </p:sp>
      <p:sp>
        <p:nvSpPr>
          <p:cNvPr id="737" name="Shape 737"/>
          <p:cNvSpPr/>
          <p:nvPr/>
        </p:nvSpPr>
        <p:spPr>
          <a:xfrm>
            <a:off x="259720" y="4921869"/>
            <a:ext cx="12210380" cy="699481"/>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38" name="Shape 738"/>
          <p:cNvSpPr/>
          <p:nvPr/>
        </p:nvSpPr>
        <p:spPr>
          <a:xfrm>
            <a:off x="-49660" y="4870800"/>
            <a:ext cx="4285135" cy="8016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647700">
              <a:lnSpc>
                <a:spcPts val="3200"/>
              </a:lnSpc>
              <a:defRPr sz="2400">
                <a:latin typeface="+mj-lt"/>
                <a:ea typeface="+mj-ea"/>
                <a:cs typeface="+mj-cs"/>
                <a:sym typeface="Helvetica"/>
              </a:defRPr>
            </a:pPr>
            <a:r>
              <a:rPr b="1" cap="all" spc="-48">
                <a:uFill>
                  <a:solidFill>
                    <a:srgbClr val="000000"/>
                  </a:solidFill>
                </a:uFill>
              </a:rPr>
              <a:t>subtract value </a:t>
            </a:r>
          </a:p>
          <a:p>
            <a:pPr algn="r" defTabSz="647700">
              <a:lnSpc>
                <a:spcPts val="3200"/>
              </a:lnSpc>
              <a:defRPr sz="2400">
                <a:latin typeface="+mj-lt"/>
                <a:ea typeface="+mj-ea"/>
                <a:cs typeface="+mj-cs"/>
                <a:sym typeface="Helvetica"/>
              </a:defRPr>
            </a:pPr>
            <a:r>
              <a:rPr b="1" cap="all" spc="-48">
                <a:uFill>
                  <a:solidFill>
                    <a:srgbClr val="000000"/>
                  </a:solidFill>
                </a:uFill>
              </a:rPr>
              <a:t>from variable</a:t>
            </a:r>
          </a:p>
        </p:txBody>
      </p:sp>
      <p:sp>
        <p:nvSpPr>
          <p:cNvPr id="739" name="Shape 739"/>
          <p:cNvSpPr/>
          <p:nvPr/>
        </p:nvSpPr>
        <p:spPr>
          <a:xfrm>
            <a:off x="7330853" y="5075904"/>
            <a:ext cx="370508"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a:t>
            </a:r>
          </a:p>
        </p:txBody>
      </p:sp>
      <p:sp>
        <p:nvSpPr>
          <p:cNvPr id="740" name="Shape 740"/>
          <p:cNvSpPr/>
          <p:nvPr/>
        </p:nvSpPr>
        <p:spPr>
          <a:xfrm>
            <a:off x="8898418" y="5104879"/>
            <a:ext cx="1224670"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num -= 6</a:t>
            </a:r>
          </a:p>
        </p:txBody>
      </p:sp>
      <p:sp>
        <p:nvSpPr>
          <p:cNvPr id="741" name="Shape 741"/>
          <p:cNvSpPr/>
          <p:nvPr/>
        </p:nvSpPr>
        <p:spPr>
          <a:xfrm>
            <a:off x="11526073" y="5104879"/>
            <a:ext cx="269690"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1308100">
              <a:defRPr sz="2200">
                <a:uFill>
                  <a:solidFill>
                    <a:srgbClr val="FFFFFF"/>
                  </a:solidFill>
                </a:uFill>
                <a:latin typeface="+mj-lt"/>
                <a:ea typeface="+mj-ea"/>
                <a:cs typeface="+mj-cs"/>
                <a:sym typeface="Helvetica"/>
              </a:defRPr>
            </a:lvl1pPr>
          </a:lstStyle>
          <a:p>
            <a:r>
              <a:t>2</a:t>
            </a:r>
          </a:p>
        </p:txBody>
      </p:sp>
      <p:sp>
        <p:nvSpPr>
          <p:cNvPr id="742" name="Shape 742"/>
          <p:cNvSpPr/>
          <p:nvPr/>
        </p:nvSpPr>
        <p:spPr>
          <a:xfrm>
            <a:off x="4464045" y="2644813"/>
            <a:ext cx="2110300" cy="2985826"/>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43" name="Shape 743"/>
          <p:cNvSpPr/>
          <p:nvPr/>
        </p:nvSpPr>
        <p:spPr>
          <a:xfrm>
            <a:off x="4426108" y="2738099"/>
            <a:ext cx="2198840" cy="3893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initial value:</a:t>
            </a:r>
          </a:p>
        </p:txBody>
      </p:sp>
      <p:sp>
        <p:nvSpPr>
          <p:cNvPr id="744" name="Shape 744"/>
          <p:cNvSpPr/>
          <p:nvPr/>
        </p:nvSpPr>
        <p:spPr>
          <a:xfrm>
            <a:off x="4676232" y="3400094"/>
            <a:ext cx="1597386"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var num = 8</a:t>
            </a:r>
          </a:p>
        </p:txBody>
      </p:sp>
      <p:sp>
        <p:nvSpPr>
          <p:cNvPr id="745" name="Shape 745"/>
          <p:cNvSpPr/>
          <p:nvPr/>
        </p:nvSpPr>
        <p:spPr>
          <a:xfrm>
            <a:off x="4617047" y="4228181"/>
            <a:ext cx="1597385"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var num = 8</a:t>
            </a:r>
          </a:p>
        </p:txBody>
      </p:sp>
      <p:sp>
        <p:nvSpPr>
          <p:cNvPr id="746" name="Shape 746"/>
          <p:cNvSpPr/>
          <p:nvPr/>
        </p:nvSpPr>
        <p:spPr>
          <a:xfrm>
            <a:off x="4617047" y="5049800"/>
            <a:ext cx="1597385"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var num = 8</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512" name="Shape 512"/>
          <p:cNvSpPr/>
          <p:nvPr/>
        </p:nvSpPr>
        <p:spPr>
          <a:xfrm>
            <a:off x="634999" y="736600"/>
            <a:ext cx="7721701"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solidFill>
                  <a:srgbClr val="E52123"/>
                </a:solidFill>
                <a:latin typeface="Oswald"/>
                <a:ea typeface="Oswald"/>
                <a:cs typeface="Oswald"/>
                <a:sym typeface="Oswald"/>
              </a:defRPr>
            </a:lvl1pPr>
          </a:lstStyle>
          <a:p>
            <a:r>
              <a:t>FOR INSTRUCTOR PURPOSES ONLY </a:t>
            </a:r>
          </a:p>
        </p:txBody>
      </p:sp>
      <p:sp>
        <p:nvSpPr>
          <p:cNvPr id="513" name="Shape 513"/>
          <p:cNvSpPr/>
          <p:nvPr/>
        </p:nvSpPr>
        <p:spPr>
          <a:xfrm>
            <a:off x="634999" y="1442224"/>
            <a:ext cx="7721701" cy="4826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3200" b="1">
                <a:latin typeface="Oswald"/>
                <a:ea typeface="Oswald"/>
                <a:cs typeface="Oswald"/>
                <a:sym typeface="Oswald"/>
              </a:defRPr>
            </a:pPr>
            <a:r>
              <a:t>MATERIALS</a:t>
            </a:r>
            <a:r>
              <a:rPr>
                <a:solidFill>
                  <a:srgbClr val="E52123"/>
                </a:solidFill>
              </a:rPr>
              <a:t> </a:t>
            </a:r>
          </a:p>
        </p:txBody>
      </p:sp>
      <p:sp>
        <p:nvSpPr>
          <p:cNvPr id="514" name="Shape 514"/>
          <p:cNvSpPr>
            <a:spLocks noGrp="1"/>
          </p:cNvSpPr>
          <p:nvPr>
            <p:ph type="body" idx="1"/>
          </p:nvPr>
        </p:nvSpPr>
        <p:spPr>
          <a:xfrm>
            <a:off x="635006" y="1940249"/>
            <a:ext cx="11734801" cy="3810000"/>
          </a:xfrm>
          <a:prstGeom prst="rect">
            <a:avLst/>
          </a:prstGeom>
        </p:spPr>
        <p:txBody>
          <a:bodyPr lIns="0" tIns="0" rIns="0" bIns="0"/>
          <a:lstStyle/>
          <a:p>
            <a:endParaRPr sz="2800">
              <a:latin typeface="Georgia"/>
              <a:ea typeface="Georgia"/>
              <a:cs typeface="Georgia"/>
              <a:sym typeface="Georgia"/>
            </a:endParaRPr>
          </a:p>
          <a:p>
            <a:pPr marL="203200" indent="-203200">
              <a:buSzPct val="70000"/>
              <a:buFont typeface="Georgia"/>
              <a:buChar char="‣"/>
              <a:defRPr sz="2800">
                <a:latin typeface="Georgia"/>
                <a:ea typeface="Georgia"/>
                <a:cs typeface="Georgia"/>
                <a:sym typeface="Georgia"/>
              </a:defRPr>
            </a:pPr>
            <a:r>
              <a:t>Laptop</a:t>
            </a:r>
          </a:p>
          <a:p>
            <a:pPr marL="203200" indent="-203200">
              <a:buSzPct val="70000"/>
              <a:buFont typeface="Georgia"/>
              <a:buChar char="‣"/>
              <a:defRPr sz="2800">
                <a:latin typeface="Georgia"/>
                <a:ea typeface="Georgia"/>
                <a:cs typeface="Georgia"/>
                <a:sym typeface="Georgia"/>
              </a:defRPr>
            </a:pPr>
            <a:r>
              <a:t>Google Chrome</a:t>
            </a:r>
          </a:p>
          <a:p>
            <a:pPr marL="203200" indent="-203200">
              <a:buSzPct val="70000"/>
              <a:buFont typeface="Georgia"/>
              <a:buChar char="‣"/>
              <a:defRPr sz="2800">
                <a:latin typeface="Georgia"/>
                <a:ea typeface="Georgia"/>
                <a:cs typeface="Georgia"/>
                <a:sym typeface="Georgia"/>
              </a:defRPr>
            </a:pPr>
            <a:r>
              <a:t>Sublime Text or Atom</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0" name="image20.png"/>
          <p:cNvPicPr>
            <a:picLocks noChangeAspect="1"/>
          </p:cNvPicPr>
          <p:nvPr/>
        </p:nvPicPr>
        <p:blipFill>
          <a:blip r:embed="rId2">
            <a:extLst/>
          </a:blip>
          <a:stretch>
            <a:fillRect/>
          </a:stretch>
        </p:blipFill>
        <p:spPr>
          <a:xfrm>
            <a:off x="686861" y="3101000"/>
            <a:ext cx="1332240" cy="1332239"/>
          </a:xfrm>
          <a:prstGeom prst="rect">
            <a:avLst/>
          </a:prstGeom>
          <a:ln w="12700">
            <a:miter lim="400000"/>
          </a:ln>
        </p:spPr>
      </p:pic>
      <p:sp>
        <p:nvSpPr>
          <p:cNvPr id="751" name="Shape 751"/>
          <p:cNvSpPr/>
          <p:nvPr/>
        </p:nvSpPr>
        <p:spPr>
          <a:xfrm>
            <a:off x="204692" y="3533521"/>
            <a:ext cx="2759701" cy="7975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indent="457200">
              <a:lnSpc>
                <a:spcPct val="120000"/>
              </a:lnSpc>
              <a:defRPr sz="1800" b="1">
                <a:solidFill>
                  <a:srgbClr val="FFFFFF"/>
                </a:solidFill>
                <a:latin typeface="+mj-lt"/>
                <a:ea typeface="+mj-ea"/>
                <a:cs typeface="+mj-cs"/>
                <a:sym typeface="Helvetica"/>
              </a:defRPr>
            </a:lvl1pPr>
          </a:lstStyle>
          <a:p>
            <a:r>
              <a:t>EXERCISE</a:t>
            </a:r>
          </a:p>
        </p:txBody>
      </p:sp>
      <p:sp>
        <p:nvSpPr>
          <p:cNvPr id="752" name="Shape 752"/>
          <p:cNvSpPr/>
          <p:nvPr/>
        </p:nvSpPr>
        <p:spPr>
          <a:xfrm>
            <a:off x="2961475" y="2755109"/>
            <a:ext cx="7559400"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57200" indent="-342900">
              <a:buClr>
                <a:srgbClr val="000000"/>
              </a:buClr>
              <a:buSzPct val="100000"/>
              <a:buAutoNum type="arabicPeriod"/>
              <a:defRPr sz="1800">
                <a:latin typeface="Georgia"/>
                <a:ea typeface="Georgia"/>
                <a:cs typeface="Georgia"/>
                <a:sym typeface="Georgia"/>
              </a:defRPr>
            </a:pPr>
            <a:r>
              <a:rPr dirty="0"/>
              <a:t>Open up the project called “Variables” in Sublime Text. I will  walk you through how to do this</a:t>
            </a:r>
          </a:p>
          <a:p>
            <a:pPr marL="457200" indent="-342900">
              <a:buSzPct val="100000"/>
              <a:buAutoNum type="arabicPeriod"/>
              <a:defRPr sz="1800">
                <a:latin typeface="Georgia"/>
                <a:ea typeface="Georgia"/>
                <a:cs typeface="Georgia"/>
                <a:sym typeface="Georgia"/>
              </a:defRPr>
            </a:pPr>
            <a:r>
              <a:rPr dirty="0"/>
              <a:t>Go to the file called main.js</a:t>
            </a:r>
          </a:p>
          <a:p>
            <a:pPr marL="457200" indent="-342900">
              <a:buClr>
                <a:srgbClr val="000000"/>
              </a:buClr>
              <a:buSzPct val="100000"/>
              <a:buAutoNum type="arabicPeriod"/>
              <a:defRPr sz="1800">
                <a:latin typeface="Georgia"/>
                <a:ea typeface="Georgia"/>
                <a:cs typeface="Georgia"/>
                <a:sym typeface="Georgia"/>
              </a:defRPr>
            </a:pPr>
            <a:r>
              <a:rPr dirty="0"/>
              <a:t>We will do Part 1 together</a:t>
            </a:r>
          </a:p>
          <a:p>
            <a:pPr marL="457200" indent="-342900">
              <a:buClr>
                <a:srgbClr val="000000"/>
              </a:buClr>
              <a:buSzPct val="100000"/>
              <a:buAutoNum type="arabicPeriod"/>
              <a:defRPr sz="1800">
                <a:latin typeface="Georgia"/>
                <a:ea typeface="Georgia"/>
                <a:cs typeface="Georgia"/>
                <a:sym typeface="Georgia"/>
              </a:defRPr>
            </a:pPr>
            <a:r>
              <a:rPr dirty="0"/>
              <a:t>You will do Part 2 on your own</a:t>
            </a:r>
          </a:p>
        </p:txBody>
      </p:sp>
      <p:sp>
        <p:nvSpPr>
          <p:cNvPr id="753" name="Shape 753"/>
          <p:cNvSpPr/>
          <p:nvPr/>
        </p:nvSpPr>
        <p:spPr>
          <a:xfrm>
            <a:off x="2989800" y="177614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atin typeface="Oswald"/>
                <a:ea typeface="Oswald"/>
                <a:cs typeface="Oswald"/>
                <a:sym typeface="Oswald"/>
              </a:defRPr>
            </a:lvl1pPr>
          </a:lstStyle>
          <a:p>
            <a:r>
              <a:t>DIRECTIONS</a:t>
            </a:r>
          </a:p>
        </p:txBody>
      </p:sp>
      <p:sp>
        <p:nvSpPr>
          <p:cNvPr id="754" name="Shape 754"/>
          <p:cNvSpPr/>
          <p:nvPr/>
        </p:nvSpPr>
        <p:spPr>
          <a:xfrm flipV="1">
            <a:off x="2499220" y="1755450"/>
            <a:ext cx="1" cy="4661099"/>
          </a:xfrm>
          <a:prstGeom prst="line">
            <a:avLst/>
          </a:prstGeom>
          <a:ln>
            <a:solidFill>
              <a:srgbClr val="B7B7B7"/>
            </a:solidFill>
          </a:ln>
        </p:spPr>
        <p:txBody>
          <a:bodyPr lIns="45719" rIns="45719"/>
          <a:lstStyle/>
          <a:p>
            <a:endParaRPr/>
          </a:p>
        </p:txBody>
      </p:sp>
      <p:sp>
        <p:nvSpPr>
          <p:cNvPr id="755" name="Shape 755"/>
          <p:cNvSpPr/>
          <p:nvPr/>
        </p:nvSpPr>
        <p:spPr>
          <a:xfrm>
            <a:off x="575065" y="687968"/>
            <a:ext cx="8667946" cy="41036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rPr dirty="0"/>
              <a:t>GUIDED/INDEPENDENT PRACTICE: Variables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Shape 757"/>
          <p:cNvSpPr/>
          <p:nvPr/>
        </p:nvSpPr>
        <p:spPr>
          <a:xfrm>
            <a:off x="635000" y="736600"/>
            <a:ext cx="10160000"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latin typeface="Oswald"/>
                <a:ea typeface="Oswald"/>
                <a:cs typeface="Oswald"/>
                <a:sym typeface="Oswald"/>
              </a:defRPr>
            </a:lvl1pPr>
          </a:lstStyle>
          <a:p>
            <a:r>
              <a:t>JAVASCRIPT 101</a:t>
            </a:r>
          </a:p>
        </p:txBody>
      </p:sp>
      <p:sp>
        <p:nvSpPr>
          <p:cNvPr id="758" name="Shape 758"/>
          <p:cNvSpPr/>
          <p:nvPr/>
        </p:nvSpPr>
        <p:spPr>
          <a:xfrm>
            <a:off x="635000" y="1473200"/>
            <a:ext cx="11734800" cy="29413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JAVASCRIPT IN ACTION</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Shape 760"/>
          <p:cNvSpPr/>
          <p:nvPr/>
        </p:nvSpPr>
        <p:spPr>
          <a:xfrm>
            <a:off x="6885878" y="2119897"/>
            <a:ext cx="5133775" cy="1393453"/>
          </a:xfrm>
          <a:prstGeom prst="roundRect">
            <a:avLst>
              <a:gd name="adj" fmla="val 13967"/>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61" name="Shape 761"/>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62" name="Shape 762"/>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63" name="Shape 763"/>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methods and properties of strings</a:t>
            </a:r>
          </a:p>
        </p:txBody>
      </p:sp>
      <p:sp>
        <p:nvSpPr>
          <p:cNvPr id="764" name="Shape 764"/>
          <p:cNvSpPr/>
          <p:nvPr/>
        </p:nvSpPr>
        <p:spPr>
          <a:xfrm>
            <a:off x="2621305" y="6796013"/>
            <a:ext cx="7333693"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100">
                <a:uFill>
                  <a:solidFill>
                    <a:srgbClr val="FFFFFF"/>
                  </a:solidFill>
                </a:uFill>
                <a:latin typeface="+mj-lt"/>
                <a:ea typeface="+mj-ea"/>
                <a:cs typeface="+mj-cs"/>
                <a:sym typeface="Helvetica"/>
              </a:defRPr>
            </a:pPr>
            <a:r>
              <a:t>**Find a whole list of methods and properties for strings </a:t>
            </a:r>
            <a:r>
              <a:rPr u="sng">
                <a:solidFill>
                  <a:srgbClr val="0000FF"/>
                </a:solidFill>
                <a:uFill>
                  <a:solidFill>
                    <a:srgbClr val="0000FF"/>
                  </a:solidFill>
                </a:uFill>
                <a:hlinkClick r:id="rId2"/>
              </a:rPr>
              <a:t>here</a:t>
            </a:r>
            <a:r>
              <a:t> </a:t>
            </a:r>
          </a:p>
        </p:txBody>
      </p:sp>
      <p:sp>
        <p:nvSpPr>
          <p:cNvPr id="765" name="Shape 765"/>
          <p:cNvSpPr/>
          <p:nvPr/>
        </p:nvSpPr>
        <p:spPr>
          <a:xfrm>
            <a:off x="7074947" y="2243557"/>
            <a:ext cx="4755636" cy="11461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lnSpc>
                <a:spcPts val="4600"/>
              </a:lnSpc>
              <a:tabLst>
                <a:tab pos="457200" algn="l"/>
              </a:tabLst>
              <a:defRPr sz="2100">
                <a:solidFill>
                  <a:srgbClr val="FFA0A0"/>
                </a:solidFill>
                <a:latin typeface="Monaco"/>
                <a:ea typeface="Monaco"/>
                <a:cs typeface="Monaco"/>
                <a:sym typeface="Monaco"/>
              </a:defRPr>
            </a:pPr>
            <a:r>
              <a:rPr>
                <a:solidFill>
                  <a:srgbClr val="FFFC60"/>
                </a:solidFill>
              </a:rPr>
              <a:t>var</a:t>
            </a:r>
            <a:r>
              <a:rPr>
                <a:solidFill>
                  <a:srgbClr val="C7C7C7"/>
                </a:solidFill>
              </a:rPr>
              <a:t> str </a:t>
            </a:r>
            <a:r>
              <a:rPr>
                <a:solidFill>
                  <a:srgbClr val="D8E91B"/>
                </a:solidFill>
              </a:rPr>
              <a:t>=</a:t>
            </a:r>
            <a:r>
              <a:rPr>
                <a:solidFill>
                  <a:srgbClr val="C7C7C7"/>
                </a:solidFill>
              </a:rPr>
              <a:t> </a:t>
            </a:r>
            <a:r>
              <a:t>"Hello World"</a:t>
            </a:r>
            <a:r>
              <a:rPr>
                <a:solidFill>
                  <a:srgbClr val="D8E91B"/>
                </a:solidFill>
              </a:rPr>
              <a:t>;</a:t>
            </a:r>
            <a:endParaRPr>
              <a:solidFill>
                <a:srgbClr val="C7C7C7"/>
              </a:solidFill>
            </a:endParaRPr>
          </a:p>
          <a:p>
            <a:pPr defTabSz="457200">
              <a:lnSpc>
                <a:spcPts val="4600"/>
              </a:lnSpc>
              <a:tabLst>
                <a:tab pos="457200" algn="l"/>
              </a:tabLst>
              <a:defRPr sz="2100">
                <a:solidFill>
                  <a:srgbClr val="C7C7C7"/>
                </a:solidFill>
                <a:latin typeface="Monaco"/>
                <a:ea typeface="Monaco"/>
                <a:cs typeface="Monaco"/>
                <a:sym typeface="Monaco"/>
              </a:defRPr>
            </a:pPr>
            <a:r>
              <a:rPr>
                <a:solidFill>
                  <a:srgbClr val="FFFC60"/>
                </a:solidFill>
              </a:rPr>
              <a:t>var</a:t>
            </a:r>
            <a:r>
              <a:t> n </a:t>
            </a:r>
            <a:r>
              <a:rPr>
                <a:solidFill>
                  <a:srgbClr val="D8E91B"/>
                </a:solidFill>
              </a:rPr>
              <a:t>=</a:t>
            </a:r>
            <a:r>
              <a:t> str</a:t>
            </a:r>
            <a:r>
              <a:rPr>
                <a:solidFill>
                  <a:srgbClr val="D8E91B"/>
                </a:solidFill>
              </a:rPr>
              <a:t>.</a:t>
            </a:r>
            <a:r>
              <a:t>length</a:t>
            </a:r>
            <a:r>
              <a:rPr>
                <a:solidFill>
                  <a:srgbClr val="D8E91B"/>
                </a:solidFill>
              </a:rPr>
              <a:t>;</a:t>
            </a:r>
          </a:p>
          <a:p>
            <a:pPr defTabSz="457200">
              <a:lnSpc>
                <a:spcPts val="4600"/>
              </a:lnSpc>
              <a:tabLst>
                <a:tab pos="457200" algn="l"/>
              </a:tabLst>
              <a:defRPr sz="2100">
                <a:solidFill>
                  <a:srgbClr val="80A0FF"/>
                </a:solidFill>
                <a:latin typeface="Monaco"/>
                <a:ea typeface="Monaco"/>
                <a:cs typeface="Monaco"/>
                <a:sym typeface="Monaco"/>
              </a:defRPr>
            </a:pPr>
            <a:r>
              <a:t>// the result of n will be 11</a:t>
            </a:r>
          </a:p>
        </p:txBody>
      </p:sp>
      <p:sp>
        <p:nvSpPr>
          <p:cNvPr id="766" name="Shape 766"/>
          <p:cNvSpPr/>
          <p:nvPr/>
        </p:nvSpPr>
        <p:spPr>
          <a:xfrm>
            <a:off x="6549860" y="1593072"/>
            <a:ext cx="6350671"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800" b="1">
                <a:uFill>
                  <a:solidFill>
                    <a:srgbClr val="FFFFFF"/>
                  </a:solidFill>
                </a:uFill>
                <a:latin typeface="+mj-lt"/>
                <a:ea typeface="+mj-ea"/>
                <a:cs typeface="+mj-cs"/>
                <a:sym typeface="Helvetica"/>
              </a:defRPr>
            </a:lvl1pPr>
          </a:lstStyle>
          <a:p>
            <a:r>
              <a:t>LENGTH OF A STRING (PROPERTY):</a:t>
            </a:r>
          </a:p>
        </p:txBody>
      </p:sp>
      <p:sp>
        <p:nvSpPr>
          <p:cNvPr id="767" name="Shape 767"/>
          <p:cNvSpPr/>
          <p:nvPr/>
        </p:nvSpPr>
        <p:spPr>
          <a:xfrm>
            <a:off x="605049" y="1593072"/>
            <a:ext cx="513211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800" b="1">
                <a:uFill>
                  <a:solidFill>
                    <a:srgbClr val="FFFFFF"/>
                  </a:solidFill>
                </a:uFill>
                <a:latin typeface="+mj-lt"/>
                <a:ea typeface="+mj-ea"/>
                <a:cs typeface="+mj-cs"/>
                <a:sym typeface="Helvetica"/>
              </a:defRPr>
            </a:lvl1pPr>
          </a:lstStyle>
          <a:p>
            <a:r>
              <a:t>MAKE STRING LOWERCASE:</a:t>
            </a:r>
          </a:p>
        </p:txBody>
      </p:sp>
      <p:sp>
        <p:nvSpPr>
          <p:cNvPr id="768" name="Shape 768"/>
          <p:cNvSpPr/>
          <p:nvPr/>
        </p:nvSpPr>
        <p:spPr>
          <a:xfrm>
            <a:off x="634030" y="4189110"/>
            <a:ext cx="5033840"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800" b="1">
                <a:uFill>
                  <a:solidFill>
                    <a:srgbClr val="FFFFFF"/>
                  </a:solidFill>
                </a:uFill>
                <a:latin typeface="+mj-lt"/>
                <a:ea typeface="+mj-ea"/>
                <a:cs typeface="+mj-cs"/>
                <a:sym typeface="Helvetica"/>
              </a:defRPr>
            </a:lvl1pPr>
          </a:lstStyle>
          <a:p>
            <a:r>
              <a:t>MAKE STRING UPPERCASE:</a:t>
            </a:r>
          </a:p>
        </p:txBody>
      </p:sp>
      <p:sp>
        <p:nvSpPr>
          <p:cNvPr id="769" name="Shape 769"/>
          <p:cNvSpPr/>
          <p:nvPr/>
        </p:nvSpPr>
        <p:spPr>
          <a:xfrm>
            <a:off x="608812" y="4756116"/>
            <a:ext cx="5359461" cy="1772247"/>
          </a:xfrm>
          <a:prstGeom prst="roundRect">
            <a:avLst>
              <a:gd name="adj" fmla="val 10982"/>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70" name="Shape 770"/>
          <p:cNvSpPr/>
          <p:nvPr/>
        </p:nvSpPr>
        <p:spPr>
          <a:xfrm>
            <a:off x="797882" y="4892476"/>
            <a:ext cx="4915682" cy="150173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lnSpc>
                <a:spcPts val="4600"/>
              </a:lnSpc>
              <a:tabLst>
                <a:tab pos="457200" algn="l"/>
              </a:tabLst>
              <a:defRPr sz="2100">
                <a:solidFill>
                  <a:srgbClr val="FFA0A0"/>
                </a:solidFill>
                <a:latin typeface="Monaco"/>
                <a:ea typeface="Monaco"/>
                <a:cs typeface="Monaco"/>
                <a:sym typeface="Monaco"/>
              </a:defRPr>
            </a:pPr>
            <a:r>
              <a:rPr>
                <a:solidFill>
                  <a:srgbClr val="FFFC60"/>
                </a:solidFill>
              </a:rPr>
              <a:t>var</a:t>
            </a:r>
            <a:r>
              <a:rPr>
                <a:solidFill>
                  <a:srgbClr val="C7C7C7"/>
                </a:solidFill>
              </a:rPr>
              <a:t> str </a:t>
            </a:r>
            <a:r>
              <a:rPr>
                <a:solidFill>
                  <a:srgbClr val="D8E91B"/>
                </a:solidFill>
              </a:rPr>
              <a:t>=</a:t>
            </a:r>
            <a:r>
              <a:rPr>
                <a:solidFill>
                  <a:srgbClr val="C7C7C7"/>
                </a:solidFill>
              </a:rPr>
              <a:t> </a:t>
            </a:r>
            <a:r>
              <a:t>"Hello World"</a:t>
            </a:r>
            <a:r>
              <a:rPr>
                <a:solidFill>
                  <a:srgbClr val="D8E91B"/>
                </a:solidFill>
              </a:rPr>
              <a:t>;</a:t>
            </a:r>
            <a:endParaRPr>
              <a:solidFill>
                <a:srgbClr val="C7C7C7"/>
              </a:solidFill>
            </a:endParaRPr>
          </a:p>
          <a:p>
            <a:pPr defTabSz="457200">
              <a:lnSpc>
                <a:spcPts val="4600"/>
              </a:lnSpc>
              <a:tabLst>
                <a:tab pos="457200" algn="l"/>
              </a:tabLst>
              <a:defRPr sz="2100">
                <a:solidFill>
                  <a:srgbClr val="C7C7C7"/>
                </a:solidFill>
                <a:latin typeface="Monaco"/>
                <a:ea typeface="Monaco"/>
                <a:cs typeface="Monaco"/>
                <a:sym typeface="Monaco"/>
              </a:defRPr>
            </a:pPr>
            <a:r>
              <a:rPr>
                <a:solidFill>
                  <a:srgbClr val="FFFC60"/>
                </a:solidFill>
              </a:rPr>
              <a:t>var</a:t>
            </a:r>
            <a:r>
              <a:t> res </a:t>
            </a:r>
            <a:r>
              <a:rPr>
                <a:solidFill>
                  <a:srgbClr val="D8E91B"/>
                </a:solidFill>
              </a:rPr>
              <a:t>=</a:t>
            </a:r>
            <a:r>
              <a:t> str.toUpperCase()</a:t>
            </a:r>
            <a:r>
              <a:rPr>
                <a:solidFill>
                  <a:srgbClr val="D8E91B"/>
                </a:solidFill>
              </a:rPr>
              <a:t>;</a:t>
            </a:r>
          </a:p>
          <a:p>
            <a:pPr defTabSz="457200">
              <a:lnSpc>
                <a:spcPts val="4600"/>
              </a:lnSpc>
              <a:tabLst>
                <a:tab pos="457200" algn="l"/>
              </a:tabLst>
              <a:defRPr sz="2100">
                <a:solidFill>
                  <a:srgbClr val="80A0FF"/>
                </a:solidFill>
                <a:latin typeface="Monaco"/>
                <a:ea typeface="Monaco"/>
                <a:cs typeface="Monaco"/>
                <a:sym typeface="Monaco"/>
              </a:defRPr>
            </a:pPr>
            <a:r>
              <a:t>// the result of res will be:</a:t>
            </a:r>
          </a:p>
          <a:p>
            <a:pPr defTabSz="457200">
              <a:lnSpc>
                <a:spcPts val="4600"/>
              </a:lnSpc>
              <a:tabLst>
                <a:tab pos="457200" algn="l"/>
              </a:tabLst>
              <a:defRPr sz="2100">
                <a:solidFill>
                  <a:srgbClr val="80A0FF"/>
                </a:solidFill>
                <a:latin typeface="Monaco"/>
                <a:ea typeface="Monaco"/>
                <a:cs typeface="Monaco"/>
                <a:sym typeface="Monaco"/>
              </a:defRPr>
            </a:pPr>
            <a:r>
              <a:t>// HELLO WORLD</a:t>
            </a:r>
          </a:p>
        </p:txBody>
      </p:sp>
      <p:sp>
        <p:nvSpPr>
          <p:cNvPr id="771" name="Shape 771"/>
          <p:cNvSpPr/>
          <p:nvPr/>
        </p:nvSpPr>
        <p:spPr>
          <a:xfrm>
            <a:off x="576120" y="2119897"/>
            <a:ext cx="5359461" cy="1772248"/>
          </a:xfrm>
          <a:prstGeom prst="roundRect">
            <a:avLst>
              <a:gd name="adj" fmla="val 10982"/>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72" name="Shape 772"/>
          <p:cNvSpPr/>
          <p:nvPr/>
        </p:nvSpPr>
        <p:spPr>
          <a:xfrm>
            <a:off x="765190" y="2256257"/>
            <a:ext cx="4915682" cy="15017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lnSpc>
                <a:spcPts val="4600"/>
              </a:lnSpc>
              <a:tabLst>
                <a:tab pos="457200" algn="l"/>
              </a:tabLst>
              <a:defRPr sz="2100">
                <a:solidFill>
                  <a:srgbClr val="FFA0A0"/>
                </a:solidFill>
                <a:latin typeface="Monaco"/>
                <a:ea typeface="Monaco"/>
                <a:cs typeface="Monaco"/>
                <a:sym typeface="Monaco"/>
              </a:defRPr>
            </a:pPr>
            <a:r>
              <a:rPr>
                <a:solidFill>
                  <a:srgbClr val="FFFC60"/>
                </a:solidFill>
              </a:rPr>
              <a:t>var</a:t>
            </a:r>
            <a:r>
              <a:rPr>
                <a:solidFill>
                  <a:srgbClr val="C7C7C7"/>
                </a:solidFill>
              </a:rPr>
              <a:t> str </a:t>
            </a:r>
            <a:r>
              <a:rPr>
                <a:solidFill>
                  <a:srgbClr val="D8E91B"/>
                </a:solidFill>
              </a:rPr>
              <a:t>=</a:t>
            </a:r>
            <a:r>
              <a:rPr>
                <a:solidFill>
                  <a:srgbClr val="C7C7C7"/>
                </a:solidFill>
              </a:rPr>
              <a:t> </a:t>
            </a:r>
            <a:r>
              <a:t>"Hello World"</a:t>
            </a:r>
            <a:r>
              <a:rPr>
                <a:solidFill>
                  <a:srgbClr val="D8E91B"/>
                </a:solidFill>
              </a:rPr>
              <a:t>;</a:t>
            </a:r>
            <a:endParaRPr>
              <a:solidFill>
                <a:srgbClr val="C7C7C7"/>
              </a:solidFill>
            </a:endParaRPr>
          </a:p>
          <a:p>
            <a:pPr defTabSz="457200">
              <a:lnSpc>
                <a:spcPts val="4600"/>
              </a:lnSpc>
              <a:tabLst>
                <a:tab pos="457200" algn="l"/>
              </a:tabLst>
              <a:defRPr sz="2100">
                <a:solidFill>
                  <a:srgbClr val="C7C7C7"/>
                </a:solidFill>
                <a:latin typeface="Monaco"/>
                <a:ea typeface="Monaco"/>
                <a:cs typeface="Monaco"/>
                <a:sym typeface="Monaco"/>
              </a:defRPr>
            </a:pPr>
            <a:r>
              <a:rPr>
                <a:solidFill>
                  <a:srgbClr val="FFFC60"/>
                </a:solidFill>
              </a:rPr>
              <a:t>var</a:t>
            </a:r>
            <a:r>
              <a:t> res </a:t>
            </a:r>
            <a:r>
              <a:rPr>
                <a:solidFill>
                  <a:srgbClr val="D8E91B"/>
                </a:solidFill>
              </a:rPr>
              <a:t>=</a:t>
            </a:r>
            <a:r>
              <a:t> str.toLowerCase()</a:t>
            </a:r>
            <a:r>
              <a:rPr>
                <a:solidFill>
                  <a:srgbClr val="D8E91B"/>
                </a:solidFill>
              </a:rPr>
              <a:t>;</a:t>
            </a:r>
          </a:p>
          <a:p>
            <a:pPr defTabSz="457200">
              <a:lnSpc>
                <a:spcPts val="4600"/>
              </a:lnSpc>
              <a:tabLst>
                <a:tab pos="457200" algn="l"/>
              </a:tabLst>
              <a:defRPr sz="2100">
                <a:solidFill>
                  <a:srgbClr val="80A0FF"/>
                </a:solidFill>
                <a:latin typeface="Monaco"/>
                <a:ea typeface="Monaco"/>
                <a:cs typeface="Monaco"/>
                <a:sym typeface="Monaco"/>
              </a:defRPr>
            </a:pPr>
            <a:r>
              <a:t>// the result of res will be:</a:t>
            </a:r>
          </a:p>
          <a:p>
            <a:pPr defTabSz="457200">
              <a:lnSpc>
                <a:spcPts val="4600"/>
              </a:lnSpc>
              <a:tabLst>
                <a:tab pos="457200" algn="l"/>
              </a:tabLst>
              <a:defRPr sz="2100">
                <a:solidFill>
                  <a:srgbClr val="80A0FF"/>
                </a:solidFill>
                <a:latin typeface="Monaco"/>
                <a:ea typeface="Monaco"/>
                <a:cs typeface="Monaco"/>
                <a:sym typeface="Monaco"/>
              </a:defRPr>
            </a:pPr>
            <a:r>
              <a:t>// hello world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Shape 774"/>
          <p:cNvSpPr/>
          <p:nvPr/>
        </p:nvSpPr>
        <p:spPr>
          <a:xfrm>
            <a:off x="1409420" y="3150913"/>
            <a:ext cx="9506974" cy="1772248"/>
          </a:xfrm>
          <a:prstGeom prst="roundRect">
            <a:avLst>
              <a:gd name="adj" fmla="val 6587"/>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75" name="Shape 775"/>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76" name="Shape 776"/>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77" name="Shape 777"/>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string Concatenation</a:t>
            </a:r>
          </a:p>
        </p:txBody>
      </p:sp>
      <p:sp>
        <p:nvSpPr>
          <p:cNvPr id="778" name="Shape 778"/>
          <p:cNvSpPr/>
          <p:nvPr/>
        </p:nvSpPr>
        <p:spPr>
          <a:xfrm>
            <a:off x="545300" y="1498066"/>
            <a:ext cx="11804914" cy="83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40631" indent="-240631" defTabSz="1308100">
              <a:buSzPct val="100000"/>
              <a:buChar char="‣"/>
              <a:defRPr sz="2400">
                <a:uFill>
                  <a:solidFill>
                    <a:srgbClr val="FFFFFF"/>
                  </a:solidFill>
                </a:uFill>
                <a:latin typeface="+mj-lt"/>
                <a:ea typeface="+mj-ea"/>
                <a:cs typeface="+mj-cs"/>
                <a:sym typeface="Helvetica"/>
              </a:defRPr>
            </a:pPr>
            <a:r>
              <a:t>To take two strings and stick them together, use the + operator.</a:t>
            </a:r>
          </a:p>
          <a:p>
            <a:pPr marL="240631" indent="-240631" defTabSz="1308100">
              <a:buSzPct val="100000"/>
              <a:buChar char="‣"/>
              <a:defRPr sz="2400">
                <a:uFill>
                  <a:solidFill>
                    <a:srgbClr val="FFFFFF"/>
                  </a:solidFill>
                </a:uFill>
                <a:latin typeface="+mj-lt"/>
                <a:ea typeface="+mj-ea"/>
                <a:cs typeface="+mj-cs"/>
                <a:sym typeface="Helvetica"/>
              </a:defRPr>
            </a:pPr>
            <a:r>
              <a:t>This is called string concatenation. </a:t>
            </a:r>
          </a:p>
        </p:txBody>
      </p:sp>
      <p:sp>
        <p:nvSpPr>
          <p:cNvPr id="779" name="Shape 779"/>
          <p:cNvSpPr/>
          <p:nvPr/>
        </p:nvSpPr>
        <p:spPr>
          <a:xfrm>
            <a:off x="1517581" y="3311040"/>
            <a:ext cx="6363718" cy="145199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lnSpc>
                <a:spcPts val="4500"/>
              </a:lnSpc>
              <a:tabLst>
                <a:tab pos="457200" algn="l"/>
              </a:tabLst>
              <a:defRPr sz="2000">
                <a:solidFill>
                  <a:srgbClr val="FFA0A0"/>
                </a:solidFill>
                <a:latin typeface="Monaco"/>
                <a:ea typeface="Monaco"/>
                <a:cs typeface="Monaco"/>
                <a:sym typeface="Monaco"/>
              </a:defRPr>
            </a:pPr>
            <a:r>
              <a:rPr>
                <a:solidFill>
                  <a:srgbClr val="FFFC60"/>
                </a:solidFill>
              </a:rPr>
              <a:t>var</a:t>
            </a:r>
            <a:r>
              <a:rPr>
                <a:solidFill>
                  <a:srgbClr val="C7C7C7"/>
                </a:solidFill>
              </a:rPr>
              <a:t> book </a:t>
            </a:r>
            <a:r>
              <a:rPr>
                <a:solidFill>
                  <a:srgbClr val="D8E91B"/>
                </a:solidFill>
              </a:rPr>
              <a:t>=</a:t>
            </a:r>
            <a:r>
              <a:rPr>
                <a:solidFill>
                  <a:srgbClr val="C7C7C7"/>
                </a:solidFill>
              </a:rPr>
              <a:t> </a:t>
            </a:r>
            <a:r>
              <a:t>"Happy"</a:t>
            </a:r>
            <a:r>
              <a:rPr>
                <a:solidFill>
                  <a:srgbClr val="D8E91B"/>
                </a:solidFill>
              </a:rPr>
              <a:t>;</a:t>
            </a:r>
            <a:endParaRPr>
              <a:solidFill>
                <a:srgbClr val="C7C7C7"/>
              </a:solidFill>
            </a:endParaRPr>
          </a:p>
          <a:p>
            <a:pPr defTabSz="457200">
              <a:lnSpc>
                <a:spcPts val="4500"/>
              </a:lnSpc>
              <a:tabLst>
                <a:tab pos="457200" algn="l"/>
              </a:tabLst>
              <a:defRPr sz="2000">
                <a:solidFill>
                  <a:srgbClr val="FFA0A0"/>
                </a:solidFill>
                <a:latin typeface="Monaco"/>
                <a:ea typeface="Monaco"/>
                <a:cs typeface="Monaco"/>
                <a:sym typeface="Monaco"/>
              </a:defRPr>
            </a:pPr>
            <a:r>
              <a:rPr>
                <a:solidFill>
                  <a:srgbClr val="FFFC60"/>
                </a:solidFill>
              </a:rPr>
              <a:t>var</a:t>
            </a:r>
            <a:r>
              <a:rPr>
                <a:solidFill>
                  <a:srgbClr val="C7C7C7"/>
                </a:solidFill>
              </a:rPr>
              <a:t> summary </a:t>
            </a:r>
            <a:r>
              <a:rPr>
                <a:solidFill>
                  <a:srgbClr val="D8E91B"/>
                </a:solidFill>
              </a:rPr>
              <a:t>=</a:t>
            </a:r>
            <a:r>
              <a:rPr>
                <a:solidFill>
                  <a:srgbClr val="C7C7C7"/>
                </a:solidFill>
              </a:rPr>
              <a:t> </a:t>
            </a:r>
            <a:r>
              <a:t>"Best book ever."</a:t>
            </a:r>
            <a:r>
              <a:rPr>
                <a:solidFill>
                  <a:srgbClr val="D8E91B"/>
                </a:solidFill>
              </a:rPr>
              <a:t>;</a:t>
            </a:r>
            <a:endParaRPr>
              <a:solidFill>
                <a:srgbClr val="C7C7C7"/>
              </a:solidFill>
            </a:endParaRPr>
          </a:p>
          <a:p>
            <a:pPr defTabSz="457200">
              <a:lnSpc>
                <a:spcPts val="4500"/>
              </a:lnSpc>
              <a:tabLst>
                <a:tab pos="457200" algn="l"/>
              </a:tabLst>
              <a:defRPr sz="2000">
                <a:solidFill>
                  <a:srgbClr val="80A0FF"/>
                </a:solidFill>
                <a:latin typeface="Monaco"/>
                <a:ea typeface="Monaco"/>
                <a:cs typeface="Monaco"/>
                <a:sym typeface="Monaco"/>
              </a:defRPr>
            </a:pPr>
            <a:r>
              <a:rPr>
                <a:solidFill>
                  <a:srgbClr val="FFFC60"/>
                </a:solidFill>
              </a:rPr>
              <a:t>var</a:t>
            </a:r>
            <a:r>
              <a:rPr>
                <a:solidFill>
                  <a:srgbClr val="C7C7C7"/>
                </a:solidFill>
              </a:rPr>
              <a:t> review </a:t>
            </a:r>
            <a:r>
              <a:rPr>
                <a:solidFill>
                  <a:srgbClr val="D8E91B"/>
                </a:solidFill>
              </a:rPr>
              <a:t>=</a:t>
            </a:r>
            <a:r>
              <a:rPr>
                <a:solidFill>
                  <a:srgbClr val="C7C7C7"/>
                </a:solidFill>
              </a:rPr>
              <a:t> book </a:t>
            </a:r>
            <a:r>
              <a:rPr>
                <a:solidFill>
                  <a:srgbClr val="D8E91B"/>
                </a:solidFill>
              </a:rPr>
              <a:t>+</a:t>
            </a:r>
            <a:r>
              <a:rPr>
                <a:solidFill>
                  <a:srgbClr val="C7C7C7"/>
                </a:solidFill>
              </a:rPr>
              <a:t> </a:t>
            </a:r>
            <a:r>
              <a:rPr>
                <a:solidFill>
                  <a:srgbClr val="FFA0A0"/>
                </a:solidFill>
              </a:rPr>
              <a:t>": "</a:t>
            </a:r>
            <a:r>
              <a:rPr>
                <a:solidFill>
                  <a:srgbClr val="C7C7C7"/>
                </a:solidFill>
              </a:rPr>
              <a:t> </a:t>
            </a:r>
            <a:r>
              <a:rPr>
                <a:solidFill>
                  <a:srgbClr val="D8E91B"/>
                </a:solidFill>
              </a:rPr>
              <a:t>+</a:t>
            </a:r>
            <a:r>
              <a:rPr>
                <a:solidFill>
                  <a:srgbClr val="C7C7C7"/>
                </a:solidFill>
              </a:rPr>
              <a:t> summary</a:t>
            </a:r>
            <a:r>
              <a:rPr>
                <a:solidFill>
                  <a:srgbClr val="D8E91B"/>
                </a:solidFill>
              </a:rPr>
              <a:t>;</a:t>
            </a:r>
            <a:endParaRPr>
              <a:solidFill>
                <a:srgbClr val="C7C7C7"/>
              </a:solidFill>
            </a:endParaRPr>
          </a:p>
          <a:p>
            <a:pPr defTabSz="457200">
              <a:lnSpc>
                <a:spcPts val="4500"/>
              </a:lnSpc>
              <a:tabLst>
                <a:tab pos="457200" algn="l"/>
              </a:tabLst>
              <a:defRPr sz="2000">
                <a:solidFill>
                  <a:srgbClr val="80A0FF"/>
                </a:solidFill>
                <a:latin typeface="Monaco"/>
                <a:ea typeface="Monaco"/>
                <a:cs typeface="Monaco"/>
                <a:sym typeface="Monaco"/>
              </a:defRPr>
            </a:pPr>
            <a:r>
              <a:t>// Result will be: Happy: Best book ever.</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Shape 781"/>
          <p:cNvSpPr/>
          <p:nvPr/>
        </p:nvSpPr>
        <p:spPr>
          <a:xfrm>
            <a:off x="635000" y="736600"/>
            <a:ext cx="10160000"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latin typeface="Oswald"/>
                <a:ea typeface="Oswald"/>
                <a:cs typeface="Oswald"/>
                <a:sym typeface="Oswald"/>
              </a:defRPr>
            </a:lvl1pPr>
          </a:lstStyle>
          <a:p>
            <a:r>
              <a:t>JAVASCRIPT 101</a:t>
            </a:r>
          </a:p>
        </p:txBody>
      </p:sp>
      <p:sp>
        <p:nvSpPr>
          <p:cNvPr id="782" name="Shape 782"/>
          <p:cNvSpPr/>
          <p:nvPr/>
        </p:nvSpPr>
        <p:spPr>
          <a:xfrm>
            <a:off x="635000" y="1473200"/>
            <a:ext cx="11734800" cy="29413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JQUERY: </a:t>
            </a:r>
          </a:p>
          <a:p>
            <a:pPr>
              <a:lnSpc>
                <a:spcPct val="88333"/>
              </a:lnSpc>
              <a:defRPr sz="9600" b="1">
                <a:solidFill>
                  <a:srgbClr val="FFFFFF"/>
                </a:solidFill>
                <a:latin typeface="Oswald"/>
                <a:ea typeface="Oswald"/>
                <a:cs typeface="Oswald"/>
                <a:sym typeface="Oswald"/>
              </a:defRPr>
            </a:pPr>
            <a:r>
              <a:t>A JS LIBRARY</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Shape 784"/>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85" name="Shape 785"/>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86" name="Shape 786"/>
          <p:cNvSpPr/>
          <p:nvPr/>
        </p:nvSpPr>
        <p:spPr>
          <a:xfrm>
            <a:off x="605366" y="720095"/>
            <a:ext cx="10352593"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WHAT IS jquery? </a:t>
            </a:r>
          </a:p>
        </p:txBody>
      </p:sp>
      <p:sp>
        <p:nvSpPr>
          <p:cNvPr id="787" name="Shape 787"/>
          <p:cNvSpPr/>
          <p:nvPr/>
        </p:nvSpPr>
        <p:spPr>
          <a:xfrm>
            <a:off x="618066" y="1980038"/>
            <a:ext cx="11768669" cy="3002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t>jQuery is an open-source project that was released in 2006, and it's currently the most widely used JavaScript library on the web.</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t>jQuery is a JavaScript file you include in your pages.</a:t>
            </a:r>
            <a:endParaRPr>
              <a:uFill>
                <a:solidFill>
                  <a:srgbClr val="000000"/>
                </a:solidFill>
              </a:uFill>
            </a:endParaRP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Makes it faster and easier to write cross-browser JavaScript.</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Allows us to find elements using CSS-style selectors and then do something to them using jQuery methods.</a:t>
            </a:r>
          </a:p>
        </p:txBody>
      </p:sp>
      <p:pic>
        <p:nvPicPr>
          <p:cNvPr id="788" name="pasted-image.png"/>
          <p:cNvPicPr>
            <a:picLocks noChangeAspect="1"/>
          </p:cNvPicPr>
          <p:nvPr/>
        </p:nvPicPr>
        <p:blipFill>
          <a:blip r:embed="rId3">
            <a:extLst/>
          </a:blip>
          <a:stretch>
            <a:fillRect/>
          </a:stretch>
        </p:blipFill>
        <p:spPr>
          <a:xfrm>
            <a:off x="4549575" y="5401683"/>
            <a:ext cx="3905651" cy="953054"/>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Shape 792"/>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93" name="Shape 793"/>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794" name="Shape 794"/>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jquery vs. javascript</a:t>
            </a:r>
          </a:p>
        </p:txBody>
      </p:sp>
      <p:sp>
        <p:nvSpPr>
          <p:cNvPr id="795" name="Shape 795"/>
          <p:cNvSpPr/>
          <p:nvPr/>
        </p:nvSpPr>
        <p:spPr>
          <a:xfrm>
            <a:off x="718296" y="2014611"/>
            <a:ext cx="144365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js:</a:t>
            </a:r>
          </a:p>
        </p:txBody>
      </p:sp>
      <p:sp>
        <p:nvSpPr>
          <p:cNvPr id="796" name="Shape 796"/>
          <p:cNvSpPr/>
          <p:nvPr/>
        </p:nvSpPr>
        <p:spPr>
          <a:xfrm>
            <a:off x="306612" y="3973796"/>
            <a:ext cx="1539829"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jquery:</a:t>
            </a:r>
          </a:p>
        </p:txBody>
      </p:sp>
      <p:sp>
        <p:nvSpPr>
          <p:cNvPr id="797" name="Shape 797"/>
          <p:cNvSpPr/>
          <p:nvPr/>
        </p:nvSpPr>
        <p:spPr>
          <a:xfrm>
            <a:off x="1832139" y="1804289"/>
            <a:ext cx="8727069" cy="1138159"/>
          </a:xfrm>
          <a:prstGeom prst="roundRect">
            <a:avLst>
              <a:gd name="adj" fmla="val 8260"/>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798" name="Shape 798"/>
          <p:cNvSpPr/>
          <p:nvPr/>
        </p:nvSpPr>
        <p:spPr>
          <a:xfrm>
            <a:off x="2008326" y="2173361"/>
            <a:ext cx="8208058" cy="4000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1800">
                <a:solidFill>
                  <a:srgbClr val="FFFFFF"/>
                </a:solidFill>
                <a:latin typeface="Monaco"/>
                <a:ea typeface="Monaco"/>
                <a:cs typeface="Monaco"/>
                <a:sym typeface="Monaco"/>
              </a:defRPr>
            </a:pPr>
            <a:r>
              <a:rPr>
                <a:solidFill>
                  <a:srgbClr val="83D7EC"/>
                </a:solidFill>
              </a:rPr>
              <a:t>document</a:t>
            </a:r>
            <a:r>
              <a:t>.</a:t>
            </a:r>
            <a:r>
              <a:rPr>
                <a:solidFill>
                  <a:srgbClr val="83D7EC"/>
                </a:solidFill>
              </a:rPr>
              <a:t>getElementById</a:t>
            </a:r>
            <a:r>
              <a:t>(</a:t>
            </a:r>
            <a:r>
              <a:rPr>
                <a:solidFill>
                  <a:srgbClr val="E6D77A"/>
                </a:solidFill>
              </a:rPr>
              <a:t>'heading'</a:t>
            </a:r>
            <a:r>
              <a:t>).</a:t>
            </a:r>
            <a:r>
              <a:rPr>
                <a:solidFill>
                  <a:srgbClr val="83D7EC"/>
                </a:solidFill>
              </a:rPr>
              <a:t>innerHTML</a:t>
            </a:r>
            <a:r>
              <a:t> </a:t>
            </a:r>
            <a:r>
              <a:rPr>
                <a:solidFill>
                  <a:srgbClr val="E34D7A"/>
                </a:solidFill>
              </a:rPr>
              <a:t>=</a:t>
            </a:r>
            <a:r>
              <a:t> </a:t>
            </a:r>
            <a:r>
              <a:rPr>
                <a:solidFill>
                  <a:srgbClr val="E6D77A"/>
                </a:solidFill>
              </a:rPr>
              <a:t>"Your Name"</a:t>
            </a:r>
            <a:r>
              <a:t>;</a:t>
            </a:r>
          </a:p>
        </p:txBody>
      </p:sp>
      <p:sp>
        <p:nvSpPr>
          <p:cNvPr id="799" name="Shape 799"/>
          <p:cNvSpPr/>
          <p:nvPr/>
        </p:nvSpPr>
        <p:spPr>
          <a:xfrm>
            <a:off x="1803997" y="3649392"/>
            <a:ext cx="4847691" cy="820421"/>
          </a:xfrm>
          <a:prstGeom prst="roundRect">
            <a:avLst>
              <a:gd name="adj" fmla="val 11459"/>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00" name="Shape 800"/>
          <p:cNvSpPr/>
          <p:nvPr/>
        </p:nvSpPr>
        <p:spPr>
          <a:xfrm>
            <a:off x="1975775" y="3859596"/>
            <a:ext cx="4504136" cy="4000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1800">
                <a:solidFill>
                  <a:srgbClr val="FFFFFF"/>
                </a:solidFill>
                <a:latin typeface="Monaco"/>
                <a:ea typeface="Monaco"/>
                <a:cs typeface="Monaco"/>
                <a:sym typeface="Monaco"/>
              </a:defRPr>
            </a:pPr>
            <a:r>
              <a:rPr>
                <a:solidFill>
                  <a:srgbClr val="E34D7A"/>
                </a:solidFill>
              </a:rPr>
              <a:t>$</a:t>
            </a:r>
            <a:r>
              <a:t>(</a:t>
            </a:r>
            <a:r>
              <a:rPr>
                <a:solidFill>
                  <a:srgbClr val="E6D77A"/>
                </a:solidFill>
              </a:rPr>
              <a:t>'#heading'</a:t>
            </a:r>
            <a:r>
              <a:t>).</a:t>
            </a:r>
            <a:r>
              <a:rPr>
                <a:solidFill>
                  <a:srgbClr val="83D7EC"/>
                </a:solidFill>
              </a:rPr>
              <a:t>html</a:t>
            </a:r>
            <a:r>
              <a:t>(</a:t>
            </a:r>
            <a:r>
              <a:rPr>
                <a:solidFill>
                  <a:srgbClr val="E6D77A"/>
                </a:solidFill>
              </a:rPr>
              <a:t>'Your Name'</a:t>
            </a:r>
            <a:r>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Shape 804"/>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05" name="Shape 805"/>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06" name="Shape 806"/>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jquery vs. javascript</a:t>
            </a:r>
          </a:p>
        </p:txBody>
      </p:sp>
      <p:sp>
        <p:nvSpPr>
          <p:cNvPr id="807" name="Shape 807"/>
          <p:cNvSpPr/>
          <p:nvPr/>
        </p:nvSpPr>
        <p:spPr>
          <a:xfrm>
            <a:off x="620495" y="1447250"/>
            <a:ext cx="9943631"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240631" indent="-240631" defTabSz="1308100">
              <a:buSzPct val="100000"/>
              <a:buChar char="‣"/>
              <a:defRPr sz="2400">
                <a:uFill>
                  <a:solidFill>
                    <a:srgbClr val="FFFFFF"/>
                  </a:solidFill>
                </a:uFill>
                <a:latin typeface="+mj-lt"/>
                <a:ea typeface="+mj-ea"/>
                <a:cs typeface="+mj-cs"/>
                <a:sym typeface="Helvetica"/>
              </a:defRPr>
            </a:lvl1pPr>
          </a:lstStyle>
          <a:p>
            <a:r>
              <a:t>jQuery allows us to use the CSS-style selectors that we know and love!</a:t>
            </a:r>
          </a:p>
        </p:txBody>
      </p:sp>
      <p:sp>
        <p:nvSpPr>
          <p:cNvPr id="808" name="Shape 808"/>
          <p:cNvSpPr/>
          <p:nvPr/>
        </p:nvSpPr>
        <p:spPr>
          <a:xfrm>
            <a:off x="1603829" y="2775221"/>
            <a:ext cx="5807559" cy="820421"/>
          </a:xfrm>
          <a:prstGeom prst="roundRect">
            <a:avLst>
              <a:gd name="adj" fmla="val 11459"/>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09" name="Shape 809"/>
          <p:cNvSpPr/>
          <p:nvPr/>
        </p:nvSpPr>
        <p:spPr>
          <a:xfrm>
            <a:off x="1775606" y="2985425"/>
            <a:ext cx="5601594" cy="4000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1800">
                <a:solidFill>
                  <a:srgbClr val="FFFFFF"/>
                </a:solidFill>
                <a:latin typeface="Monaco"/>
                <a:ea typeface="Monaco"/>
                <a:cs typeface="Monaco"/>
                <a:sym typeface="Monaco"/>
              </a:defRPr>
            </a:pPr>
            <a:r>
              <a:rPr>
                <a:solidFill>
                  <a:srgbClr val="83D7EC"/>
                </a:solidFill>
              </a:rPr>
              <a:t>document</a:t>
            </a:r>
            <a:r>
              <a:t>.</a:t>
            </a:r>
            <a:r>
              <a:rPr>
                <a:solidFill>
                  <a:srgbClr val="83D7EC"/>
                </a:solidFill>
              </a:rPr>
              <a:t>getElementsByTagName</a:t>
            </a:r>
            <a:r>
              <a:t>(</a:t>
            </a:r>
            <a:r>
              <a:rPr>
                <a:solidFill>
                  <a:srgbClr val="E6D77A"/>
                </a:solidFill>
              </a:rPr>
              <a:t>'body'</a:t>
            </a:r>
            <a:r>
              <a:t>)[</a:t>
            </a:r>
            <a:r>
              <a:rPr>
                <a:solidFill>
                  <a:srgbClr val="9F8DF9"/>
                </a:solidFill>
              </a:rPr>
              <a:t>0</a:t>
            </a:r>
            <a:r>
              <a:t>]</a:t>
            </a:r>
          </a:p>
        </p:txBody>
      </p:sp>
      <p:sp>
        <p:nvSpPr>
          <p:cNvPr id="810" name="Shape 810"/>
          <p:cNvSpPr/>
          <p:nvPr/>
        </p:nvSpPr>
        <p:spPr>
          <a:xfrm>
            <a:off x="4292159" y="2230285"/>
            <a:ext cx="1443651" cy="40690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js:</a:t>
            </a:r>
          </a:p>
        </p:txBody>
      </p:sp>
      <p:sp>
        <p:nvSpPr>
          <p:cNvPr id="811" name="Shape 811"/>
          <p:cNvSpPr/>
          <p:nvPr/>
        </p:nvSpPr>
        <p:spPr>
          <a:xfrm>
            <a:off x="9151978" y="2234122"/>
            <a:ext cx="1623307"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jquery:</a:t>
            </a:r>
          </a:p>
        </p:txBody>
      </p:sp>
      <p:sp>
        <p:nvSpPr>
          <p:cNvPr id="812" name="Shape 812"/>
          <p:cNvSpPr/>
          <p:nvPr/>
        </p:nvSpPr>
        <p:spPr>
          <a:xfrm>
            <a:off x="9117383" y="2775221"/>
            <a:ext cx="1692497" cy="820421"/>
          </a:xfrm>
          <a:prstGeom prst="roundRect">
            <a:avLst>
              <a:gd name="adj" fmla="val 11459"/>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13" name="Shape 813"/>
          <p:cNvSpPr/>
          <p:nvPr/>
        </p:nvSpPr>
        <p:spPr>
          <a:xfrm>
            <a:off x="9289161" y="2985425"/>
            <a:ext cx="1348942" cy="4000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1800">
                <a:solidFill>
                  <a:srgbClr val="FFFFFF"/>
                </a:solidFill>
                <a:latin typeface="Monaco"/>
                <a:ea typeface="Monaco"/>
                <a:cs typeface="Monaco"/>
                <a:sym typeface="Monaco"/>
              </a:defRPr>
            </a:pPr>
            <a:r>
              <a:rPr>
                <a:solidFill>
                  <a:srgbClr val="E34D7A"/>
                </a:solidFill>
              </a:rPr>
              <a:t>$</a:t>
            </a:r>
            <a:r>
              <a:t>(</a:t>
            </a:r>
            <a:r>
              <a:rPr>
                <a:solidFill>
                  <a:srgbClr val="E6D77A"/>
                </a:solidFill>
              </a:rPr>
              <a:t>'body'</a:t>
            </a:r>
            <a:r>
              <a:t>)</a:t>
            </a:r>
          </a:p>
        </p:txBody>
      </p:sp>
      <p:sp>
        <p:nvSpPr>
          <p:cNvPr id="814" name="Shape 814"/>
          <p:cNvSpPr/>
          <p:nvPr/>
        </p:nvSpPr>
        <p:spPr>
          <a:xfrm>
            <a:off x="7644474" y="3185431"/>
            <a:ext cx="1308170" cy="1"/>
          </a:xfrm>
          <a:prstGeom prst="line">
            <a:avLst/>
          </a:prstGeom>
          <a:ln w="50800">
            <a:solidFill>
              <a:srgbClr val="58585B"/>
            </a:solidFill>
            <a:miter lim="400000"/>
            <a:tailEnd type="triangle"/>
          </a:ln>
        </p:spPr>
        <p:txBody>
          <a:bodyPr lIns="45719" rIns="45719"/>
          <a:lstStyle/>
          <a:p>
            <a:pPr defTabSz="457200">
              <a:defRPr sz="1200">
                <a:latin typeface="+mj-lt"/>
                <a:ea typeface="+mj-ea"/>
                <a:cs typeface="+mj-cs"/>
                <a:sym typeface="Helvetica"/>
              </a:defRPr>
            </a:pPr>
            <a:endParaRPr/>
          </a:p>
        </p:txBody>
      </p:sp>
      <p:sp>
        <p:nvSpPr>
          <p:cNvPr id="815" name="Shape 815"/>
          <p:cNvSpPr/>
          <p:nvPr/>
        </p:nvSpPr>
        <p:spPr>
          <a:xfrm>
            <a:off x="1612487" y="3726557"/>
            <a:ext cx="5807558" cy="820421"/>
          </a:xfrm>
          <a:prstGeom prst="roundRect">
            <a:avLst>
              <a:gd name="adj" fmla="val 11459"/>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16" name="Shape 816"/>
          <p:cNvSpPr/>
          <p:nvPr/>
        </p:nvSpPr>
        <p:spPr>
          <a:xfrm>
            <a:off x="1784264" y="3936760"/>
            <a:ext cx="4504135" cy="4000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1800">
                <a:solidFill>
                  <a:srgbClr val="FFFFFF"/>
                </a:solidFill>
                <a:latin typeface="Monaco"/>
                <a:ea typeface="Monaco"/>
                <a:cs typeface="Monaco"/>
                <a:sym typeface="Monaco"/>
              </a:defRPr>
            </a:pPr>
            <a:r>
              <a:rPr>
                <a:solidFill>
                  <a:srgbClr val="83D7EC"/>
                </a:solidFill>
              </a:rPr>
              <a:t>document</a:t>
            </a:r>
            <a:r>
              <a:t>.</a:t>
            </a:r>
            <a:r>
              <a:rPr>
                <a:solidFill>
                  <a:srgbClr val="83D7EC"/>
                </a:solidFill>
              </a:rPr>
              <a:t>getElementById</a:t>
            </a:r>
            <a:r>
              <a:t>(</a:t>
            </a:r>
            <a:r>
              <a:rPr>
                <a:solidFill>
                  <a:srgbClr val="E6D77A"/>
                </a:solidFill>
              </a:rPr>
              <a:t>'about'</a:t>
            </a:r>
            <a:r>
              <a:t>)</a:t>
            </a:r>
          </a:p>
        </p:txBody>
      </p:sp>
      <p:sp>
        <p:nvSpPr>
          <p:cNvPr id="817" name="Shape 817"/>
          <p:cNvSpPr/>
          <p:nvPr/>
        </p:nvSpPr>
        <p:spPr>
          <a:xfrm>
            <a:off x="9126041" y="3726557"/>
            <a:ext cx="1966862" cy="820421"/>
          </a:xfrm>
          <a:prstGeom prst="roundRect">
            <a:avLst>
              <a:gd name="adj" fmla="val 11459"/>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18" name="Shape 818"/>
          <p:cNvSpPr/>
          <p:nvPr/>
        </p:nvSpPr>
        <p:spPr>
          <a:xfrm>
            <a:off x="9297819" y="3936760"/>
            <a:ext cx="1623306" cy="4000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1800">
                <a:solidFill>
                  <a:srgbClr val="FFFFFF"/>
                </a:solidFill>
                <a:latin typeface="Monaco"/>
                <a:ea typeface="Monaco"/>
                <a:cs typeface="Monaco"/>
                <a:sym typeface="Monaco"/>
              </a:defRPr>
            </a:pPr>
            <a:r>
              <a:rPr>
                <a:solidFill>
                  <a:srgbClr val="E34D7A"/>
                </a:solidFill>
              </a:rPr>
              <a:t>$</a:t>
            </a:r>
            <a:r>
              <a:t>(</a:t>
            </a:r>
            <a:r>
              <a:rPr>
                <a:solidFill>
                  <a:srgbClr val="E6D77A"/>
                </a:solidFill>
              </a:rPr>
              <a:t>'#about'</a:t>
            </a:r>
            <a:r>
              <a:t>)</a:t>
            </a:r>
          </a:p>
        </p:txBody>
      </p:sp>
      <p:sp>
        <p:nvSpPr>
          <p:cNvPr id="819" name="Shape 819"/>
          <p:cNvSpPr/>
          <p:nvPr/>
        </p:nvSpPr>
        <p:spPr>
          <a:xfrm>
            <a:off x="7653132" y="4136767"/>
            <a:ext cx="1308169" cy="1"/>
          </a:xfrm>
          <a:prstGeom prst="line">
            <a:avLst/>
          </a:prstGeom>
          <a:ln w="50800">
            <a:solidFill>
              <a:srgbClr val="58585B"/>
            </a:solidFill>
            <a:miter lim="400000"/>
            <a:tailEnd type="triangle"/>
          </a:ln>
        </p:spPr>
        <p:txBody>
          <a:bodyPr lIns="45719" rIns="45719"/>
          <a:lstStyle/>
          <a:p>
            <a:pPr defTabSz="457200">
              <a:defRPr sz="1200">
                <a:latin typeface="+mj-lt"/>
                <a:ea typeface="+mj-ea"/>
                <a:cs typeface="+mj-cs"/>
                <a:sym typeface="Helvetica"/>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Shape 823"/>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24" name="Shape 824"/>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25" name="Shape 825"/>
          <p:cNvSpPr/>
          <p:nvPr/>
        </p:nvSpPr>
        <p:spPr>
          <a:xfrm>
            <a:off x="605366" y="720095"/>
            <a:ext cx="10352593"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Loading jQuery</a:t>
            </a:r>
          </a:p>
        </p:txBody>
      </p:sp>
      <p:sp>
        <p:nvSpPr>
          <p:cNvPr id="826" name="Shape 826"/>
          <p:cNvSpPr/>
          <p:nvPr/>
        </p:nvSpPr>
        <p:spPr>
          <a:xfrm>
            <a:off x="618066" y="1980038"/>
            <a:ext cx="11768669" cy="39649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t>jQuery is a javascript file, but before you start using jQuery, you'll need to include it in our html page. Here are two ways to get jQuery. </a:t>
            </a:r>
          </a:p>
          <a:p>
            <a:pPr defTabSz="647700">
              <a:lnSpc>
                <a:spcPct val="110000"/>
              </a:lnSpc>
              <a:spcBef>
                <a:spcPts val="400"/>
              </a:spcBef>
              <a:defRPr sz="2400">
                <a:latin typeface="+mj-lt"/>
                <a:ea typeface="+mj-ea"/>
                <a:cs typeface="+mj-cs"/>
                <a:sym typeface="Helvetica"/>
              </a:defRPr>
            </a:pPr>
            <a:endParaRP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t>1. Download the compressed version [online](https://jquery.com/download/). </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endParaRP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t>2. Alternatively, you can link to the jQuery file in the &lt;script&gt; tag in your HTML like so:</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endParaRPr/>
          </a:p>
          <a:p>
            <a:pPr defTabSz="647700">
              <a:lnSpc>
                <a:spcPct val="110000"/>
              </a:lnSpc>
              <a:spcBef>
                <a:spcPts val="400"/>
              </a:spcBef>
              <a:defRPr sz="2400">
                <a:latin typeface="+mj-lt"/>
                <a:ea typeface="+mj-ea"/>
                <a:cs typeface="+mj-cs"/>
                <a:sym typeface="Helvetica"/>
              </a:defRPr>
            </a:pPr>
            <a:endParaRPr>
              <a:uFill>
                <a:solidFill>
                  <a:srgbClr val="000000"/>
                </a:solidFill>
              </a:uFill>
            </a:endParaRPr>
          </a:p>
        </p:txBody>
      </p:sp>
      <p:pic>
        <p:nvPicPr>
          <p:cNvPr id="827" name="Screen Shot 2016-07-14 at 2.42.46 PM.png"/>
          <p:cNvPicPr>
            <a:picLocks noChangeAspect="1"/>
          </p:cNvPicPr>
          <p:nvPr/>
        </p:nvPicPr>
        <p:blipFill>
          <a:blip r:embed="rId3">
            <a:extLst/>
          </a:blip>
          <a:stretch>
            <a:fillRect/>
          </a:stretch>
        </p:blipFill>
        <p:spPr>
          <a:xfrm>
            <a:off x="657624" y="4526884"/>
            <a:ext cx="11315701" cy="1930401"/>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Shape 831"/>
          <p:cNvSpPr/>
          <p:nvPr/>
        </p:nvSpPr>
        <p:spPr>
          <a:xfrm>
            <a:off x="635000" y="736600"/>
            <a:ext cx="10160000"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latin typeface="Oswald"/>
                <a:ea typeface="Oswald"/>
                <a:cs typeface="Oswald"/>
                <a:sym typeface="Oswald"/>
              </a:defRPr>
            </a:lvl1pPr>
          </a:lstStyle>
          <a:p>
            <a:r>
              <a:t>JAVASCRIPT 101</a:t>
            </a:r>
          </a:p>
        </p:txBody>
      </p:sp>
      <p:sp>
        <p:nvSpPr>
          <p:cNvPr id="832" name="Shape 832"/>
          <p:cNvSpPr/>
          <p:nvPr/>
        </p:nvSpPr>
        <p:spPr>
          <a:xfrm>
            <a:off x="635000" y="1473200"/>
            <a:ext cx="11734800" cy="29413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HOW DOES jQUERY WORK?</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516" name="Shape 516"/>
          <p:cNvSpPr/>
          <p:nvPr/>
        </p:nvSpPr>
        <p:spPr>
          <a:xfrm>
            <a:off x="634999" y="736600"/>
            <a:ext cx="7721701"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solidFill>
                  <a:srgbClr val="E52123"/>
                </a:solidFill>
                <a:latin typeface="Oswald"/>
                <a:ea typeface="Oswald"/>
                <a:cs typeface="Oswald"/>
                <a:sym typeface="Oswald"/>
              </a:defRPr>
            </a:lvl1pPr>
          </a:lstStyle>
          <a:p>
            <a:r>
              <a:t>FOR INSTRUCTOR PURPOSES ONLY </a:t>
            </a:r>
          </a:p>
        </p:txBody>
      </p:sp>
      <p:sp>
        <p:nvSpPr>
          <p:cNvPr id="517" name="Shape 517"/>
          <p:cNvSpPr/>
          <p:nvPr/>
        </p:nvSpPr>
        <p:spPr>
          <a:xfrm>
            <a:off x="634999" y="1442224"/>
            <a:ext cx="7721701" cy="4826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3200" b="1">
                <a:latin typeface="Oswald"/>
                <a:ea typeface="Oswald"/>
                <a:cs typeface="Oswald"/>
                <a:sym typeface="Oswald"/>
              </a:defRPr>
            </a:pPr>
            <a:r>
              <a:t>PRE-WORK</a:t>
            </a:r>
            <a:r>
              <a:rPr>
                <a:solidFill>
                  <a:srgbClr val="E52123"/>
                </a:solidFill>
              </a:rPr>
              <a:t> </a:t>
            </a:r>
          </a:p>
        </p:txBody>
      </p:sp>
      <p:sp>
        <p:nvSpPr>
          <p:cNvPr id="518" name="Shape 518"/>
          <p:cNvSpPr>
            <a:spLocks noGrp="1"/>
          </p:cNvSpPr>
          <p:nvPr>
            <p:ph type="body" idx="1"/>
          </p:nvPr>
        </p:nvSpPr>
        <p:spPr>
          <a:xfrm>
            <a:off x="635006" y="1940249"/>
            <a:ext cx="11734801" cy="3810000"/>
          </a:xfrm>
          <a:prstGeom prst="rect">
            <a:avLst/>
          </a:prstGeom>
        </p:spPr>
        <p:txBody>
          <a:bodyPr lIns="0" tIns="0" rIns="0" bIns="0">
            <a:normAutofit lnSpcReduction="10000"/>
          </a:bodyPr>
          <a:lstStyle/>
          <a:p>
            <a:pPr defTabSz="905255">
              <a:defRPr sz="1386"/>
            </a:pPr>
            <a:endParaRPr sz="2772">
              <a:latin typeface="Georgia"/>
              <a:ea typeface="Georgia"/>
              <a:cs typeface="Georgia"/>
              <a:sym typeface="Georgia"/>
            </a:endParaRPr>
          </a:p>
          <a:p>
            <a:pPr marL="201168" indent="-201168" defTabSz="905255">
              <a:buSzPct val="70000"/>
              <a:buFont typeface="Georgia"/>
              <a:buChar char="‣"/>
              <a:defRPr sz="2772">
                <a:latin typeface="Georgia"/>
                <a:ea typeface="Georgia"/>
                <a:cs typeface="Georgia"/>
                <a:sym typeface="Georgia"/>
              </a:defRPr>
            </a:pPr>
            <a:r>
              <a:t>DASH Project 1</a:t>
            </a:r>
          </a:p>
          <a:p>
            <a:pPr marL="201168" indent="-201168" defTabSz="905255">
              <a:buSzPct val="70000"/>
              <a:buFont typeface="Georgia"/>
              <a:buChar char="‣"/>
              <a:defRPr sz="2772">
                <a:latin typeface="Georgia"/>
                <a:ea typeface="Georgia"/>
                <a:cs typeface="Georgia"/>
                <a:sym typeface="Georgia"/>
              </a:defRPr>
            </a:pPr>
            <a:r>
              <a:t>Install either Sublime Text 3 or Atom on to computer (choose one before telling students which one to install).</a:t>
            </a:r>
          </a:p>
          <a:p>
            <a:pPr marL="201147" indent="-201147" defTabSz="641223">
              <a:spcBef>
                <a:spcPts val="900"/>
              </a:spcBef>
              <a:buSzPct val="70000"/>
              <a:buFont typeface="Lucida Grande"/>
              <a:buChar char="‣"/>
              <a:defRPr sz="2772">
                <a:uFill>
                  <a:solidFill>
                    <a:srgbClr val="000000"/>
                  </a:solidFill>
                </a:uFill>
                <a:latin typeface="Georgia"/>
                <a:ea typeface="Georgia"/>
                <a:cs typeface="Georgia"/>
                <a:sym typeface="Georgia"/>
              </a:defRPr>
            </a:pPr>
            <a:r>
              <a:t>Write learning objectives on board.</a:t>
            </a:r>
          </a:p>
          <a:p>
            <a:pPr marL="201147" indent="-201147" defTabSz="641223">
              <a:spcBef>
                <a:spcPts val="900"/>
              </a:spcBef>
              <a:buSzPct val="70000"/>
              <a:buFont typeface="Lucida Grande"/>
              <a:buChar char="‣"/>
              <a:defRPr sz="2772">
                <a:uFill>
                  <a:solidFill>
                    <a:srgbClr val="000000"/>
                  </a:solidFill>
                </a:uFill>
                <a:latin typeface="Georgia"/>
                <a:ea typeface="Georgia"/>
                <a:cs typeface="Georgia"/>
                <a:sym typeface="Georgia"/>
              </a:defRPr>
            </a:pPr>
            <a:r>
              <a:t>Have a way to distribute starter code for code challenges at the beginning of class.</a:t>
            </a:r>
          </a:p>
          <a:p>
            <a:pPr marL="201147" indent="-201147" defTabSz="641223">
              <a:spcBef>
                <a:spcPts val="900"/>
              </a:spcBef>
              <a:buSzPct val="70000"/>
              <a:buFont typeface="Lucida Grande"/>
              <a:buChar char="‣"/>
              <a:defRPr sz="2772">
                <a:uFill>
                  <a:solidFill>
                    <a:srgbClr val="000000"/>
                  </a:solidFill>
                </a:uFill>
                <a:latin typeface="Georgia"/>
                <a:ea typeface="Georgia"/>
                <a:cs typeface="Georgia"/>
                <a:sym typeface="Georgia"/>
              </a:defRPr>
            </a:pPr>
            <a:r>
              <a:t>Make sure wifi network and password  (GA Guest, yellowpencil)  is written on board, since students will need to be online to use </a:t>
            </a:r>
            <a:r>
              <a:rPr u="sng">
                <a:solidFill>
                  <a:srgbClr val="0000FF"/>
                </a:solidFill>
                <a:uFill>
                  <a:solidFill>
                    <a:srgbClr val="0000FF"/>
                  </a:solidFill>
                </a:uFill>
                <a:hlinkClick r:id="rId2"/>
              </a:rPr>
              <a:t>codepen.io</a:t>
            </a:r>
            <a:r>
              <a: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Shape 834"/>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35" name="Shape 835"/>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36" name="Shape 836"/>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using jquery to manipulate the dom</a:t>
            </a:r>
          </a:p>
        </p:txBody>
      </p:sp>
      <p:sp>
        <p:nvSpPr>
          <p:cNvPr id="837" name="Shape 837"/>
          <p:cNvSpPr/>
          <p:nvPr/>
        </p:nvSpPr>
        <p:spPr>
          <a:xfrm>
            <a:off x="1067021" y="2004155"/>
            <a:ext cx="5156813" cy="3576318"/>
          </a:xfrm>
          <a:prstGeom prst="roundRect">
            <a:avLst>
              <a:gd name="adj" fmla="val 10630"/>
            </a:avLst>
          </a:prstGeom>
          <a:solidFill>
            <a:srgbClr val="FFD800"/>
          </a:solidFill>
          <a:ln w="50800">
            <a:solidFill>
              <a:srgbClr val="E93F34"/>
            </a:solidFill>
            <a:bevel/>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38" name="Shape 838"/>
          <p:cNvSpPr/>
          <p:nvPr/>
        </p:nvSpPr>
        <p:spPr>
          <a:xfrm>
            <a:off x="6806366" y="2004155"/>
            <a:ext cx="5156812" cy="3576318"/>
          </a:xfrm>
          <a:prstGeom prst="roundRect">
            <a:avLst>
              <a:gd name="adj" fmla="val 10630"/>
            </a:avLst>
          </a:prstGeom>
          <a:solidFill>
            <a:srgbClr val="FFB0C3">
              <a:alpha val="48754"/>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39" name="Shape 839"/>
          <p:cNvSpPr/>
          <p:nvPr/>
        </p:nvSpPr>
        <p:spPr>
          <a:xfrm>
            <a:off x="3487160" y="2994082"/>
            <a:ext cx="538089" cy="1016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6000" b="1">
                <a:uFill>
                  <a:solidFill>
                    <a:srgbClr val="FFFFFF"/>
                  </a:solidFill>
                </a:uFill>
                <a:latin typeface="+mj-lt"/>
                <a:ea typeface="+mj-ea"/>
                <a:cs typeface="+mj-cs"/>
                <a:sym typeface="Helvetica"/>
              </a:defRPr>
            </a:lvl1pPr>
          </a:lstStyle>
          <a:p>
            <a:r>
              <a:t>1</a:t>
            </a:r>
          </a:p>
        </p:txBody>
      </p:sp>
      <p:sp>
        <p:nvSpPr>
          <p:cNvPr id="840" name="Shape 840"/>
          <p:cNvSpPr/>
          <p:nvPr/>
        </p:nvSpPr>
        <p:spPr>
          <a:xfrm>
            <a:off x="9226505" y="2994082"/>
            <a:ext cx="538089" cy="1016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6000" b="1">
                <a:uFill>
                  <a:solidFill>
                    <a:srgbClr val="FFFFFF"/>
                  </a:solidFill>
                </a:uFill>
                <a:latin typeface="+mj-lt"/>
                <a:ea typeface="+mj-ea"/>
                <a:cs typeface="+mj-cs"/>
                <a:sym typeface="Helvetica"/>
              </a:defRPr>
            </a:lvl1pPr>
          </a:lstStyle>
          <a:p>
            <a:r>
              <a:t>2</a:t>
            </a:r>
          </a:p>
        </p:txBody>
      </p:sp>
      <p:sp>
        <p:nvSpPr>
          <p:cNvPr id="841" name="Shape 841"/>
          <p:cNvSpPr/>
          <p:nvPr/>
        </p:nvSpPr>
        <p:spPr>
          <a:xfrm>
            <a:off x="1721148" y="3828495"/>
            <a:ext cx="3875635"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Select an element/elements</a:t>
            </a:r>
          </a:p>
        </p:txBody>
      </p:sp>
      <p:sp>
        <p:nvSpPr>
          <p:cNvPr id="842" name="Shape 842"/>
          <p:cNvSpPr/>
          <p:nvPr/>
        </p:nvSpPr>
        <p:spPr>
          <a:xfrm>
            <a:off x="7585919" y="3828495"/>
            <a:ext cx="3598516"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Work with those elements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844" name="Shape 844"/>
          <p:cNvSpPr/>
          <p:nvPr/>
        </p:nvSpPr>
        <p:spPr>
          <a:xfrm>
            <a:off x="635000" y="6349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845" name="Shape 845"/>
          <p:cNvSpPr/>
          <p:nvPr/>
        </p:nvSpPr>
        <p:spPr>
          <a:xfrm>
            <a:off x="635000" y="12191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846" name="Shape 846"/>
          <p:cNvSpPr/>
          <p:nvPr/>
        </p:nvSpPr>
        <p:spPr>
          <a:xfrm>
            <a:off x="647700" y="720095"/>
            <a:ext cx="7721600"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solidFill>
                  <a:srgbClr val="FFFFFF"/>
                </a:solidFill>
                <a:uFill>
                  <a:solidFill>
                    <a:srgbClr val="000000"/>
                  </a:solidFill>
                </a:uFill>
                <a:latin typeface="+mj-lt"/>
                <a:ea typeface="+mj-ea"/>
                <a:cs typeface="+mj-cs"/>
                <a:sym typeface="Helvetica"/>
              </a:defRPr>
            </a:lvl1pPr>
          </a:lstStyle>
          <a:p>
            <a:r>
              <a:t>jquery — selecting elements</a:t>
            </a:r>
          </a:p>
        </p:txBody>
      </p:sp>
      <p:sp>
        <p:nvSpPr>
          <p:cNvPr id="847" name="Shape 847"/>
          <p:cNvSpPr/>
          <p:nvPr/>
        </p:nvSpPr>
        <p:spPr>
          <a:xfrm>
            <a:off x="647356" y="2686820"/>
            <a:ext cx="2588672" cy="132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1308100">
              <a:lnSpc>
                <a:spcPct val="90000"/>
              </a:lnSpc>
              <a:defRPr sz="8000">
                <a:solidFill>
                  <a:srgbClr val="FFFFFF"/>
                </a:solidFill>
                <a:uFill>
                  <a:solidFill>
                    <a:srgbClr val="FFFFFF"/>
                  </a:solidFill>
                </a:uFill>
                <a:latin typeface="+mj-lt"/>
                <a:ea typeface="+mj-ea"/>
                <a:cs typeface="+mj-cs"/>
                <a:sym typeface="Helvetica"/>
              </a:defRPr>
            </a:pPr>
            <a:r>
              <a:rPr>
                <a:solidFill>
                  <a:srgbClr val="F1AFC3"/>
                </a:solidFill>
              </a:rPr>
              <a:t>$(</a:t>
            </a:r>
            <a:r>
              <a:rPr>
                <a:solidFill>
                  <a:srgbClr val="FCD833"/>
                </a:solidFill>
              </a:rPr>
              <a:t>'li'</a:t>
            </a:r>
            <a:r>
              <a:rPr>
                <a:solidFill>
                  <a:srgbClr val="F1AFC3"/>
                </a:solidFill>
              </a:rPr>
              <a:t>)</a:t>
            </a:r>
          </a:p>
        </p:txBody>
      </p:sp>
      <p:sp>
        <p:nvSpPr>
          <p:cNvPr id="848" name="Shape 848"/>
          <p:cNvSpPr/>
          <p:nvPr/>
        </p:nvSpPr>
        <p:spPr>
          <a:xfrm>
            <a:off x="1260278" y="2007063"/>
            <a:ext cx="1640170" cy="48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1" algn="ctr" defTabSz="647700">
              <a:lnSpc>
                <a:spcPct val="110000"/>
              </a:lnSpc>
              <a:spcBef>
                <a:spcPts val="400"/>
              </a:spcBef>
              <a:defRPr sz="2500">
                <a:solidFill>
                  <a:srgbClr val="FCD833"/>
                </a:solidFill>
                <a:uFill>
                  <a:solidFill>
                    <a:srgbClr val="000000"/>
                  </a:solidFill>
                </a:uFill>
                <a:latin typeface="+mj-lt"/>
                <a:ea typeface="+mj-ea"/>
                <a:cs typeface="+mj-cs"/>
                <a:sym typeface="Helvetica"/>
              </a:defRPr>
            </a:pPr>
            <a:r>
              <a:t>Selector</a:t>
            </a:r>
          </a:p>
        </p:txBody>
      </p:sp>
      <p:sp>
        <p:nvSpPr>
          <p:cNvPr id="849" name="Shape 849"/>
          <p:cNvSpPr/>
          <p:nvPr/>
        </p:nvSpPr>
        <p:spPr>
          <a:xfrm>
            <a:off x="949753" y="3962220"/>
            <a:ext cx="1602070" cy="346279"/>
          </a:xfrm>
          <a:custGeom>
            <a:avLst/>
            <a:gdLst/>
            <a:ahLst/>
            <a:cxnLst>
              <a:cxn ang="0">
                <a:pos x="wd2" y="hd2"/>
              </a:cxn>
              <a:cxn ang="5400000">
                <a:pos x="wd2" y="hd2"/>
              </a:cxn>
              <a:cxn ang="10800000">
                <a:pos x="wd2" y="hd2"/>
              </a:cxn>
              <a:cxn ang="16200000">
                <a:pos x="wd2" y="hd2"/>
              </a:cxn>
            </a:cxnLst>
            <a:rect l="0" t="0" r="r" b="b"/>
            <a:pathLst>
              <a:path w="21600" h="21600" extrusionOk="0">
                <a:moveTo>
                  <a:pt x="0" y="209"/>
                </a:moveTo>
                <a:lnTo>
                  <a:pt x="0" y="21600"/>
                </a:lnTo>
                <a:lnTo>
                  <a:pt x="21600" y="21600"/>
                </a:lnTo>
                <a:lnTo>
                  <a:pt x="21600" y="0"/>
                </a:lnTo>
              </a:path>
            </a:pathLst>
          </a:custGeom>
          <a:ln w="38100">
            <a:solidFill>
              <a:srgbClr val="58585B"/>
            </a:solidFill>
            <a:miter lim="400000"/>
          </a:ln>
        </p:spPr>
        <p:txBody>
          <a:bodyPr lIns="45719" rIns="45719"/>
          <a:lstStyle/>
          <a:p>
            <a:pPr defTabSz="457200">
              <a:defRPr sz="1200">
                <a:latin typeface="+mj-lt"/>
                <a:ea typeface="+mj-ea"/>
                <a:cs typeface="+mj-cs"/>
                <a:sym typeface="Helvetica"/>
              </a:defRPr>
            </a:pPr>
            <a:endParaRPr/>
          </a:p>
        </p:txBody>
      </p:sp>
      <p:sp>
        <p:nvSpPr>
          <p:cNvPr id="850" name="Shape 850"/>
          <p:cNvSpPr/>
          <p:nvPr/>
        </p:nvSpPr>
        <p:spPr>
          <a:xfrm>
            <a:off x="573086" y="4282149"/>
            <a:ext cx="2355404"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500">
                <a:solidFill>
                  <a:srgbClr val="F1AFC3"/>
                </a:solidFill>
                <a:uFill>
                  <a:solidFill>
                    <a:srgbClr val="FFFFFF"/>
                  </a:solidFill>
                </a:uFill>
                <a:latin typeface="+mj-lt"/>
                <a:ea typeface="+mj-ea"/>
                <a:cs typeface="+mj-cs"/>
                <a:sym typeface="Helvetica"/>
              </a:defRPr>
            </a:lvl1pPr>
          </a:lstStyle>
          <a:p>
            <a:r>
              <a:t>jQuery Function</a:t>
            </a:r>
          </a:p>
        </p:txBody>
      </p:sp>
      <p:sp>
        <p:nvSpPr>
          <p:cNvPr id="851" name="Shape 851"/>
          <p:cNvSpPr/>
          <p:nvPr/>
        </p:nvSpPr>
        <p:spPr>
          <a:xfrm>
            <a:off x="689446" y="5644816"/>
            <a:ext cx="9536697" cy="83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40631" indent="-240631" defTabSz="1308100">
              <a:buSzPct val="100000"/>
              <a:buChar char="‣"/>
              <a:defRPr sz="2400">
                <a:solidFill>
                  <a:srgbClr val="FFFFFF"/>
                </a:solidFill>
                <a:uFill>
                  <a:solidFill>
                    <a:srgbClr val="FFFFFF"/>
                  </a:solidFill>
                </a:uFill>
                <a:latin typeface="+mj-lt"/>
                <a:ea typeface="+mj-ea"/>
                <a:cs typeface="+mj-cs"/>
                <a:sym typeface="Helvetica"/>
              </a:defRPr>
            </a:pPr>
            <a:r>
              <a:t>Lets us find one or more elements in the page</a:t>
            </a:r>
          </a:p>
          <a:p>
            <a:pPr marL="240631" indent="-240631" defTabSz="1308100">
              <a:buSzPct val="100000"/>
              <a:buChar char="‣"/>
              <a:defRPr sz="2400">
                <a:solidFill>
                  <a:srgbClr val="FFFFFF"/>
                </a:solidFill>
                <a:uFill>
                  <a:solidFill>
                    <a:srgbClr val="FFFFFF"/>
                  </a:solidFill>
                </a:uFill>
                <a:latin typeface="+mj-lt"/>
                <a:ea typeface="+mj-ea"/>
                <a:cs typeface="+mj-cs"/>
                <a:sym typeface="Helvetica"/>
              </a:defRPr>
            </a:pPr>
            <a:r>
              <a:t>Creates a jQuery object which holds references to those elements</a:t>
            </a:r>
          </a:p>
        </p:txBody>
      </p:sp>
      <p:sp>
        <p:nvSpPr>
          <p:cNvPr id="852" name="Shape 852"/>
          <p:cNvSpPr/>
          <p:nvPr/>
        </p:nvSpPr>
        <p:spPr>
          <a:xfrm>
            <a:off x="2668389" y="2699520"/>
            <a:ext cx="9763325"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lnSpc>
                <a:spcPct val="90000"/>
              </a:lnSpc>
              <a:defRPr sz="8000">
                <a:solidFill>
                  <a:srgbClr val="FFFFFF"/>
                </a:solidFill>
                <a:uFill>
                  <a:solidFill>
                    <a:srgbClr val="FFFFFF"/>
                  </a:solidFill>
                </a:uFill>
                <a:latin typeface="+mj-lt"/>
                <a:ea typeface="+mj-ea"/>
                <a:cs typeface="+mj-cs"/>
                <a:sym typeface="Helvetica"/>
              </a:defRPr>
            </a:lvl1pPr>
          </a:lstStyle>
          <a:p>
            <a:r>
              <a:t>.addClass('selected');</a:t>
            </a:r>
          </a:p>
        </p:txBody>
      </p:sp>
      <p:sp>
        <p:nvSpPr>
          <p:cNvPr id="853" name="Shape 853"/>
          <p:cNvSpPr/>
          <p:nvPr/>
        </p:nvSpPr>
        <p:spPr>
          <a:xfrm rot="10800000" flipH="1">
            <a:off x="1689217" y="2495712"/>
            <a:ext cx="782292" cy="346280"/>
          </a:xfrm>
          <a:custGeom>
            <a:avLst/>
            <a:gdLst/>
            <a:ahLst/>
            <a:cxnLst>
              <a:cxn ang="0">
                <a:pos x="wd2" y="hd2"/>
              </a:cxn>
              <a:cxn ang="5400000">
                <a:pos x="wd2" y="hd2"/>
              </a:cxn>
              <a:cxn ang="10800000">
                <a:pos x="wd2" y="hd2"/>
              </a:cxn>
              <a:cxn ang="16200000">
                <a:pos x="wd2" y="hd2"/>
              </a:cxn>
            </a:cxnLst>
            <a:rect l="0" t="0" r="r" b="b"/>
            <a:pathLst>
              <a:path w="21600" h="21600" extrusionOk="0">
                <a:moveTo>
                  <a:pt x="0" y="209"/>
                </a:moveTo>
                <a:lnTo>
                  <a:pt x="0" y="21600"/>
                </a:lnTo>
                <a:lnTo>
                  <a:pt x="21600" y="21600"/>
                </a:lnTo>
                <a:lnTo>
                  <a:pt x="21600" y="0"/>
                </a:lnTo>
              </a:path>
            </a:pathLst>
          </a:custGeom>
          <a:ln w="38100">
            <a:solidFill>
              <a:srgbClr val="58585B"/>
            </a:solidFill>
            <a:miter lim="400000"/>
          </a:ln>
        </p:spPr>
        <p:txBody>
          <a:bodyPr lIns="45719" rIns="45719"/>
          <a:lstStyle/>
          <a:p>
            <a:pPr defTabSz="457200">
              <a:defRPr sz="1200">
                <a:latin typeface="+mj-lt"/>
                <a:ea typeface="+mj-ea"/>
                <a:cs typeface="+mj-cs"/>
                <a:sym typeface="Helvetica"/>
              </a:defRPr>
            </a:pPr>
            <a:endParaRPr/>
          </a:p>
        </p:txBody>
      </p:sp>
      <p:sp>
        <p:nvSpPr>
          <p:cNvPr id="854" name="Shape 854"/>
          <p:cNvSpPr/>
          <p:nvPr/>
        </p:nvSpPr>
        <p:spPr>
          <a:xfrm>
            <a:off x="737036" y="5104739"/>
            <a:ext cx="2350444"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solidFill>
                  <a:srgbClr val="FFFFFF"/>
                </a:solidFill>
                <a:uFill>
                  <a:solidFill>
                    <a:srgbClr val="FFFFFF"/>
                  </a:solidFill>
                </a:uFill>
                <a:latin typeface="+mj-lt"/>
                <a:ea typeface="+mj-ea"/>
                <a:cs typeface="+mj-cs"/>
                <a:sym typeface="Helvetica"/>
              </a:defRPr>
            </a:lvl1pPr>
          </a:lstStyle>
          <a:p>
            <a:r>
              <a:t>jQuery Function:</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 name="Shape 856"/>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57" name="Shape 857"/>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58" name="Shape 858"/>
          <p:cNvSpPr/>
          <p:nvPr/>
        </p:nvSpPr>
        <p:spPr>
          <a:xfrm>
            <a:off x="4996383" y="2098365"/>
            <a:ext cx="2811234" cy="3725957"/>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59" name="Shape 859"/>
          <p:cNvSpPr/>
          <p:nvPr/>
        </p:nvSpPr>
        <p:spPr>
          <a:xfrm>
            <a:off x="2752534" y="2621446"/>
            <a:ext cx="7721602" cy="699481"/>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60" name="Shape 860"/>
          <p:cNvSpPr/>
          <p:nvPr/>
        </p:nvSpPr>
        <p:spPr>
          <a:xfrm>
            <a:off x="2739835" y="3459646"/>
            <a:ext cx="7721602" cy="699481"/>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61" name="Shape 861"/>
          <p:cNvSpPr/>
          <p:nvPr/>
        </p:nvSpPr>
        <p:spPr>
          <a:xfrm>
            <a:off x="2739835" y="4297846"/>
            <a:ext cx="7721602" cy="699481"/>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62" name="Shape 862"/>
          <p:cNvSpPr/>
          <p:nvPr/>
        </p:nvSpPr>
        <p:spPr>
          <a:xfrm>
            <a:off x="2739835" y="5136046"/>
            <a:ext cx="7721602" cy="699481"/>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63" name="Shape 863"/>
          <p:cNvSpPr/>
          <p:nvPr/>
        </p:nvSpPr>
        <p:spPr>
          <a:xfrm>
            <a:off x="8060356" y="2098365"/>
            <a:ext cx="2419317" cy="3725957"/>
          </a:xfrm>
          <a:prstGeom prst="rect">
            <a:avLst/>
          </a:prstGeom>
          <a:solidFill>
            <a:srgbClr val="FFD800">
              <a:alpha val="4992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64" name="Shape 864"/>
          <p:cNvSpPr/>
          <p:nvPr/>
        </p:nvSpPr>
        <p:spPr>
          <a:xfrm>
            <a:off x="2789231" y="2791957"/>
            <a:ext cx="1954412" cy="38937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class</a:t>
            </a:r>
          </a:p>
        </p:txBody>
      </p:sp>
      <p:sp>
        <p:nvSpPr>
          <p:cNvPr id="865" name="Shape 865"/>
          <p:cNvSpPr/>
          <p:nvPr/>
        </p:nvSpPr>
        <p:spPr>
          <a:xfrm>
            <a:off x="2789231" y="3602376"/>
            <a:ext cx="1954412" cy="3893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id</a:t>
            </a:r>
          </a:p>
        </p:txBody>
      </p:sp>
      <p:sp>
        <p:nvSpPr>
          <p:cNvPr id="866" name="Shape 866"/>
          <p:cNvSpPr/>
          <p:nvPr/>
        </p:nvSpPr>
        <p:spPr>
          <a:xfrm>
            <a:off x="2600240" y="4386439"/>
            <a:ext cx="2325275" cy="6357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647700">
              <a:lnSpc>
                <a:spcPts val="2500"/>
              </a:lnSpc>
              <a:defRPr sz="2200">
                <a:latin typeface="+mj-lt"/>
                <a:ea typeface="+mj-ea"/>
                <a:cs typeface="+mj-cs"/>
                <a:sym typeface="Helvetica"/>
              </a:defRPr>
            </a:pPr>
            <a:r>
              <a:rPr b="1" cap="all" spc="-44">
                <a:uFill>
                  <a:solidFill>
                    <a:srgbClr val="000000"/>
                  </a:solidFill>
                </a:uFill>
              </a:rPr>
              <a:t>multiple</a:t>
            </a:r>
          </a:p>
          <a:p>
            <a:pPr algn="r" defTabSz="647700">
              <a:lnSpc>
                <a:spcPts val="2500"/>
              </a:lnSpc>
              <a:defRPr sz="2200">
                <a:latin typeface="+mj-lt"/>
                <a:ea typeface="+mj-ea"/>
                <a:cs typeface="+mj-cs"/>
                <a:sym typeface="Helvetica"/>
              </a:defRPr>
            </a:pPr>
            <a:r>
              <a:rPr b="1" cap="all" spc="-44">
                <a:uFill>
                  <a:solidFill>
                    <a:srgbClr val="000000"/>
                  </a:solidFill>
                </a:uFill>
              </a:rPr>
              <a:t>selectors</a:t>
            </a:r>
          </a:p>
        </p:txBody>
      </p:sp>
      <p:sp>
        <p:nvSpPr>
          <p:cNvPr id="867" name="Shape 867"/>
          <p:cNvSpPr/>
          <p:nvPr/>
        </p:nvSpPr>
        <p:spPr>
          <a:xfrm>
            <a:off x="5655279" y="2180850"/>
            <a:ext cx="1493442"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css:</a:t>
            </a:r>
          </a:p>
        </p:txBody>
      </p:sp>
      <p:sp>
        <p:nvSpPr>
          <p:cNvPr id="868" name="Shape 868"/>
          <p:cNvSpPr/>
          <p:nvPr/>
        </p:nvSpPr>
        <p:spPr>
          <a:xfrm>
            <a:off x="8523294" y="2180850"/>
            <a:ext cx="1493442"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jquery:</a:t>
            </a:r>
          </a:p>
        </p:txBody>
      </p:sp>
      <p:sp>
        <p:nvSpPr>
          <p:cNvPr id="869" name="Shape 869"/>
          <p:cNvSpPr/>
          <p:nvPr/>
        </p:nvSpPr>
        <p:spPr>
          <a:xfrm>
            <a:off x="5604020" y="2781519"/>
            <a:ext cx="1573784"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.className</a:t>
            </a:r>
          </a:p>
        </p:txBody>
      </p:sp>
      <p:sp>
        <p:nvSpPr>
          <p:cNvPr id="870" name="Shape 870"/>
          <p:cNvSpPr/>
          <p:nvPr/>
        </p:nvSpPr>
        <p:spPr>
          <a:xfrm>
            <a:off x="5733522" y="3595853"/>
            <a:ext cx="1232447"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#idName</a:t>
            </a:r>
          </a:p>
        </p:txBody>
      </p:sp>
      <p:sp>
        <p:nvSpPr>
          <p:cNvPr id="871" name="Shape 871"/>
          <p:cNvSpPr/>
          <p:nvPr/>
        </p:nvSpPr>
        <p:spPr>
          <a:xfrm>
            <a:off x="5733522" y="4451915"/>
            <a:ext cx="1573784" cy="431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h1, h2, h3</a:t>
            </a:r>
          </a:p>
        </p:txBody>
      </p:sp>
      <p:sp>
        <p:nvSpPr>
          <p:cNvPr id="872" name="Shape 872"/>
          <p:cNvSpPr/>
          <p:nvPr/>
        </p:nvSpPr>
        <p:spPr>
          <a:xfrm>
            <a:off x="8250611" y="2782834"/>
            <a:ext cx="2021942"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$('.className')</a:t>
            </a:r>
          </a:p>
        </p:txBody>
      </p:sp>
      <p:sp>
        <p:nvSpPr>
          <p:cNvPr id="873" name="Shape 873"/>
          <p:cNvSpPr/>
          <p:nvPr/>
        </p:nvSpPr>
        <p:spPr>
          <a:xfrm>
            <a:off x="8402325" y="4429318"/>
            <a:ext cx="1805298"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$('h1, h2, h3')</a:t>
            </a:r>
          </a:p>
        </p:txBody>
      </p:sp>
      <p:sp>
        <p:nvSpPr>
          <p:cNvPr id="874" name="Shape 874"/>
          <p:cNvSpPr/>
          <p:nvPr/>
        </p:nvSpPr>
        <p:spPr>
          <a:xfrm rot="16200000">
            <a:off x="1077303" y="3978450"/>
            <a:ext cx="2497238"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800" b="1" cap="all" spc="-56">
                <a:uFill>
                  <a:solidFill>
                    <a:srgbClr val="000000"/>
                  </a:solidFill>
                </a:uFill>
                <a:latin typeface="+mj-lt"/>
                <a:ea typeface="+mj-ea"/>
                <a:cs typeface="+mj-cs"/>
                <a:sym typeface="Helvetica"/>
              </a:defRPr>
            </a:lvl1pPr>
          </a:lstStyle>
          <a:p>
            <a:pPr>
              <a:defRPr sz="1800" b="0" cap="none" spc="0">
                <a:uFillTx/>
              </a:defRPr>
            </a:pPr>
            <a:r>
              <a:rPr sz="2800" b="1" cap="all" spc="-56">
                <a:uFill>
                  <a:solidFill>
                    <a:srgbClr val="000000"/>
                  </a:solidFill>
                </a:uFill>
              </a:rPr>
              <a:t>Selector:</a:t>
            </a:r>
          </a:p>
        </p:txBody>
      </p:sp>
      <p:sp>
        <p:nvSpPr>
          <p:cNvPr id="875" name="Shape 875"/>
          <p:cNvSpPr/>
          <p:nvPr/>
        </p:nvSpPr>
        <p:spPr>
          <a:xfrm>
            <a:off x="2379802" y="5328648"/>
            <a:ext cx="2545714" cy="3893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ts val="3200"/>
              </a:lnSpc>
              <a:defRPr sz="2200" b="1" cap="all" spc="-44">
                <a:uFill>
                  <a:solidFill>
                    <a:srgbClr val="000000"/>
                  </a:solidFill>
                </a:uFill>
                <a:latin typeface="+mj-lt"/>
                <a:ea typeface="+mj-ea"/>
                <a:cs typeface="+mj-cs"/>
                <a:sym typeface="Helvetica"/>
              </a:defRPr>
            </a:lvl1pPr>
          </a:lstStyle>
          <a:p>
            <a:pPr>
              <a:defRPr b="0" cap="none" spc="0">
                <a:uFillTx/>
              </a:defRPr>
            </a:pPr>
            <a:r>
              <a:rPr b="1" cap="all" spc="-44">
                <a:uFill>
                  <a:solidFill>
                    <a:srgbClr val="000000"/>
                  </a:solidFill>
                </a:uFill>
              </a:rPr>
              <a:t>DescendAnt</a:t>
            </a:r>
          </a:p>
        </p:txBody>
      </p:sp>
      <p:sp>
        <p:nvSpPr>
          <p:cNvPr id="876" name="Shape 876"/>
          <p:cNvSpPr/>
          <p:nvPr/>
        </p:nvSpPr>
        <p:spPr>
          <a:xfrm>
            <a:off x="6223831" y="5256352"/>
            <a:ext cx="542990" cy="431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li a</a:t>
            </a:r>
          </a:p>
        </p:txBody>
      </p:sp>
      <p:sp>
        <p:nvSpPr>
          <p:cNvPr id="877" name="Shape 877"/>
          <p:cNvSpPr/>
          <p:nvPr/>
        </p:nvSpPr>
        <p:spPr>
          <a:xfrm>
            <a:off x="8802985" y="5258447"/>
            <a:ext cx="919622"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$('li a')</a:t>
            </a:r>
          </a:p>
        </p:txBody>
      </p:sp>
      <p:sp>
        <p:nvSpPr>
          <p:cNvPr id="878" name="Shape 878"/>
          <p:cNvSpPr/>
          <p:nvPr/>
        </p:nvSpPr>
        <p:spPr>
          <a:xfrm>
            <a:off x="605366" y="720095"/>
            <a:ext cx="1047311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jquery objects — finding elements: some examples</a:t>
            </a:r>
          </a:p>
        </p:txBody>
      </p:sp>
      <p:sp>
        <p:nvSpPr>
          <p:cNvPr id="879" name="Shape 879"/>
          <p:cNvSpPr/>
          <p:nvPr/>
        </p:nvSpPr>
        <p:spPr>
          <a:xfrm>
            <a:off x="8380113" y="3597666"/>
            <a:ext cx="1680605"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200">
                <a:uFill>
                  <a:solidFill>
                    <a:srgbClr val="FFFFFF"/>
                  </a:solidFill>
                </a:uFill>
                <a:latin typeface="+mj-lt"/>
                <a:ea typeface="+mj-ea"/>
                <a:cs typeface="+mj-cs"/>
                <a:sym typeface="Helvetica"/>
              </a:defRPr>
            </a:lvl1pPr>
          </a:lstStyle>
          <a:p>
            <a:r>
              <a:t>$('#idName')</a:t>
            </a:r>
          </a:p>
        </p:txBody>
      </p:sp>
      <p:sp>
        <p:nvSpPr>
          <p:cNvPr id="880" name="Shape 880"/>
          <p:cNvSpPr/>
          <p:nvPr/>
        </p:nvSpPr>
        <p:spPr>
          <a:xfrm>
            <a:off x="3302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81" name="Shape 881"/>
          <p:cNvSpPr/>
          <p:nvPr/>
        </p:nvSpPr>
        <p:spPr>
          <a:xfrm>
            <a:off x="1811470" y="6105233"/>
            <a:ext cx="2011561"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&amp; tons more!!!</a:t>
            </a:r>
          </a:p>
        </p:txBody>
      </p:sp>
      <p:sp>
        <p:nvSpPr>
          <p:cNvPr id="882" name="Shape 882"/>
          <p:cNvSpPr/>
          <p:nvPr/>
        </p:nvSpPr>
        <p:spPr>
          <a:xfrm>
            <a:off x="638544" y="1384202"/>
            <a:ext cx="11727713"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240631" indent="-240631" defTabSz="1308100">
              <a:buSzPct val="100000"/>
              <a:buChar char="‣"/>
              <a:defRPr sz="2400">
                <a:uFill>
                  <a:solidFill>
                    <a:srgbClr val="FFFFFF"/>
                  </a:solidFill>
                </a:uFill>
                <a:latin typeface="+mj-lt"/>
                <a:ea typeface="+mj-ea"/>
                <a:cs typeface="+mj-cs"/>
                <a:sym typeface="Helvetica"/>
              </a:defRPr>
            </a:lvl1pPr>
          </a:lstStyle>
          <a:p>
            <a:r>
              <a:t>You can use your CSS-style selectors!!!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85" name="Shape 885"/>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886" name="Shape 886"/>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using jquery to manipulate the dom</a:t>
            </a:r>
          </a:p>
        </p:txBody>
      </p:sp>
      <p:sp>
        <p:nvSpPr>
          <p:cNvPr id="887" name="Shape 887"/>
          <p:cNvSpPr/>
          <p:nvPr/>
        </p:nvSpPr>
        <p:spPr>
          <a:xfrm>
            <a:off x="1067021" y="2004155"/>
            <a:ext cx="5156813" cy="3576318"/>
          </a:xfrm>
          <a:prstGeom prst="roundRect">
            <a:avLst>
              <a:gd name="adj" fmla="val 10630"/>
            </a:avLst>
          </a:prstGeom>
          <a:solidFill>
            <a:srgbClr val="FFD800">
              <a:alpha val="41348"/>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88" name="Shape 888"/>
          <p:cNvSpPr/>
          <p:nvPr/>
        </p:nvSpPr>
        <p:spPr>
          <a:xfrm>
            <a:off x="6806366" y="2004155"/>
            <a:ext cx="5156812" cy="3576318"/>
          </a:xfrm>
          <a:prstGeom prst="roundRect">
            <a:avLst>
              <a:gd name="adj" fmla="val 10630"/>
            </a:avLst>
          </a:prstGeom>
          <a:solidFill>
            <a:srgbClr val="FFB0C3"/>
          </a:solidFill>
          <a:ln w="50800">
            <a:solidFill>
              <a:srgbClr val="E93F34"/>
            </a:solidFill>
            <a:bevel/>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889" name="Shape 889"/>
          <p:cNvSpPr/>
          <p:nvPr/>
        </p:nvSpPr>
        <p:spPr>
          <a:xfrm>
            <a:off x="3487160" y="2994082"/>
            <a:ext cx="538089" cy="1016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6000" b="1">
                <a:uFill>
                  <a:solidFill>
                    <a:srgbClr val="FFFFFF"/>
                  </a:solidFill>
                </a:uFill>
                <a:latin typeface="+mj-lt"/>
                <a:ea typeface="+mj-ea"/>
                <a:cs typeface="+mj-cs"/>
                <a:sym typeface="Helvetica"/>
              </a:defRPr>
            </a:lvl1pPr>
          </a:lstStyle>
          <a:p>
            <a:r>
              <a:t>1</a:t>
            </a:r>
          </a:p>
        </p:txBody>
      </p:sp>
      <p:sp>
        <p:nvSpPr>
          <p:cNvPr id="890" name="Shape 890"/>
          <p:cNvSpPr/>
          <p:nvPr/>
        </p:nvSpPr>
        <p:spPr>
          <a:xfrm>
            <a:off x="9226505" y="2994082"/>
            <a:ext cx="538089" cy="1016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6000" b="1">
                <a:uFill>
                  <a:solidFill>
                    <a:srgbClr val="FFFFFF"/>
                  </a:solidFill>
                </a:uFill>
                <a:latin typeface="+mj-lt"/>
                <a:ea typeface="+mj-ea"/>
                <a:cs typeface="+mj-cs"/>
                <a:sym typeface="Helvetica"/>
              </a:defRPr>
            </a:lvl1pPr>
          </a:lstStyle>
          <a:p>
            <a:r>
              <a:t>2</a:t>
            </a:r>
          </a:p>
        </p:txBody>
      </p:sp>
      <p:sp>
        <p:nvSpPr>
          <p:cNvPr id="891" name="Shape 891"/>
          <p:cNvSpPr/>
          <p:nvPr/>
        </p:nvSpPr>
        <p:spPr>
          <a:xfrm>
            <a:off x="1721148" y="3828495"/>
            <a:ext cx="3875635"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Select an element/elements</a:t>
            </a:r>
          </a:p>
        </p:txBody>
      </p:sp>
      <p:sp>
        <p:nvSpPr>
          <p:cNvPr id="892" name="Shape 892"/>
          <p:cNvSpPr/>
          <p:nvPr/>
        </p:nvSpPr>
        <p:spPr>
          <a:xfrm>
            <a:off x="7585919" y="3828495"/>
            <a:ext cx="3598516"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Work with those elements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894" name="Shape 894"/>
          <p:cNvSpPr/>
          <p:nvPr/>
        </p:nvSpPr>
        <p:spPr>
          <a:xfrm>
            <a:off x="635000" y="6349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895" name="Shape 895"/>
          <p:cNvSpPr/>
          <p:nvPr/>
        </p:nvSpPr>
        <p:spPr>
          <a:xfrm>
            <a:off x="635000" y="12191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896" name="Shape 896"/>
          <p:cNvSpPr/>
          <p:nvPr/>
        </p:nvSpPr>
        <p:spPr>
          <a:xfrm>
            <a:off x="647700" y="720095"/>
            <a:ext cx="916551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solidFill>
                  <a:srgbClr val="FFFFFF"/>
                </a:solidFill>
                <a:uFill>
                  <a:solidFill>
                    <a:srgbClr val="000000"/>
                  </a:solidFill>
                </a:uFill>
                <a:latin typeface="+mj-lt"/>
                <a:ea typeface="+mj-ea"/>
                <a:cs typeface="+mj-cs"/>
                <a:sym typeface="Helvetica"/>
              </a:defRPr>
            </a:lvl1pPr>
          </a:lstStyle>
          <a:p>
            <a:r>
              <a:t>jquery — working with those elements</a:t>
            </a:r>
          </a:p>
        </p:txBody>
      </p:sp>
      <p:sp>
        <p:nvSpPr>
          <p:cNvPr id="897" name="Shape 897"/>
          <p:cNvSpPr/>
          <p:nvPr/>
        </p:nvSpPr>
        <p:spPr>
          <a:xfrm>
            <a:off x="581254" y="2990850"/>
            <a:ext cx="2195414"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lnSpc>
                <a:spcPct val="90000"/>
              </a:lnSpc>
              <a:defRPr sz="8000">
                <a:solidFill>
                  <a:srgbClr val="FFFFFF"/>
                </a:solidFill>
                <a:uFill>
                  <a:solidFill>
                    <a:srgbClr val="FFFFFF"/>
                  </a:solidFill>
                </a:uFill>
                <a:latin typeface="+mj-lt"/>
                <a:ea typeface="+mj-ea"/>
                <a:cs typeface="+mj-cs"/>
                <a:sym typeface="Helvetica"/>
              </a:defRPr>
            </a:lvl1pPr>
          </a:lstStyle>
          <a:p>
            <a:r>
              <a:t>$('li')</a:t>
            </a:r>
          </a:p>
        </p:txBody>
      </p:sp>
      <p:sp>
        <p:nvSpPr>
          <p:cNvPr id="898" name="Shape 898"/>
          <p:cNvSpPr/>
          <p:nvPr/>
        </p:nvSpPr>
        <p:spPr>
          <a:xfrm>
            <a:off x="2648933" y="3114866"/>
            <a:ext cx="9763325"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lnSpc>
                <a:spcPct val="90000"/>
              </a:lnSpc>
              <a:defRPr sz="8000">
                <a:solidFill>
                  <a:srgbClr val="FFFFFF"/>
                </a:solidFill>
                <a:uFill>
                  <a:solidFill>
                    <a:srgbClr val="FFFFFF"/>
                  </a:solidFill>
                </a:uFill>
                <a:latin typeface="+mj-lt"/>
                <a:ea typeface="+mj-ea"/>
                <a:cs typeface="+mj-cs"/>
                <a:sym typeface="Helvetica"/>
              </a:defRPr>
            </a:pPr>
            <a:r>
              <a:t>.</a:t>
            </a:r>
            <a:r>
              <a:rPr>
                <a:solidFill>
                  <a:srgbClr val="F1AFC3"/>
                </a:solidFill>
              </a:rPr>
              <a:t>addClass(</a:t>
            </a:r>
            <a:r>
              <a:rPr>
                <a:solidFill>
                  <a:srgbClr val="FCD833"/>
                </a:solidFill>
              </a:rPr>
              <a:t>'selected'</a:t>
            </a:r>
            <a:r>
              <a:rPr>
                <a:solidFill>
                  <a:srgbClr val="F1AFC3"/>
                </a:solidFill>
              </a:rPr>
              <a:t>)</a:t>
            </a:r>
            <a:r>
              <a:t>;</a:t>
            </a:r>
          </a:p>
        </p:txBody>
      </p:sp>
      <p:sp>
        <p:nvSpPr>
          <p:cNvPr id="899" name="Shape 899"/>
          <p:cNvSpPr/>
          <p:nvPr/>
        </p:nvSpPr>
        <p:spPr>
          <a:xfrm>
            <a:off x="8629165" y="2200105"/>
            <a:ext cx="2152418" cy="48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1" algn="ctr" defTabSz="647700">
              <a:lnSpc>
                <a:spcPct val="110000"/>
              </a:lnSpc>
              <a:spcBef>
                <a:spcPts val="400"/>
              </a:spcBef>
              <a:defRPr sz="2500">
                <a:solidFill>
                  <a:srgbClr val="FCD833"/>
                </a:solidFill>
                <a:uFill>
                  <a:solidFill>
                    <a:srgbClr val="000000"/>
                  </a:solidFill>
                </a:uFill>
                <a:latin typeface="+mj-lt"/>
                <a:ea typeface="+mj-ea"/>
                <a:cs typeface="+mj-cs"/>
                <a:sym typeface="Helvetica"/>
              </a:defRPr>
            </a:pPr>
            <a:r>
              <a:t>Parameter(s)</a:t>
            </a:r>
          </a:p>
        </p:txBody>
      </p:sp>
      <p:sp>
        <p:nvSpPr>
          <p:cNvPr id="900" name="Shape 900"/>
          <p:cNvSpPr/>
          <p:nvPr/>
        </p:nvSpPr>
        <p:spPr>
          <a:xfrm rot="10800000" flipH="1">
            <a:off x="8267802" y="2840399"/>
            <a:ext cx="2875143" cy="346280"/>
          </a:xfrm>
          <a:custGeom>
            <a:avLst/>
            <a:gdLst/>
            <a:ahLst/>
            <a:cxnLst>
              <a:cxn ang="0">
                <a:pos x="wd2" y="hd2"/>
              </a:cxn>
              <a:cxn ang="5400000">
                <a:pos x="wd2" y="hd2"/>
              </a:cxn>
              <a:cxn ang="10800000">
                <a:pos x="wd2" y="hd2"/>
              </a:cxn>
              <a:cxn ang="16200000">
                <a:pos x="wd2" y="hd2"/>
              </a:cxn>
            </a:cxnLst>
            <a:rect l="0" t="0" r="r" b="b"/>
            <a:pathLst>
              <a:path w="21600" h="21600" extrusionOk="0">
                <a:moveTo>
                  <a:pt x="0" y="209"/>
                </a:moveTo>
                <a:lnTo>
                  <a:pt x="0" y="21600"/>
                </a:lnTo>
                <a:lnTo>
                  <a:pt x="21600" y="21600"/>
                </a:lnTo>
                <a:lnTo>
                  <a:pt x="21600" y="0"/>
                </a:lnTo>
              </a:path>
            </a:pathLst>
          </a:custGeom>
          <a:ln w="38100">
            <a:solidFill>
              <a:srgbClr val="58585B"/>
            </a:solidFill>
            <a:miter lim="400000"/>
          </a:ln>
        </p:spPr>
        <p:txBody>
          <a:bodyPr lIns="45719" rIns="45719"/>
          <a:lstStyle/>
          <a:p>
            <a:pPr defTabSz="457200">
              <a:defRPr sz="1200">
                <a:latin typeface="+mj-lt"/>
                <a:ea typeface="+mj-ea"/>
                <a:cs typeface="+mj-cs"/>
                <a:sym typeface="Helvetica"/>
              </a:defRPr>
            </a:pPr>
            <a:endParaRPr/>
          </a:p>
        </p:txBody>
      </p:sp>
      <p:sp>
        <p:nvSpPr>
          <p:cNvPr id="901" name="Shape 901"/>
          <p:cNvSpPr/>
          <p:nvPr/>
        </p:nvSpPr>
        <p:spPr>
          <a:xfrm>
            <a:off x="5426191" y="4592746"/>
            <a:ext cx="2152418" cy="48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1" algn="ctr" defTabSz="647700">
              <a:lnSpc>
                <a:spcPct val="110000"/>
              </a:lnSpc>
              <a:spcBef>
                <a:spcPts val="400"/>
              </a:spcBef>
              <a:defRPr sz="2500">
                <a:solidFill>
                  <a:srgbClr val="F1AFC3"/>
                </a:solidFill>
                <a:uFill>
                  <a:solidFill>
                    <a:srgbClr val="000000"/>
                  </a:solidFill>
                </a:uFill>
                <a:latin typeface="+mj-lt"/>
                <a:ea typeface="+mj-ea"/>
                <a:cs typeface="+mj-cs"/>
                <a:sym typeface="Helvetica"/>
              </a:defRPr>
            </a:pPr>
            <a:r>
              <a:t>Method</a:t>
            </a:r>
          </a:p>
        </p:txBody>
      </p:sp>
      <p:sp>
        <p:nvSpPr>
          <p:cNvPr id="902" name="Shape 902"/>
          <p:cNvSpPr/>
          <p:nvPr/>
        </p:nvSpPr>
        <p:spPr>
          <a:xfrm>
            <a:off x="3723240" y="4241450"/>
            <a:ext cx="6126565" cy="346279"/>
          </a:xfrm>
          <a:custGeom>
            <a:avLst/>
            <a:gdLst/>
            <a:ahLst/>
            <a:cxnLst>
              <a:cxn ang="0">
                <a:pos x="wd2" y="hd2"/>
              </a:cxn>
              <a:cxn ang="5400000">
                <a:pos x="wd2" y="hd2"/>
              </a:cxn>
              <a:cxn ang="10800000">
                <a:pos x="wd2" y="hd2"/>
              </a:cxn>
              <a:cxn ang="16200000">
                <a:pos x="wd2" y="hd2"/>
              </a:cxn>
            </a:cxnLst>
            <a:rect l="0" t="0" r="r" b="b"/>
            <a:pathLst>
              <a:path w="21600" h="21600" extrusionOk="0">
                <a:moveTo>
                  <a:pt x="0" y="209"/>
                </a:moveTo>
                <a:lnTo>
                  <a:pt x="0" y="21600"/>
                </a:lnTo>
                <a:lnTo>
                  <a:pt x="21600" y="21600"/>
                </a:lnTo>
                <a:lnTo>
                  <a:pt x="21600" y="0"/>
                </a:lnTo>
              </a:path>
            </a:pathLst>
          </a:custGeom>
          <a:ln w="38100">
            <a:solidFill>
              <a:srgbClr val="58585B"/>
            </a:solidFill>
            <a:miter lim="400000"/>
          </a:ln>
        </p:spPr>
        <p:txBody>
          <a:bodyPr lIns="45719" rIns="45719"/>
          <a:lstStyle/>
          <a:p>
            <a:pPr defTabSz="457200">
              <a:defRPr sz="1200">
                <a:latin typeface="+mj-lt"/>
                <a:ea typeface="+mj-ea"/>
                <a:cs typeface="+mj-cs"/>
                <a:sym typeface="Helvetica"/>
              </a:defRPr>
            </a:pP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05" name="Shape 905"/>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06" name="Shape 906"/>
          <p:cNvSpPr/>
          <p:nvPr/>
        </p:nvSpPr>
        <p:spPr>
          <a:xfrm>
            <a:off x="605366" y="720095"/>
            <a:ext cx="10604118"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jquery methods — working with those elements</a:t>
            </a:r>
          </a:p>
        </p:txBody>
      </p:sp>
      <p:pic>
        <p:nvPicPr>
          <p:cNvPr id="907" name="pasted-image.pdf"/>
          <p:cNvPicPr>
            <a:picLocks noChangeAspect="1"/>
          </p:cNvPicPr>
          <p:nvPr/>
        </p:nvPicPr>
        <p:blipFill>
          <a:blip r:embed="rId2">
            <a:extLst/>
          </a:blip>
          <a:stretch>
            <a:fillRect/>
          </a:stretch>
        </p:blipFill>
        <p:spPr>
          <a:xfrm>
            <a:off x="483031" y="6501695"/>
            <a:ext cx="1001659" cy="553072"/>
          </a:xfrm>
          <a:prstGeom prst="rect">
            <a:avLst/>
          </a:prstGeom>
          <a:ln w="12700">
            <a:miter lim="400000"/>
          </a:ln>
        </p:spPr>
      </p:pic>
      <p:sp>
        <p:nvSpPr>
          <p:cNvPr id="908" name="Shape 908"/>
          <p:cNvSpPr/>
          <p:nvPr/>
        </p:nvSpPr>
        <p:spPr>
          <a:xfrm>
            <a:off x="1742515" y="6543280"/>
            <a:ext cx="43154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j-lt"/>
                <a:ea typeface="+mj-ea"/>
                <a:cs typeface="+mj-cs"/>
                <a:sym typeface="Helvetica"/>
              </a:defRPr>
            </a:pPr>
            <a:r>
              <a:t>Refer to the </a:t>
            </a:r>
            <a:r>
              <a:rPr u="sng">
                <a:solidFill>
                  <a:srgbClr val="0000FF"/>
                </a:solidFill>
                <a:uFill>
                  <a:solidFill>
                    <a:srgbClr val="0000FF"/>
                  </a:solidFill>
                </a:uFill>
                <a:hlinkClick r:id="rId3"/>
              </a:rPr>
              <a:t>jQuery docs</a:t>
            </a:r>
            <a:r>
              <a:t> for list</a:t>
            </a:r>
          </a:p>
        </p:txBody>
      </p:sp>
      <p:sp>
        <p:nvSpPr>
          <p:cNvPr id="909" name="Shape 909"/>
          <p:cNvSpPr/>
          <p:nvPr/>
        </p:nvSpPr>
        <p:spPr>
          <a:xfrm>
            <a:off x="635573" y="1474594"/>
            <a:ext cx="852472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After we've selected elements, we can use jQuery methods to:</a:t>
            </a:r>
          </a:p>
        </p:txBody>
      </p:sp>
      <p:sp>
        <p:nvSpPr>
          <p:cNvPr id="910" name="Shape 910"/>
          <p:cNvSpPr/>
          <p:nvPr/>
        </p:nvSpPr>
        <p:spPr>
          <a:xfrm>
            <a:off x="2478806" y="2866039"/>
            <a:ext cx="2107412" cy="2074813"/>
          </a:xfrm>
          <a:prstGeom prst="ellipse">
            <a:avLst/>
          </a:prstGeom>
          <a:solidFill>
            <a:srgbClr val="FFD800"/>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11" name="Shape 911"/>
          <p:cNvSpPr/>
          <p:nvPr/>
        </p:nvSpPr>
        <p:spPr>
          <a:xfrm>
            <a:off x="2633810" y="3496795"/>
            <a:ext cx="1797404" cy="8016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ctr" defTabSz="647700">
              <a:lnSpc>
                <a:spcPts val="3200"/>
              </a:lnSpc>
              <a:defRPr sz="2400" b="1" cap="all" spc="-48">
                <a:uFill>
                  <a:solidFill>
                    <a:srgbClr val="000000"/>
                  </a:solidFill>
                </a:uFill>
                <a:latin typeface="+mj-lt"/>
                <a:ea typeface="+mj-ea"/>
                <a:cs typeface="+mj-cs"/>
                <a:sym typeface="Helvetica"/>
              </a:defRPr>
            </a:pPr>
            <a:r>
              <a:t>get/set</a:t>
            </a:r>
          </a:p>
          <a:p>
            <a:pPr algn="ctr" defTabSz="647700">
              <a:lnSpc>
                <a:spcPts val="3200"/>
              </a:lnSpc>
              <a:defRPr sz="2400" b="1" cap="all" spc="-48">
                <a:uFill>
                  <a:solidFill>
                    <a:srgbClr val="000000"/>
                  </a:solidFill>
                </a:uFill>
                <a:latin typeface="+mj-lt"/>
                <a:ea typeface="+mj-ea"/>
                <a:cs typeface="+mj-cs"/>
                <a:sym typeface="Helvetica"/>
              </a:defRPr>
            </a:pPr>
            <a:r>
              <a:t>content</a:t>
            </a:r>
          </a:p>
        </p:txBody>
      </p:sp>
      <p:sp>
        <p:nvSpPr>
          <p:cNvPr id="912" name="Shape 912"/>
          <p:cNvSpPr/>
          <p:nvPr/>
        </p:nvSpPr>
        <p:spPr>
          <a:xfrm>
            <a:off x="5413969" y="2866039"/>
            <a:ext cx="2107411" cy="2074813"/>
          </a:xfrm>
          <a:prstGeom prst="ellipse">
            <a:avLst/>
          </a:prstGeom>
          <a:solidFill>
            <a:srgbClr val="1ECAC7">
              <a:alpha val="41490"/>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13" name="Shape 913"/>
          <p:cNvSpPr/>
          <p:nvPr/>
        </p:nvSpPr>
        <p:spPr>
          <a:xfrm>
            <a:off x="5507149" y="3383529"/>
            <a:ext cx="1990502" cy="12080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400" b="1" cap="all" spc="-48">
                <a:uFill>
                  <a:solidFill>
                    <a:srgbClr val="000000"/>
                  </a:solidFill>
                </a:uFill>
                <a:latin typeface="+mj-lt"/>
                <a:ea typeface="+mj-ea"/>
                <a:cs typeface="+mj-cs"/>
                <a:sym typeface="Helvetica"/>
              </a:defRPr>
            </a:lvl1pPr>
          </a:lstStyle>
          <a:p>
            <a:r>
              <a:t>add effects/animation</a:t>
            </a:r>
          </a:p>
        </p:txBody>
      </p:sp>
      <p:sp>
        <p:nvSpPr>
          <p:cNvPr id="914" name="Shape 914"/>
          <p:cNvSpPr/>
          <p:nvPr/>
        </p:nvSpPr>
        <p:spPr>
          <a:xfrm>
            <a:off x="8418583" y="2866039"/>
            <a:ext cx="2107411" cy="2074813"/>
          </a:xfrm>
          <a:prstGeom prst="ellipse">
            <a:avLst/>
          </a:prstGeom>
          <a:solidFill>
            <a:srgbClr val="ED332F">
              <a:alpha val="41490"/>
            </a:srgbClr>
          </a:solidFill>
          <a:ln w="12700">
            <a:miter lim="400000"/>
          </a:ln>
        </p:spPr>
        <p:txBody>
          <a:bodyPr lIns="50800" tIns="50800" rIns="50800" bIns="50800" anchor="ctr"/>
          <a:lstStyle/>
          <a:p>
            <a:pPr defTabSz="1308100">
              <a:lnSpc>
                <a:spcPts val="1600"/>
              </a:lnSpc>
              <a:defRPr sz="1800" b="1" cap="all">
                <a:solidFill>
                  <a:srgbClr val="FFFFFF"/>
                </a:solidFill>
                <a:effectLst>
                  <a:outerShdw blurRad="38100" dist="12700" dir="5400000" rotWithShape="0">
                    <a:srgbClr val="000000">
                      <a:alpha val="50000"/>
                    </a:srgbClr>
                  </a:outerShdw>
                </a:effectLst>
                <a:latin typeface="+mj-lt"/>
                <a:ea typeface="+mj-ea"/>
                <a:cs typeface="+mj-cs"/>
                <a:sym typeface="Helvetica"/>
              </a:defRPr>
            </a:pPr>
            <a:endParaRPr/>
          </a:p>
        </p:txBody>
      </p:sp>
      <p:sp>
        <p:nvSpPr>
          <p:cNvPr id="915" name="Shape 915"/>
          <p:cNvSpPr/>
          <p:nvPr/>
        </p:nvSpPr>
        <p:spPr>
          <a:xfrm>
            <a:off x="8504135" y="3180915"/>
            <a:ext cx="1990502" cy="12080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ctr" defTabSz="647700">
              <a:lnSpc>
                <a:spcPts val="3200"/>
              </a:lnSpc>
              <a:defRPr sz="2400" b="1" cap="all" spc="-48">
                <a:uFill>
                  <a:solidFill>
                    <a:srgbClr val="000000"/>
                  </a:solidFill>
                </a:uFill>
                <a:latin typeface="+mj-lt"/>
                <a:ea typeface="+mj-ea"/>
                <a:cs typeface="+mj-cs"/>
                <a:sym typeface="Helvetica"/>
              </a:defRPr>
            </a:pPr>
            <a:r>
              <a:t>create</a:t>
            </a:r>
          </a:p>
          <a:p>
            <a:pPr algn="ctr" defTabSz="647700">
              <a:lnSpc>
                <a:spcPts val="3200"/>
              </a:lnSpc>
              <a:defRPr sz="2400" b="1" cap="all" spc="-48">
                <a:uFill>
                  <a:solidFill>
                    <a:srgbClr val="000000"/>
                  </a:solidFill>
                </a:uFill>
                <a:latin typeface="+mj-lt"/>
                <a:ea typeface="+mj-ea"/>
                <a:cs typeface="+mj-cs"/>
                <a:sym typeface="Helvetica"/>
              </a:defRPr>
            </a:pPr>
            <a:r>
              <a:t>event</a:t>
            </a:r>
          </a:p>
          <a:p>
            <a:pPr algn="ctr" defTabSz="647700">
              <a:lnSpc>
                <a:spcPts val="3200"/>
              </a:lnSpc>
              <a:defRPr sz="2400" b="1" cap="all" spc="-48">
                <a:uFill>
                  <a:solidFill>
                    <a:srgbClr val="000000"/>
                  </a:solidFill>
                </a:uFill>
                <a:latin typeface="+mj-lt"/>
                <a:ea typeface="+mj-ea"/>
                <a:cs typeface="+mj-cs"/>
                <a:sym typeface="Helvetica"/>
              </a:defRPr>
            </a:pPr>
            <a:r>
              <a:t>listeners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Shape 917"/>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18" name="Shape 918"/>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19" name="Shape 919"/>
          <p:cNvSpPr/>
          <p:nvPr/>
        </p:nvSpPr>
        <p:spPr>
          <a:xfrm>
            <a:off x="605366" y="720095"/>
            <a:ext cx="9025370"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jquery methods — Getting/setting content</a:t>
            </a:r>
          </a:p>
        </p:txBody>
      </p:sp>
      <p:sp>
        <p:nvSpPr>
          <p:cNvPr id="920" name="Shape 920"/>
          <p:cNvSpPr/>
          <p:nvPr/>
        </p:nvSpPr>
        <p:spPr>
          <a:xfrm>
            <a:off x="593998" y="2978832"/>
            <a:ext cx="428223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Some methods available to us:</a:t>
            </a:r>
          </a:p>
        </p:txBody>
      </p:sp>
      <p:sp>
        <p:nvSpPr>
          <p:cNvPr id="921" name="Shape 921"/>
          <p:cNvSpPr/>
          <p:nvPr/>
        </p:nvSpPr>
        <p:spPr>
          <a:xfrm>
            <a:off x="594162" y="1586548"/>
            <a:ext cx="11601520"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Get/change content of elements, attributes, text nodes</a:t>
            </a:r>
          </a:p>
        </p:txBody>
      </p:sp>
      <p:sp>
        <p:nvSpPr>
          <p:cNvPr id="922" name="Shape 922"/>
          <p:cNvSpPr/>
          <p:nvPr/>
        </p:nvSpPr>
        <p:spPr>
          <a:xfrm>
            <a:off x="1120187" y="3371540"/>
            <a:ext cx="3268467" cy="231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40631" indent="-240631" defTabSz="1308100">
              <a:buSzPct val="100000"/>
              <a:buChar char="‣"/>
              <a:defRPr sz="2400">
                <a:uFill>
                  <a:solidFill>
                    <a:srgbClr val="FFFFFF"/>
                  </a:solidFill>
                </a:uFill>
                <a:latin typeface="+mj-lt"/>
                <a:ea typeface="+mj-ea"/>
                <a:cs typeface="+mj-cs"/>
                <a:sym typeface="Helvetica"/>
              </a:defRPr>
            </a:pPr>
            <a:r>
              <a:t>.html( )</a:t>
            </a:r>
          </a:p>
          <a:p>
            <a:pPr marL="240631" indent="-240631" defTabSz="1308100">
              <a:buSzPct val="100000"/>
              <a:buChar char="‣"/>
              <a:defRPr sz="2400">
                <a:uFill>
                  <a:solidFill>
                    <a:srgbClr val="FFFFFF"/>
                  </a:solidFill>
                </a:uFill>
                <a:latin typeface="+mj-lt"/>
                <a:ea typeface="+mj-ea"/>
                <a:cs typeface="+mj-cs"/>
                <a:sym typeface="Helvetica"/>
              </a:defRPr>
            </a:pPr>
            <a:r>
              <a:t>.attr( )</a:t>
            </a:r>
          </a:p>
          <a:p>
            <a:pPr marL="240631" indent="-240631" defTabSz="1308100">
              <a:buSzPct val="100000"/>
              <a:buChar char="‣"/>
              <a:defRPr sz="2400">
                <a:uFill>
                  <a:solidFill>
                    <a:srgbClr val="FFFFFF"/>
                  </a:solidFill>
                </a:uFill>
                <a:latin typeface="+mj-lt"/>
                <a:ea typeface="+mj-ea"/>
                <a:cs typeface="+mj-cs"/>
                <a:sym typeface="Helvetica"/>
              </a:defRPr>
            </a:pPr>
            <a:r>
              <a:t>.css( )</a:t>
            </a:r>
          </a:p>
          <a:p>
            <a:pPr marL="240631" indent="-240631" defTabSz="1308100">
              <a:buSzPct val="100000"/>
              <a:buChar char="‣"/>
              <a:defRPr sz="2400">
                <a:uFill>
                  <a:solidFill>
                    <a:srgbClr val="FFFFFF"/>
                  </a:solidFill>
                </a:uFill>
                <a:latin typeface="+mj-lt"/>
                <a:ea typeface="+mj-ea"/>
                <a:cs typeface="+mj-cs"/>
                <a:sym typeface="Helvetica"/>
              </a:defRPr>
            </a:pPr>
            <a:r>
              <a:t>.addClass( )</a:t>
            </a:r>
          </a:p>
          <a:p>
            <a:pPr marL="240631" indent="-240631" defTabSz="1308100">
              <a:buSzPct val="100000"/>
              <a:buChar char="‣"/>
              <a:defRPr sz="2400">
                <a:uFill>
                  <a:solidFill>
                    <a:srgbClr val="FFFFFF"/>
                  </a:solidFill>
                </a:uFill>
                <a:latin typeface="+mj-lt"/>
                <a:ea typeface="+mj-ea"/>
                <a:cs typeface="+mj-cs"/>
                <a:sym typeface="Helvetica"/>
              </a:defRPr>
            </a:pPr>
            <a:r>
              <a:t>.removeClass( )</a:t>
            </a:r>
          </a:p>
          <a:p>
            <a:pPr marL="240631" indent="-240631" defTabSz="1308100">
              <a:buSzPct val="100000"/>
              <a:buChar char="‣"/>
              <a:defRPr sz="2400">
                <a:uFill>
                  <a:solidFill>
                    <a:srgbClr val="FFFFFF"/>
                  </a:solidFill>
                </a:uFill>
                <a:latin typeface="+mj-lt"/>
                <a:ea typeface="+mj-ea"/>
                <a:cs typeface="+mj-cs"/>
                <a:sym typeface="Helvetica"/>
              </a:defRPr>
            </a:pPr>
            <a:r>
              <a:t>.toggleClass( )</a:t>
            </a:r>
          </a:p>
        </p:txBody>
      </p:sp>
      <p:sp>
        <p:nvSpPr>
          <p:cNvPr id="923" name="Shape 923"/>
          <p:cNvSpPr/>
          <p:nvPr/>
        </p:nvSpPr>
        <p:spPr>
          <a:xfrm>
            <a:off x="5616363" y="4388318"/>
            <a:ext cx="7049980" cy="2177520"/>
          </a:xfrm>
          <a:prstGeom prst="roundRect">
            <a:avLst>
              <a:gd name="adj" fmla="val 8078"/>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24" name="Shape 924"/>
          <p:cNvSpPr/>
          <p:nvPr/>
        </p:nvSpPr>
        <p:spPr>
          <a:xfrm>
            <a:off x="5580069" y="2953432"/>
            <a:ext cx="6755607"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j-lt"/>
                <a:ea typeface="+mj-ea"/>
                <a:cs typeface="+mj-cs"/>
                <a:sym typeface="Helvetica"/>
              </a:defRPr>
            </a:pPr>
            <a:r>
              <a:t>What goes in the parentheses?</a:t>
            </a:r>
          </a:p>
          <a:p>
            <a:pPr defTabSz="1308100">
              <a:defRPr sz="2400">
                <a:uFill>
                  <a:solidFill>
                    <a:srgbClr val="FFFFFF"/>
                  </a:solidFill>
                </a:uFill>
                <a:latin typeface="+mj-lt"/>
                <a:ea typeface="+mj-ea"/>
                <a:cs typeface="+mj-cs"/>
                <a:sym typeface="Helvetica"/>
              </a:defRPr>
            </a:pPr>
            <a:r>
              <a:t>The html, styles, classes you want to add/change</a:t>
            </a:r>
          </a:p>
        </p:txBody>
      </p:sp>
      <p:sp>
        <p:nvSpPr>
          <p:cNvPr id="925" name="Shape 925"/>
          <p:cNvSpPr/>
          <p:nvPr/>
        </p:nvSpPr>
        <p:spPr>
          <a:xfrm>
            <a:off x="5621442" y="3912753"/>
            <a:ext cx="5282506"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j-lt"/>
                <a:ea typeface="+mj-ea"/>
                <a:cs typeface="+mj-cs"/>
                <a:sym typeface="Helvetica"/>
              </a:defRPr>
            </a:pPr>
            <a:r>
              <a:t>Examples of adding/changing content:</a:t>
            </a:r>
          </a:p>
        </p:txBody>
      </p:sp>
      <p:sp>
        <p:nvSpPr>
          <p:cNvPr id="926" name="Shape 926"/>
          <p:cNvSpPr/>
          <p:nvPr/>
        </p:nvSpPr>
        <p:spPr>
          <a:xfrm>
            <a:off x="5759399" y="4577352"/>
            <a:ext cx="6973417" cy="179489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defTabSz="457200">
              <a:lnSpc>
                <a:spcPts val="4500"/>
              </a:lnSpc>
              <a:tabLst>
                <a:tab pos="457200" algn="l"/>
              </a:tabLst>
              <a:defRPr sz="2000">
                <a:solidFill>
                  <a:srgbClr val="FFFFFF"/>
                </a:solidFill>
                <a:latin typeface="Monaco"/>
                <a:ea typeface="Monaco"/>
                <a:cs typeface="Monaco"/>
                <a:sym typeface="Monaco"/>
              </a:defRPr>
            </a:pPr>
            <a:r>
              <a:rPr>
                <a:solidFill>
                  <a:srgbClr val="C7C7C7"/>
                </a:solidFill>
              </a:rPr>
              <a:t>$</a:t>
            </a:r>
            <a:r>
              <a:rPr>
                <a:solidFill>
                  <a:srgbClr val="D8E91B"/>
                </a:solidFill>
              </a:rPr>
              <a:t>(</a:t>
            </a:r>
            <a:r>
              <a:rPr>
                <a:solidFill>
                  <a:srgbClr val="FFA0A0"/>
                </a:solidFill>
              </a:rPr>
              <a:t>'h1'</a:t>
            </a:r>
            <a:r>
              <a:rPr>
                <a:solidFill>
                  <a:srgbClr val="D8E91B"/>
                </a:solidFill>
              </a:rPr>
              <a:t>).</a:t>
            </a:r>
            <a:r>
              <a:t>html</a:t>
            </a:r>
            <a:r>
              <a:rPr>
                <a:solidFill>
                  <a:srgbClr val="D8E91B"/>
                </a:solidFill>
              </a:rPr>
              <a:t>(</a:t>
            </a:r>
            <a:r>
              <a:rPr>
                <a:solidFill>
                  <a:srgbClr val="42CAD9"/>
                </a:solidFill>
              </a:rPr>
              <a:t>'Content to insert goes here'</a:t>
            </a:r>
            <a:r>
              <a:rPr>
                <a:solidFill>
                  <a:srgbClr val="D8E91B"/>
                </a:solidFill>
              </a:rPr>
              <a:t>);</a:t>
            </a:r>
          </a:p>
          <a:p>
            <a:pPr defTabSz="457200">
              <a:lnSpc>
                <a:spcPts val="4500"/>
              </a:lnSpc>
              <a:tabLst>
                <a:tab pos="457200" algn="l"/>
              </a:tabLst>
              <a:defRPr sz="2000">
                <a:solidFill>
                  <a:srgbClr val="FFA0A0"/>
                </a:solidFill>
                <a:latin typeface="Monaco"/>
                <a:ea typeface="Monaco"/>
                <a:cs typeface="Monaco"/>
                <a:sym typeface="Monaco"/>
              </a:defRPr>
            </a:pPr>
            <a:r>
              <a:rPr>
                <a:solidFill>
                  <a:srgbClr val="C7C7C7"/>
                </a:solidFill>
              </a:rPr>
              <a:t>$</a:t>
            </a:r>
            <a:r>
              <a:rPr>
                <a:solidFill>
                  <a:srgbClr val="D8E91B"/>
                </a:solidFill>
              </a:rPr>
              <a:t>(</a:t>
            </a:r>
            <a:r>
              <a:t>'img'</a:t>
            </a:r>
            <a:r>
              <a:rPr>
                <a:solidFill>
                  <a:srgbClr val="D8E91B"/>
                </a:solidFill>
              </a:rPr>
              <a:t>).</a:t>
            </a:r>
            <a:r>
              <a:rPr>
                <a:solidFill>
                  <a:srgbClr val="FFFFFF"/>
                </a:solidFill>
              </a:rPr>
              <a:t>attr</a:t>
            </a:r>
            <a:r>
              <a:rPr>
                <a:solidFill>
                  <a:srgbClr val="D8E91B"/>
                </a:solidFill>
              </a:rPr>
              <a:t>(</a:t>
            </a:r>
            <a:r>
              <a:t>'src', 'images/bike.png'</a:t>
            </a:r>
            <a:r>
              <a:rPr>
                <a:solidFill>
                  <a:srgbClr val="D8E91B"/>
                </a:solidFill>
              </a:rPr>
              <a:t>);</a:t>
            </a:r>
            <a:endParaRPr>
              <a:solidFill>
                <a:srgbClr val="C7C7C7"/>
              </a:solidFill>
            </a:endParaRPr>
          </a:p>
          <a:p>
            <a:pPr defTabSz="457200">
              <a:lnSpc>
                <a:spcPts val="4500"/>
              </a:lnSpc>
              <a:tabLst>
                <a:tab pos="457200" algn="l"/>
              </a:tabLst>
              <a:defRPr sz="2000">
                <a:solidFill>
                  <a:srgbClr val="FFA0A0"/>
                </a:solidFill>
                <a:latin typeface="Monaco"/>
                <a:ea typeface="Monaco"/>
                <a:cs typeface="Monaco"/>
                <a:sym typeface="Monaco"/>
              </a:defRPr>
            </a:pPr>
            <a:r>
              <a:rPr>
                <a:solidFill>
                  <a:srgbClr val="C7C7C7"/>
                </a:solidFill>
              </a:rPr>
              <a:t>$</a:t>
            </a:r>
            <a:r>
              <a:rPr>
                <a:solidFill>
                  <a:srgbClr val="D8E91B"/>
                </a:solidFill>
              </a:rPr>
              <a:t>(</a:t>
            </a:r>
            <a:r>
              <a:t>'#box1'</a:t>
            </a:r>
            <a:r>
              <a:rPr>
                <a:solidFill>
                  <a:srgbClr val="D8E91B"/>
                </a:solidFill>
              </a:rPr>
              <a:t>).</a:t>
            </a:r>
            <a:r>
              <a:rPr>
                <a:solidFill>
                  <a:srgbClr val="FFFFFF"/>
                </a:solidFill>
              </a:rPr>
              <a:t>css</a:t>
            </a:r>
            <a:r>
              <a:rPr>
                <a:solidFill>
                  <a:srgbClr val="D8E91B"/>
                </a:solidFill>
              </a:rPr>
              <a:t>(</a:t>
            </a:r>
            <a:r>
              <a:t>'color', 'red'</a:t>
            </a:r>
            <a:r>
              <a:rPr>
                <a:solidFill>
                  <a:srgbClr val="D8E91B"/>
                </a:solidFill>
              </a:rPr>
              <a:t>);</a:t>
            </a:r>
          </a:p>
          <a:p>
            <a:pPr defTabSz="457200">
              <a:lnSpc>
                <a:spcPts val="4500"/>
              </a:lnSpc>
              <a:tabLst>
                <a:tab pos="457200" algn="l"/>
              </a:tabLst>
              <a:defRPr sz="2000">
                <a:solidFill>
                  <a:srgbClr val="FFA0A0"/>
                </a:solidFill>
                <a:latin typeface="Monaco"/>
                <a:ea typeface="Monaco"/>
                <a:cs typeface="Monaco"/>
                <a:sym typeface="Monaco"/>
              </a:defRPr>
            </a:pPr>
            <a:r>
              <a:rPr>
                <a:solidFill>
                  <a:srgbClr val="C7C7C7"/>
                </a:solidFill>
              </a:rPr>
              <a:t>$</a:t>
            </a:r>
            <a:r>
              <a:rPr>
                <a:solidFill>
                  <a:srgbClr val="D8E91B"/>
                </a:solidFill>
              </a:rPr>
              <a:t>(</a:t>
            </a:r>
            <a:r>
              <a:t>'p'</a:t>
            </a:r>
            <a:r>
              <a:rPr>
                <a:solidFill>
                  <a:srgbClr val="D8E91B"/>
                </a:solidFill>
              </a:rPr>
              <a:t>).</a:t>
            </a:r>
            <a:r>
              <a:rPr>
                <a:solidFill>
                  <a:srgbClr val="FFFFFF"/>
                </a:solidFill>
              </a:rPr>
              <a:t>addClass</a:t>
            </a:r>
            <a:r>
              <a:rPr>
                <a:solidFill>
                  <a:srgbClr val="D8E91B"/>
                </a:solidFill>
              </a:rPr>
              <a:t>(</a:t>
            </a:r>
            <a:r>
              <a:t>'success'</a:t>
            </a:r>
            <a:r>
              <a:rPr>
                <a:solidFill>
                  <a:srgbClr val="D8E91B"/>
                </a:solidFill>
              </a:rPr>
              <a:t>);</a:t>
            </a:r>
          </a:p>
          <a:p>
            <a:pPr defTabSz="457200">
              <a:lnSpc>
                <a:spcPts val="4500"/>
              </a:lnSpc>
              <a:tabLst>
                <a:tab pos="457200" algn="l"/>
              </a:tabLst>
              <a:defRPr sz="2000">
                <a:solidFill>
                  <a:srgbClr val="FFA0A0"/>
                </a:solidFill>
                <a:latin typeface="Monaco"/>
                <a:ea typeface="Monaco"/>
                <a:cs typeface="Monaco"/>
                <a:sym typeface="Monaco"/>
              </a:defRPr>
            </a:pPr>
            <a:r>
              <a:rPr>
                <a:solidFill>
                  <a:srgbClr val="C7C7C7"/>
                </a:solidFill>
              </a:rPr>
              <a:t>$</a:t>
            </a:r>
            <a:r>
              <a:rPr>
                <a:solidFill>
                  <a:srgbClr val="D8E91B"/>
                </a:solidFill>
              </a:rPr>
              <a:t>(</a:t>
            </a:r>
            <a:r>
              <a:t>'p'</a:t>
            </a:r>
            <a:r>
              <a:rPr>
                <a:solidFill>
                  <a:srgbClr val="D8E91B"/>
                </a:solidFill>
              </a:rPr>
              <a:t>).</a:t>
            </a:r>
            <a:r>
              <a:rPr>
                <a:solidFill>
                  <a:srgbClr val="FFFFFF"/>
                </a:solidFill>
              </a:rPr>
              <a:t>removeClass</a:t>
            </a:r>
            <a:r>
              <a:rPr>
                <a:solidFill>
                  <a:srgbClr val="D8E91B"/>
                </a:solidFill>
              </a:rPr>
              <a:t>(</a:t>
            </a:r>
            <a:r>
              <a:t>'my-class-here'</a:t>
            </a:r>
            <a:r>
              <a:rPr>
                <a:solidFill>
                  <a:srgbClr val="D8E91B"/>
                </a:solidFill>
              </a:rPr>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Shape 928"/>
          <p:cNvSpPr/>
          <p:nvPr/>
        </p:nvSpPr>
        <p:spPr>
          <a:xfrm>
            <a:off x="3806536" y="2648135"/>
            <a:ext cx="7538509"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228600" indent="-228600" defTabSz="1308100">
              <a:spcBef>
                <a:spcPts val="1000"/>
              </a:spcBef>
              <a:buSzPct val="100000"/>
              <a:buFont typeface="Lucida Grande"/>
              <a:buChar char="‣"/>
              <a:defRPr sz="2000">
                <a:uFill>
                  <a:solidFill>
                    <a:srgbClr val="000000"/>
                  </a:solidFill>
                </a:uFill>
                <a:latin typeface="+mj-lt"/>
                <a:ea typeface="+mj-ea"/>
                <a:cs typeface="+mj-cs"/>
                <a:sym typeface="Helvetica"/>
              </a:defRPr>
            </a:lvl1pPr>
          </a:lstStyle>
          <a:p>
            <a:r>
              <a:t>Utilize jQuery to access and manipulate DOM elements.</a:t>
            </a:r>
          </a:p>
        </p:txBody>
      </p:sp>
      <p:sp>
        <p:nvSpPr>
          <p:cNvPr id="929" name="Shape 929"/>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930" name="Shape 930"/>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grpSp>
        <p:nvGrpSpPr>
          <p:cNvPr id="933" name="Group 933"/>
          <p:cNvGrpSpPr/>
          <p:nvPr/>
        </p:nvGrpSpPr>
        <p:grpSpPr>
          <a:xfrm>
            <a:off x="1215397" y="3130550"/>
            <a:ext cx="1438903" cy="1438903"/>
            <a:chOff x="0" y="0"/>
            <a:chExt cx="1438902" cy="1438902"/>
          </a:xfrm>
        </p:grpSpPr>
        <p:pic>
          <p:nvPicPr>
            <p:cNvPr id="931" name="droppedImage.pdf"/>
            <p:cNvPicPr>
              <a:picLocks noChangeAspect="1"/>
            </p:cNvPicPr>
            <p:nvPr/>
          </p:nvPicPr>
          <p:blipFill>
            <a:blip r:embed="rId2">
              <a:extLst/>
            </a:blip>
            <a:stretch>
              <a:fillRect/>
            </a:stretch>
          </p:blipFill>
          <p:spPr>
            <a:xfrm>
              <a:off x="0" y="0"/>
              <a:ext cx="1438903" cy="1438903"/>
            </a:xfrm>
            <a:prstGeom prst="rect">
              <a:avLst/>
            </a:prstGeom>
            <a:ln w="12700" cap="flat">
              <a:noFill/>
              <a:miter lim="400000"/>
            </a:ln>
            <a:effectLst/>
          </p:spPr>
        </p:pic>
        <p:sp>
          <p:nvSpPr>
            <p:cNvPr id="932" name="Shape 932"/>
            <p:cNvSpPr/>
            <p:nvPr/>
          </p:nvSpPr>
          <p:spPr>
            <a:xfrm>
              <a:off x="100723" y="471240"/>
              <a:ext cx="1223068" cy="5539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defTabSz="1308100">
                <a:lnSpc>
                  <a:spcPct val="75000"/>
                </a:lnSpc>
                <a:buClr>
                  <a:srgbClr val="000000"/>
                </a:buClr>
                <a:defRPr sz="1800" b="1" spc="-36">
                  <a:solidFill>
                    <a:srgbClr val="FFFFFF"/>
                  </a:solidFill>
                  <a:uFill>
                    <a:solidFill>
                      <a:srgbClr val="FFFFFF"/>
                    </a:solidFill>
                  </a:uFill>
                  <a:latin typeface="+mj-lt"/>
                  <a:ea typeface="+mj-ea"/>
                  <a:cs typeface="+mj-cs"/>
                  <a:sym typeface="Helvetica"/>
                </a:defRPr>
              </a:lvl1pPr>
            </a:lstStyle>
            <a:p>
              <a:r>
                <a:t>EXERCISE</a:t>
              </a:r>
            </a:p>
          </p:txBody>
        </p:sp>
      </p:grpSp>
      <p:sp>
        <p:nvSpPr>
          <p:cNvPr id="934" name="Shape 934"/>
          <p:cNvSpPr/>
          <p:nvPr/>
        </p:nvSpPr>
        <p:spPr>
          <a:xfrm flipV="1">
            <a:off x="3805923" y="2519218"/>
            <a:ext cx="3735027" cy="29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935" name="Shape 935"/>
          <p:cNvSpPr/>
          <p:nvPr/>
        </p:nvSpPr>
        <p:spPr>
          <a:xfrm>
            <a:off x="3805923" y="226550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1308100">
              <a:buFont typeface="Lucida Grande"/>
              <a:defRPr sz="2000" b="1" cap="all">
                <a:uFill>
                  <a:solidFill>
                    <a:srgbClr val="000000"/>
                  </a:solidFill>
                </a:uFill>
                <a:latin typeface="+mj-lt"/>
                <a:ea typeface="+mj-ea"/>
                <a:cs typeface="+mj-cs"/>
                <a:sym typeface="Helvetica"/>
              </a:defRPr>
            </a:lvl1pPr>
          </a:lstStyle>
          <a:p>
            <a:r>
              <a:t>key objective</a:t>
            </a:r>
          </a:p>
        </p:txBody>
      </p:sp>
      <p:sp>
        <p:nvSpPr>
          <p:cNvPr id="936" name="Shape 936"/>
          <p:cNvSpPr/>
          <p:nvPr/>
        </p:nvSpPr>
        <p:spPr>
          <a:xfrm flipV="1">
            <a:off x="3225800" y="1803660"/>
            <a:ext cx="1" cy="4430478"/>
          </a:xfrm>
          <a:prstGeom prst="line">
            <a:avLst/>
          </a:prstGeom>
          <a:ln w="12700">
            <a:solidFill>
              <a:srgbClr val="EAEAEA"/>
            </a:solidFill>
            <a:miter lim="400000"/>
          </a:ln>
        </p:spPr>
        <p:txBody>
          <a:bodyPr lIns="0" tIns="0" rIns="0" bIns="0"/>
          <a:lstStyle/>
          <a:p>
            <a:pPr defTabSz="457200">
              <a:defRPr sz="1200">
                <a:latin typeface="+mj-lt"/>
                <a:ea typeface="+mj-ea"/>
                <a:cs typeface="+mj-cs"/>
                <a:sym typeface="Helvetica"/>
              </a:defRPr>
            </a:pPr>
            <a:endParaRPr/>
          </a:p>
        </p:txBody>
      </p:sp>
      <p:sp>
        <p:nvSpPr>
          <p:cNvPr id="937" name="Shape 937"/>
          <p:cNvSpPr/>
          <p:nvPr/>
        </p:nvSpPr>
        <p:spPr>
          <a:xfrm>
            <a:off x="635000" y="736600"/>
            <a:ext cx="7721600" cy="431800"/>
          </a:xfrm>
          <a:prstGeom prst="rect">
            <a:avLst/>
          </a:prstGeom>
          <a:ln w="12700"/>
          <a:extLst>
            <a:ext uri="{C572A759-6A51-4108-AA02-DFA0A04FC94B}">
              <ma14:wrappingTextBoxFlag xmlns:ma14="http://schemas.microsoft.com/office/mac/drawingml/2011/main" xmlns="" val="1"/>
            </a:ext>
          </a:extLst>
        </p:spPr>
        <p:txBody>
          <a:bodyPr lIns="0" tIns="0" rIns="0" bIns="0"/>
          <a:lstStyle>
            <a:lvl1pPr defTabSz="647700">
              <a:lnSpc>
                <a:spcPts val="3200"/>
              </a:lnSpc>
              <a:defRPr sz="3200" b="1" cap="all" spc="-64">
                <a:uFill>
                  <a:solidFill>
                    <a:srgbClr val="000000"/>
                  </a:solidFill>
                </a:uFill>
                <a:latin typeface="+mj-lt"/>
                <a:ea typeface="+mj-ea"/>
                <a:cs typeface="+mj-cs"/>
                <a:sym typeface="Helvetica"/>
              </a:defRPr>
            </a:lvl1pPr>
          </a:lstStyle>
          <a:p>
            <a:r>
              <a:t>jquery Codealong part 1</a:t>
            </a:r>
          </a:p>
        </p:txBody>
      </p:sp>
      <p:sp>
        <p:nvSpPr>
          <p:cNvPr id="938" name="Shape 938"/>
          <p:cNvSpPr/>
          <p:nvPr/>
        </p:nvSpPr>
        <p:spPr>
          <a:xfrm>
            <a:off x="3806536" y="3867335"/>
            <a:ext cx="6034486"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228600" indent="-228600" defTabSz="1308100">
              <a:spcBef>
                <a:spcPts val="1000"/>
              </a:spcBef>
              <a:buSzPct val="100000"/>
              <a:buFont typeface="Lucida Grande"/>
              <a:buChar char="‣"/>
              <a:defRPr sz="2000">
                <a:uFill>
                  <a:solidFill>
                    <a:srgbClr val="000000"/>
                  </a:solidFill>
                </a:uFill>
                <a:latin typeface="+mj-lt"/>
                <a:ea typeface="+mj-ea"/>
                <a:cs typeface="+mj-cs"/>
                <a:sym typeface="Helvetica"/>
              </a:defRPr>
            </a:lvl1pPr>
          </a:lstStyle>
          <a:p>
            <a:r>
              <a:t>Individual/Partner</a:t>
            </a:r>
          </a:p>
        </p:txBody>
      </p:sp>
      <p:sp>
        <p:nvSpPr>
          <p:cNvPr id="939" name="Shape 939"/>
          <p:cNvSpPr/>
          <p:nvPr/>
        </p:nvSpPr>
        <p:spPr>
          <a:xfrm flipV="1">
            <a:off x="3805923" y="3738418"/>
            <a:ext cx="3735027" cy="29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940" name="Shape 940"/>
          <p:cNvSpPr/>
          <p:nvPr/>
        </p:nvSpPr>
        <p:spPr>
          <a:xfrm>
            <a:off x="3805923" y="348470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1308100">
              <a:buFont typeface="Lucida Grande"/>
              <a:defRPr sz="2000" b="1" cap="all">
                <a:uFill>
                  <a:solidFill>
                    <a:srgbClr val="000000"/>
                  </a:solidFill>
                </a:uFill>
                <a:latin typeface="+mj-lt"/>
                <a:ea typeface="+mj-ea"/>
                <a:cs typeface="+mj-cs"/>
                <a:sym typeface="Helvetica"/>
              </a:defRPr>
            </a:lvl1pPr>
          </a:lstStyle>
          <a:p>
            <a:r>
              <a:t>Type of exercise</a:t>
            </a:r>
          </a:p>
        </p:txBody>
      </p:sp>
      <p:sp>
        <p:nvSpPr>
          <p:cNvPr id="941" name="Shape 941"/>
          <p:cNvSpPr/>
          <p:nvPr/>
        </p:nvSpPr>
        <p:spPr>
          <a:xfrm flipV="1">
            <a:off x="3797300" y="4700443"/>
            <a:ext cx="3735027" cy="29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942" name="Shape 942"/>
          <p:cNvSpPr/>
          <p:nvPr/>
        </p:nvSpPr>
        <p:spPr>
          <a:xfrm>
            <a:off x="3797300" y="4446733"/>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1308100">
              <a:buFont typeface="Lucida Grande"/>
              <a:defRPr sz="2000" b="1" cap="all">
                <a:uFill>
                  <a:solidFill>
                    <a:srgbClr val="000000"/>
                  </a:solidFill>
                </a:uFill>
                <a:latin typeface="+mj-lt"/>
                <a:ea typeface="+mj-ea"/>
                <a:cs typeface="+mj-cs"/>
                <a:sym typeface="Helvetica"/>
              </a:defRPr>
            </a:lvl1pPr>
          </a:lstStyle>
          <a:p>
            <a:r>
              <a:t>As a class</a:t>
            </a:r>
          </a:p>
        </p:txBody>
      </p:sp>
      <p:sp>
        <p:nvSpPr>
          <p:cNvPr id="943" name="Shape 943"/>
          <p:cNvSpPr/>
          <p:nvPr/>
        </p:nvSpPr>
        <p:spPr>
          <a:xfrm>
            <a:off x="3797300" y="4907357"/>
            <a:ext cx="6934757" cy="1168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1308100">
              <a:spcBef>
                <a:spcPts val="1000"/>
              </a:spcBef>
              <a:defRPr sz="2000">
                <a:uFill>
                  <a:solidFill>
                    <a:srgbClr val="000000"/>
                  </a:solidFill>
                </a:uFill>
                <a:latin typeface="+mj-lt"/>
                <a:ea typeface="+mj-ea"/>
                <a:cs typeface="+mj-cs"/>
                <a:sym typeface="Helvetica"/>
              </a:defRPr>
            </a:pPr>
            <a:r>
              <a:t>Exercise is in starter_code &gt; jquery_code_along</a:t>
            </a:r>
          </a:p>
          <a:p>
            <a:pPr marL="267368" indent="-267368" defTabSz="1308100">
              <a:spcBef>
                <a:spcPts val="1000"/>
              </a:spcBef>
              <a:buSzPct val="100000"/>
              <a:buAutoNum type="arabicPeriod"/>
              <a:defRPr sz="2000">
                <a:uFill>
                  <a:solidFill>
                    <a:srgbClr val="000000"/>
                  </a:solidFill>
                </a:uFill>
                <a:latin typeface="+mj-lt"/>
                <a:ea typeface="+mj-ea"/>
                <a:cs typeface="+mj-cs"/>
                <a:sym typeface="Helvetica"/>
              </a:defRPr>
            </a:pPr>
            <a:r>
              <a:t>Follow the instructions under part 1 in main.js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Shape 945"/>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46" name="Shape 946"/>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47" name="Shape 947"/>
          <p:cNvSpPr/>
          <p:nvPr/>
        </p:nvSpPr>
        <p:spPr>
          <a:xfrm>
            <a:off x="605366" y="720095"/>
            <a:ext cx="10116745"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jquery methods — working with those elements</a:t>
            </a:r>
          </a:p>
        </p:txBody>
      </p:sp>
      <p:pic>
        <p:nvPicPr>
          <p:cNvPr id="948" name="pasted-image.pdf"/>
          <p:cNvPicPr>
            <a:picLocks noChangeAspect="1"/>
          </p:cNvPicPr>
          <p:nvPr/>
        </p:nvPicPr>
        <p:blipFill>
          <a:blip r:embed="rId2">
            <a:extLst/>
          </a:blip>
          <a:stretch>
            <a:fillRect/>
          </a:stretch>
        </p:blipFill>
        <p:spPr>
          <a:xfrm>
            <a:off x="483031" y="6501695"/>
            <a:ext cx="1001659" cy="553072"/>
          </a:xfrm>
          <a:prstGeom prst="rect">
            <a:avLst/>
          </a:prstGeom>
          <a:ln w="12700">
            <a:miter lim="400000"/>
          </a:ln>
        </p:spPr>
      </p:pic>
      <p:sp>
        <p:nvSpPr>
          <p:cNvPr id="949" name="Shape 949"/>
          <p:cNvSpPr/>
          <p:nvPr/>
        </p:nvSpPr>
        <p:spPr>
          <a:xfrm>
            <a:off x="1742515" y="6543280"/>
            <a:ext cx="43154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j-lt"/>
                <a:ea typeface="+mj-ea"/>
                <a:cs typeface="+mj-cs"/>
                <a:sym typeface="Helvetica"/>
              </a:defRPr>
            </a:pPr>
            <a:r>
              <a:t>Refer to the </a:t>
            </a:r>
            <a:r>
              <a:rPr u="sng">
                <a:solidFill>
                  <a:srgbClr val="0000FF"/>
                </a:solidFill>
                <a:uFill>
                  <a:solidFill>
                    <a:srgbClr val="0000FF"/>
                  </a:solidFill>
                </a:uFill>
                <a:hlinkClick r:id="rId3"/>
              </a:rPr>
              <a:t>jQuery docs</a:t>
            </a:r>
            <a:r>
              <a:t> for list</a:t>
            </a:r>
          </a:p>
        </p:txBody>
      </p:sp>
      <p:sp>
        <p:nvSpPr>
          <p:cNvPr id="950" name="Shape 950"/>
          <p:cNvSpPr/>
          <p:nvPr/>
        </p:nvSpPr>
        <p:spPr>
          <a:xfrm>
            <a:off x="635573" y="1474594"/>
            <a:ext cx="852472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After we've selected elements, we can use jQuery methods to:</a:t>
            </a:r>
          </a:p>
        </p:txBody>
      </p:sp>
      <p:sp>
        <p:nvSpPr>
          <p:cNvPr id="951" name="Shape 951"/>
          <p:cNvSpPr/>
          <p:nvPr/>
        </p:nvSpPr>
        <p:spPr>
          <a:xfrm>
            <a:off x="2478806" y="2826222"/>
            <a:ext cx="2107412" cy="2074813"/>
          </a:xfrm>
          <a:prstGeom prst="ellipse">
            <a:avLst/>
          </a:prstGeom>
          <a:solidFill>
            <a:srgbClr val="FFD800">
              <a:alpha val="37729"/>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52" name="Shape 952"/>
          <p:cNvSpPr/>
          <p:nvPr/>
        </p:nvSpPr>
        <p:spPr>
          <a:xfrm>
            <a:off x="2661104" y="3477770"/>
            <a:ext cx="1742816" cy="8016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ctr" defTabSz="647700">
              <a:lnSpc>
                <a:spcPts val="3200"/>
              </a:lnSpc>
              <a:defRPr sz="2400" b="1" cap="all" spc="-48">
                <a:uFill>
                  <a:solidFill>
                    <a:srgbClr val="000000"/>
                  </a:solidFill>
                </a:uFill>
                <a:latin typeface="+mj-lt"/>
                <a:ea typeface="+mj-ea"/>
                <a:cs typeface="+mj-cs"/>
                <a:sym typeface="Helvetica"/>
              </a:defRPr>
            </a:pPr>
            <a:r>
              <a:t>get/set</a:t>
            </a:r>
          </a:p>
          <a:p>
            <a:pPr algn="ctr" defTabSz="647700">
              <a:lnSpc>
                <a:spcPts val="3200"/>
              </a:lnSpc>
              <a:defRPr sz="2400" b="1" cap="all" spc="-48">
                <a:uFill>
                  <a:solidFill>
                    <a:srgbClr val="000000"/>
                  </a:solidFill>
                </a:uFill>
                <a:latin typeface="+mj-lt"/>
                <a:ea typeface="+mj-ea"/>
                <a:cs typeface="+mj-cs"/>
                <a:sym typeface="Helvetica"/>
              </a:defRPr>
            </a:pPr>
            <a:r>
              <a:t>content</a:t>
            </a:r>
          </a:p>
        </p:txBody>
      </p:sp>
      <p:sp>
        <p:nvSpPr>
          <p:cNvPr id="953" name="Shape 953"/>
          <p:cNvSpPr/>
          <p:nvPr/>
        </p:nvSpPr>
        <p:spPr>
          <a:xfrm>
            <a:off x="5413969" y="2826222"/>
            <a:ext cx="2107411" cy="2074813"/>
          </a:xfrm>
          <a:prstGeom prst="ellipse">
            <a:avLst/>
          </a:prstGeom>
          <a:solidFill>
            <a:srgbClr val="1ECAC7"/>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54" name="Shape 954"/>
          <p:cNvSpPr/>
          <p:nvPr/>
        </p:nvSpPr>
        <p:spPr>
          <a:xfrm>
            <a:off x="5484236" y="3250218"/>
            <a:ext cx="1966877" cy="12080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400" b="1" cap="all" spc="-48">
                <a:uFill>
                  <a:solidFill>
                    <a:srgbClr val="000000"/>
                  </a:solidFill>
                </a:uFill>
                <a:latin typeface="+mj-lt"/>
                <a:ea typeface="+mj-ea"/>
                <a:cs typeface="+mj-cs"/>
                <a:sym typeface="Helvetica"/>
              </a:defRPr>
            </a:lvl1pPr>
          </a:lstStyle>
          <a:p>
            <a:r>
              <a:t>add effects/animation</a:t>
            </a:r>
          </a:p>
        </p:txBody>
      </p:sp>
      <p:sp>
        <p:nvSpPr>
          <p:cNvPr id="955" name="Shape 955"/>
          <p:cNvSpPr/>
          <p:nvPr/>
        </p:nvSpPr>
        <p:spPr>
          <a:xfrm>
            <a:off x="8418583" y="2826222"/>
            <a:ext cx="2107411" cy="2074813"/>
          </a:xfrm>
          <a:prstGeom prst="ellipse">
            <a:avLst/>
          </a:prstGeom>
          <a:solidFill>
            <a:srgbClr val="ED332F">
              <a:alpha val="41490"/>
            </a:srgbClr>
          </a:solidFill>
          <a:ln w="12700">
            <a:miter lim="400000"/>
          </a:ln>
        </p:spPr>
        <p:txBody>
          <a:bodyPr lIns="50800" tIns="50800" rIns="50800" bIns="50800" anchor="ctr"/>
          <a:lstStyle/>
          <a:p>
            <a:pPr defTabSz="1308100">
              <a:lnSpc>
                <a:spcPts val="1600"/>
              </a:lnSpc>
              <a:defRPr sz="1800" b="1" cap="all">
                <a:solidFill>
                  <a:srgbClr val="FFFFFF"/>
                </a:solidFill>
                <a:effectLst>
                  <a:outerShdw blurRad="38100" dist="12700" dir="5400000" rotWithShape="0">
                    <a:srgbClr val="000000">
                      <a:alpha val="50000"/>
                    </a:srgbClr>
                  </a:outerShdw>
                </a:effectLst>
                <a:latin typeface="+mj-lt"/>
                <a:ea typeface="+mj-ea"/>
                <a:cs typeface="+mj-cs"/>
                <a:sym typeface="Helvetica"/>
              </a:defRPr>
            </a:pPr>
            <a:endParaRPr/>
          </a:p>
        </p:txBody>
      </p:sp>
      <p:sp>
        <p:nvSpPr>
          <p:cNvPr id="956" name="Shape 956"/>
          <p:cNvSpPr/>
          <p:nvPr/>
        </p:nvSpPr>
        <p:spPr>
          <a:xfrm>
            <a:off x="8488850" y="3274570"/>
            <a:ext cx="1966877" cy="12080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ctr" defTabSz="647700">
              <a:lnSpc>
                <a:spcPts val="3200"/>
              </a:lnSpc>
              <a:defRPr sz="2400" b="1" cap="all" spc="-48">
                <a:uFill>
                  <a:solidFill>
                    <a:srgbClr val="000000"/>
                  </a:solidFill>
                </a:uFill>
                <a:latin typeface="+mj-lt"/>
                <a:ea typeface="+mj-ea"/>
                <a:cs typeface="+mj-cs"/>
                <a:sym typeface="Helvetica"/>
              </a:defRPr>
            </a:pPr>
            <a:r>
              <a:t>create</a:t>
            </a:r>
          </a:p>
          <a:p>
            <a:pPr algn="ctr" defTabSz="647700">
              <a:lnSpc>
                <a:spcPts val="3200"/>
              </a:lnSpc>
              <a:defRPr sz="2400" b="1" cap="all" spc="-48">
                <a:uFill>
                  <a:solidFill>
                    <a:srgbClr val="000000"/>
                  </a:solidFill>
                </a:uFill>
                <a:latin typeface="+mj-lt"/>
                <a:ea typeface="+mj-ea"/>
                <a:cs typeface="+mj-cs"/>
                <a:sym typeface="Helvetica"/>
              </a:defRPr>
            </a:pPr>
            <a:r>
              <a:t>event</a:t>
            </a:r>
          </a:p>
          <a:p>
            <a:pPr algn="ctr" defTabSz="647700">
              <a:lnSpc>
                <a:spcPts val="3200"/>
              </a:lnSpc>
              <a:defRPr sz="2400" b="1" cap="all" spc="-48">
                <a:uFill>
                  <a:solidFill>
                    <a:srgbClr val="000000"/>
                  </a:solidFill>
                </a:uFill>
                <a:latin typeface="+mj-lt"/>
                <a:ea typeface="+mj-ea"/>
                <a:cs typeface="+mj-cs"/>
                <a:sym typeface="Helvetica"/>
              </a:defRPr>
            </a:pPr>
            <a:r>
              <a:t>listeners</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Shape 958"/>
          <p:cNvSpPr/>
          <p:nvPr/>
        </p:nvSpPr>
        <p:spPr>
          <a:xfrm>
            <a:off x="6859838" y="4251307"/>
            <a:ext cx="4668268" cy="1428543"/>
          </a:xfrm>
          <a:prstGeom prst="roundRect">
            <a:avLst>
              <a:gd name="adj" fmla="val 12313"/>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59" name="Shape 959"/>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60" name="Shape 960"/>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61" name="Shape 961"/>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jquery methods — effects/animation</a:t>
            </a:r>
          </a:p>
        </p:txBody>
      </p:sp>
      <p:sp>
        <p:nvSpPr>
          <p:cNvPr id="962" name="Shape 962"/>
          <p:cNvSpPr/>
          <p:nvPr/>
        </p:nvSpPr>
        <p:spPr>
          <a:xfrm>
            <a:off x="1150522" y="3396428"/>
            <a:ext cx="2713787" cy="2679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40631" indent="-240631" defTabSz="1308100">
              <a:buSzPct val="100000"/>
              <a:buChar char="‣"/>
              <a:defRPr sz="2400">
                <a:uFill>
                  <a:solidFill>
                    <a:srgbClr val="FFFFFF"/>
                  </a:solidFill>
                </a:uFill>
                <a:latin typeface="+mj-lt"/>
                <a:ea typeface="+mj-ea"/>
                <a:cs typeface="+mj-cs"/>
                <a:sym typeface="Helvetica"/>
              </a:defRPr>
            </a:pPr>
            <a:r>
              <a:t>.show( )</a:t>
            </a:r>
          </a:p>
          <a:p>
            <a:pPr marL="240631" indent="-240631" defTabSz="1308100">
              <a:buSzPct val="100000"/>
              <a:buChar char="‣"/>
              <a:defRPr sz="2400">
                <a:uFill>
                  <a:solidFill>
                    <a:srgbClr val="FFFFFF"/>
                  </a:solidFill>
                </a:uFill>
                <a:latin typeface="+mj-lt"/>
                <a:ea typeface="+mj-ea"/>
                <a:cs typeface="+mj-cs"/>
                <a:sym typeface="Helvetica"/>
              </a:defRPr>
            </a:pPr>
            <a:r>
              <a:t>.hide( )</a:t>
            </a:r>
          </a:p>
          <a:p>
            <a:pPr marL="240631" indent="-240631" defTabSz="1308100">
              <a:buSzPct val="100000"/>
              <a:buChar char="‣"/>
              <a:defRPr sz="2400">
                <a:uFill>
                  <a:solidFill>
                    <a:srgbClr val="FFFFFF"/>
                  </a:solidFill>
                </a:uFill>
                <a:latin typeface="+mj-lt"/>
                <a:ea typeface="+mj-ea"/>
                <a:cs typeface="+mj-cs"/>
                <a:sym typeface="Helvetica"/>
              </a:defRPr>
            </a:pPr>
            <a:r>
              <a:t>.fadeIn( )</a:t>
            </a:r>
          </a:p>
          <a:p>
            <a:pPr marL="240631" indent="-240631" defTabSz="1308100">
              <a:buSzPct val="100000"/>
              <a:buChar char="‣"/>
              <a:defRPr sz="2400">
                <a:uFill>
                  <a:solidFill>
                    <a:srgbClr val="FFFFFF"/>
                  </a:solidFill>
                </a:uFill>
                <a:latin typeface="+mj-lt"/>
                <a:ea typeface="+mj-ea"/>
                <a:cs typeface="+mj-cs"/>
                <a:sym typeface="Helvetica"/>
              </a:defRPr>
            </a:pPr>
            <a:r>
              <a:t>.fadeOut( )</a:t>
            </a:r>
          </a:p>
          <a:p>
            <a:pPr marL="240631" indent="-240631" defTabSz="1308100">
              <a:buSzPct val="100000"/>
              <a:buChar char="‣"/>
              <a:defRPr sz="2400">
                <a:uFill>
                  <a:solidFill>
                    <a:srgbClr val="FFFFFF"/>
                  </a:solidFill>
                </a:uFill>
                <a:latin typeface="+mj-lt"/>
                <a:ea typeface="+mj-ea"/>
                <a:cs typeface="+mj-cs"/>
                <a:sym typeface="Helvetica"/>
              </a:defRPr>
            </a:pPr>
            <a:r>
              <a:t>.slideUp( )</a:t>
            </a:r>
          </a:p>
          <a:p>
            <a:pPr marL="240631" indent="-240631" defTabSz="1308100">
              <a:buSzPct val="100000"/>
              <a:buChar char="‣"/>
              <a:defRPr sz="2400">
                <a:uFill>
                  <a:solidFill>
                    <a:srgbClr val="FFFFFF"/>
                  </a:solidFill>
                </a:uFill>
                <a:latin typeface="+mj-lt"/>
                <a:ea typeface="+mj-ea"/>
                <a:cs typeface="+mj-cs"/>
                <a:sym typeface="Helvetica"/>
              </a:defRPr>
            </a:pPr>
            <a:r>
              <a:t>.slideDown( )</a:t>
            </a:r>
          </a:p>
          <a:p>
            <a:pPr marL="240631" indent="-240631" defTabSz="1308100">
              <a:buSzPct val="100000"/>
              <a:buChar char="‣"/>
              <a:defRPr sz="2400">
                <a:uFill>
                  <a:solidFill>
                    <a:srgbClr val="FFFFFF"/>
                  </a:solidFill>
                </a:uFill>
                <a:latin typeface="+mj-lt"/>
                <a:ea typeface="+mj-ea"/>
                <a:cs typeface="+mj-cs"/>
                <a:sym typeface="Helvetica"/>
              </a:defRPr>
            </a:pPr>
            <a:r>
              <a:t>.slideToggle( )</a:t>
            </a:r>
          </a:p>
        </p:txBody>
      </p:sp>
      <p:sp>
        <p:nvSpPr>
          <p:cNvPr id="963" name="Shape 963"/>
          <p:cNvSpPr/>
          <p:nvPr/>
        </p:nvSpPr>
        <p:spPr>
          <a:xfrm>
            <a:off x="607188" y="1658834"/>
            <a:ext cx="7456062"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Add effects and animation to parts of the page</a:t>
            </a:r>
          </a:p>
        </p:txBody>
      </p:sp>
      <p:sp>
        <p:nvSpPr>
          <p:cNvPr id="964" name="Shape 964"/>
          <p:cNvSpPr/>
          <p:nvPr/>
        </p:nvSpPr>
        <p:spPr>
          <a:xfrm>
            <a:off x="6823544" y="2943421"/>
            <a:ext cx="4316315"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j-lt"/>
                <a:ea typeface="+mj-ea"/>
                <a:cs typeface="+mj-cs"/>
                <a:sym typeface="Helvetica"/>
              </a:defRPr>
            </a:pPr>
            <a:r>
              <a:t>What goes in the parenthesis?</a:t>
            </a:r>
          </a:p>
          <a:p>
            <a:pPr defTabSz="1308100">
              <a:defRPr sz="2400">
                <a:uFill>
                  <a:solidFill>
                    <a:srgbClr val="FFFFFF"/>
                  </a:solidFill>
                </a:uFill>
                <a:latin typeface="+mj-lt"/>
                <a:ea typeface="+mj-ea"/>
                <a:cs typeface="+mj-cs"/>
                <a:sym typeface="Helvetica"/>
              </a:defRPr>
            </a:pPr>
            <a:r>
              <a:t>An animation speed</a:t>
            </a:r>
          </a:p>
        </p:txBody>
      </p:sp>
      <p:sp>
        <p:nvSpPr>
          <p:cNvPr id="965" name="Shape 965"/>
          <p:cNvSpPr/>
          <p:nvPr/>
        </p:nvSpPr>
        <p:spPr>
          <a:xfrm>
            <a:off x="6864917" y="3775743"/>
            <a:ext cx="153724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Examples:</a:t>
            </a:r>
          </a:p>
        </p:txBody>
      </p:sp>
      <p:sp>
        <p:nvSpPr>
          <p:cNvPr id="966" name="Shape 966"/>
          <p:cNvSpPr/>
          <p:nvPr/>
        </p:nvSpPr>
        <p:spPr>
          <a:xfrm>
            <a:off x="7002874" y="4411032"/>
            <a:ext cx="4687046" cy="110909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lnSpc>
                <a:spcPts val="4500"/>
              </a:lnSpc>
              <a:tabLst>
                <a:tab pos="457200" algn="l"/>
              </a:tabLst>
              <a:defRPr sz="2000">
                <a:solidFill>
                  <a:srgbClr val="FFFFFF"/>
                </a:solidFill>
                <a:latin typeface="Monaco"/>
                <a:ea typeface="Monaco"/>
                <a:cs typeface="Monaco"/>
                <a:sym typeface="Monaco"/>
              </a:defRPr>
            </a:pPr>
            <a:r>
              <a:rPr>
                <a:solidFill>
                  <a:srgbClr val="C7C7C7"/>
                </a:solidFill>
              </a:rPr>
              <a:t>$</a:t>
            </a:r>
            <a:r>
              <a:rPr>
                <a:solidFill>
                  <a:srgbClr val="D8E91B"/>
                </a:solidFill>
              </a:rPr>
              <a:t>(</a:t>
            </a:r>
            <a:r>
              <a:rPr>
                <a:solidFill>
                  <a:srgbClr val="FFA0A0"/>
                </a:solidFill>
              </a:rPr>
              <a:t>'h1'</a:t>
            </a:r>
            <a:r>
              <a:rPr>
                <a:solidFill>
                  <a:srgbClr val="D8E91B"/>
                </a:solidFill>
              </a:rPr>
              <a:t>).</a:t>
            </a:r>
            <a:r>
              <a:t>fadeOut</a:t>
            </a:r>
            <a:r>
              <a:rPr>
                <a:solidFill>
                  <a:srgbClr val="D8E91B"/>
                </a:solidFill>
              </a:rPr>
              <a:t>(</a:t>
            </a:r>
            <a:r>
              <a:rPr>
                <a:solidFill>
                  <a:srgbClr val="42CAD9"/>
                </a:solidFill>
              </a:rPr>
              <a:t>200</a:t>
            </a:r>
            <a:r>
              <a:rPr>
                <a:solidFill>
                  <a:srgbClr val="D8E91B"/>
                </a:solidFill>
              </a:rPr>
              <a:t>);</a:t>
            </a:r>
            <a:endParaRPr>
              <a:solidFill>
                <a:srgbClr val="C7C7C7"/>
              </a:solidFill>
            </a:endParaRPr>
          </a:p>
          <a:p>
            <a:pPr defTabSz="457200">
              <a:lnSpc>
                <a:spcPts val="4500"/>
              </a:lnSpc>
              <a:tabLst>
                <a:tab pos="457200" algn="l"/>
              </a:tabLst>
              <a:defRPr sz="2000">
                <a:solidFill>
                  <a:srgbClr val="FFA0A0"/>
                </a:solidFill>
                <a:latin typeface="Monaco"/>
                <a:ea typeface="Monaco"/>
                <a:cs typeface="Monaco"/>
                <a:sym typeface="Monaco"/>
              </a:defRPr>
            </a:pPr>
            <a:r>
              <a:rPr>
                <a:solidFill>
                  <a:srgbClr val="C7C7C7"/>
                </a:solidFill>
              </a:rPr>
              <a:t>$</a:t>
            </a:r>
            <a:r>
              <a:rPr>
                <a:solidFill>
                  <a:srgbClr val="D8E91B"/>
                </a:solidFill>
              </a:rPr>
              <a:t>(</a:t>
            </a:r>
            <a:r>
              <a:t>'#box1'</a:t>
            </a:r>
            <a:r>
              <a:rPr>
                <a:solidFill>
                  <a:srgbClr val="D8E91B"/>
                </a:solidFill>
              </a:rPr>
              <a:t>).</a:t>
            </a:r>
            <a:r>
              <a:rPr>
                <a:solidFill>
                  <a:srgbClr val="FFFFFF"/>
                </a:solidFill>
              </a:rPr>
              <a:t>slideDown</a:t>
            </a:r>
            <a:r>
              <a:rPr>
                <a:solidFill>
                  <a:srgbClr val="D8E91B"/>
                </a:solidFill>
              </a:rPr>
              <a:t>(</a:t>
            </a:r>
            <a:r>
              <a:t>'slow'</a:t>
            </a:r>
            <a:r>
              <a:rPr>
                <a:solidFill>
                  <a:srgbClr val="D8E91B"/>
                </a:solidFill>
              </a:rPr>
              <a:t>);</a:t>
            </a:r>
          </a:p>
          <a:p>
            <a:pPr defTabSz="457200">
              <a:lnSpc>
                <a:spcPts val="4500"/>
              </a:lnSpc>
              <a:tabLst>
                <a:tab pos="457200" algn="l"/>
              </a:tabLst>
              <a:defRPr sz="2000">
                <a:solidFill>
                  <a:srgbClr val="FFFFFF"/>
                </a:solidFill>
                <a:latin typeface="Monaco"/>
                <a:ea typeface="Monaco"/>
                <a:cs typeface="Monaco"/>
                <a:sym typeface="Monaco"/>
              </a:defRPr>
            </a:pPr>
            <a:r>
              <a:rPr>
                <a:solidFill>
                  <a:srgbClr val="C7C7C7"/>
                </a:solidFill>
              </a:rPr>
              <a:t>$</a:t>
            </a:r>
            <a:r>
              <a:rPr>
                <a:solidFill>
                  <a:srgbClr val="D8E91B"/>
                </a:solidFill>
              </a:rPr>
              <a:t>(</a:t>
            </a:r>
            <a:r>
              <a:rPr>
                <a:solidFill>
                  <a:srgbClr val="FFA0A0"/>
                </a:solidFill>
              </a:rPr>
              <a:t>'h1'</a:t>
            </a:r>
            <a:r>
              <a:rPr>
                <a:solidFill>
                  <a:srgbClr val="D8E91B"/>
                </a:solidFill>
              </a:rPr>
              <a:t>).</a:t>
            </a:r>
            <a:r>
              <a:t>fadeIn</a:t>
            </a:r>
            <a:r>
              <a:rPr>
                <a:solidFill>
                  <a:srgbClr val="D8E91B"/>
                </a:solidFill>
              </a:rPr>
              <a:t>();</a:t>
            </a:r>
          </a:p>
        </p:txBody>
      </p:sp>
      <p:sp>
        <p:nvSpPr>
          <p:cNvPr id="967" name="Shape 967"/>
          <p:cNvSpPr/>
          <p:nvPr/>
        </p:nvSpPr>
        <p:spPr>
          <a:xfrm>
            <a:off x="593998" y="2978832"/>
            <a:ext cx="428223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Some methods available to us: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Shape 520"/>
          <p:cNvSpPr/>
          <p:nvPr/>
        </p:nvSpPr>
        <p:spPr>
          <a:xfrm>
            <a:off x="635000" y="5778500"/>
            <a:ext cx="11734800" cy="8998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121428"/>
              </a:lnSpc>
              <a:defRPr sz="2800" i="1">
                <a:solidFill>
                  <a:srgbClr val="E52123"/>
                </a:solidFill>
                <a:latin typeface="Georgia"/>
                <a:ea typeface="Georgia"/>
                <a:cs typeface="Georgia"/>
                <a:sym typeface="Georgia"/>
              </a:defRPr>
            </a:pPr>
            <a:r>
              <a:rPr dirty="0"/>
              <a:t>Insert Instructor Name</a:t>
            </a:r>
          </a:p>
          <a:p>
            <a:pPr>
              <a:lnSpc>
                <a:spcPct val="121428"/>
              </a:lnSpc>
              <a:defRPr sz="2800" i="1">
                <a:solidFill>
                  <a:srgbClr val="EAEAEA"/>
                </a:solidFill>
                <a:latin typeface="Georgia"/>
                <a:ea typeface="Georgia"/>
                <a:cs typeface="Georgia"/>
                <a:sym typeface="Georgia"/>
              </a:defRPr>
            </a:pPr>
            <a:r>
              <a:rPr dirty="0"/>
              <a:t>Title, Company </a:t>
            </a:r>
          </a:p>
        </p:txBody>
      </p:sp>
      <p:sp>
        <p:nvSpPr>
          <p:cNvPr id="521" name="Shape 521"/>
          <p:cNvSpPr/>
          <p:nvPr/>
        </p:nvSpPr>
        <p:spPr>
          <a:xfrm>
            <a:off x="635000" y="1574800"/>
            <a:ext cx="11734800" cy="1460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75000"/>
              </a:lnSpc>
              <a:defRPr sz="9600" b="1">
                <a:solidFill>
                  <a:srgbClr val="FFFFFF"/>
                </a:solidFill>
                <a:latin typeface="Oswald"/>
                <a:ea typeface="Oswald"/>
                <a:cs typeface="Oswald"/>
                <a:sym typeface="Oswald"/>
              </a:defRPr>
            </a:lvl1pPr>
          </a:lstStyle>
          <a:p>
            <a:r>
              <a:t>JAVASCRIPT 101</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Shape 969"/>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70" name="Shape 970"/>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71" name="Shape 971"/>
          <p:cNvSpPr/>
          <p:nvPr/>
        </p:nvSpPr>
        <p:spPr>
          <a:xfrm>
            <a:off x="605366" y="720095"/>
            <a:ext cx="10116686"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jquery methods — working with those elements</a:t>
            </a:r>
          </a:p>
        </p:txBody>
      </p:sp>
      <p:pic>
        <p:nvPicPr>
          <p:cNvPr id="972" name="pasted-image.pdf"/>
          <p:cNvPicPr>
            <a:picLocks noChangeAspect="1"/>
          </p:cNvPicPr>
          <p:nvPr/>
        </p:nvPicPr>
        <p:blipFill>
          <a:blip r:embed="rId2">
            <a:extLst/>
          </a:blip>
          <a:stretch>
            <a:fillRect/>
          </a:stretch>
        </p:blipFill>
        <p:spPr>
          <a:xfrm>
            <a:off x="483031" y="6501695"/>
            <a:ext cx="1001659" cy="553072"/>
          </a:xfrm>
          <a:prstGeom prst="rect">
            <a:avLst/>
          </a:prstGeom>
          <a:ln w="12700">
            <a:miter lim="400000"/>
          </a:ln>
        </p:spPr>
      </p:pic>
      <p:sp>
        <p:nvSpPr>
          <p:cNvPr id="973" name="Shape 973"/>
          <p:cNvSpPr/>
          <p:nvPr/>
        </p:nvSpPr>
        <p:spPr>
          <a:xfrm>
            <a:off x="1742515" y="6543280"/>
            <a:ext cx="43154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j-lt"/>
                <a:ea typeface="+mj-ea"/>
                <a:cs typeface="+mj-cs"/>
                <a:sym typeface="Helvetica"/>
              </a:defRPr>
            </a:pPr>
            <a:r>
              <a:t>Refer to the </a:t>
            </a:r>
            <a:r>
              <a:rPr u="sng">
                <a:solidFill>
                  <a:srgbClr val="0000FF"/>
                </a:solidFill>
                <a:uFill>
                  <a:solidFill>
                    <a:srgbClr val="0000FF"/>
                  </a:solidFill>
                </a:uFill>
                <a:hlinkClick r:id="rId3"/>
              </a:rPr>
              <a:t>jQuery docs</a:t>
            </a:r>
            <a:r>
              <a:t> for list</a:t>
            </a:r>
          </a:p>
        </p:txBody>
      </p:sp>
      <p:sp>
        <p:nvSpPr>
          <p:cNvPr id="974" name="Shape 974"/>
          <p:cNvSpPr/>
          <p:nvPr/>
        </p:nvSpPr>
        <p:spPr>
          <a:xfrm>
            <a:off x="635573" y="1474594"/>
            <a:ext cx="852472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After we've selected elements, we can use jQuery methods to:</a:t>
            </a:r>
          </a:p>
        </p:txBody>
      </p:sp>
      <p:sp>
        <p:nvSpPr>
          <p:cNvPr id="975" name="Shape 975"/>
          <p:cNvSpPr/>
          <p:nvPr/>
        </p:nvSpPr>
        <p:spPr>
          <a:xfrm>
            <a:off x="2554944" y="2826222"/>
            <a:ext cx="2107412" cy="2074813"/>
          </a:xfrm>
          <a:prstGeom prst="ellipse">
            <a:avLst/>
          </a:prstGeom>
          <a:solidFill>
            <a:srgbClr val="FFD800">
              <a:alpha val="40000"/>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76" name="Shape 976"/>
          <p:cNvSpPr/>
          <p:nvPr/>
        </p:nvSpPr>
        <p:spPr>
          <a:xfrm>
            <a:off x="2733302" y="3456977"/>
            <a:ext cx="1750696" cy="8016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ctr" defTabSz="647700">
              <a:lnSpc>
                <a:spcPts val="3200"/>
              </a:lnSpc>
              <a:defRPr sz="2400" b="1" cap="all" spc="-48">
                <a:uFill>
                  <a:solidFill>
                    <a:srgbClr val="000000"/>
                  </a:solidFill>
                </a:uFill>
                <a:latin typeface="+mj-lt"/>
                <a:ea typeface="+mj-ea"/>
                <a:cs typeface="+mj-cs"/>
                <a:sym typeface="Helvetica"/>
              </a:defRPr>
            </a:pPr>
            <a:r>
              <a:t>get/set</a:t>
            </a:r>
          </a:p>
          <a:p>
            <a:pPr algn="ctr" defTabSz="647700">
              <a:lnSpc>
                <a:spcPts val="3200"/>
              </a:lnSpc>
              <a:defRPr sz="2400" b="1" cap="all" spc="-48">
                <a:uFill>
                  <a:solidFill>
                    <a:srgbClr val="000000"/>
                  </a:solidFill>
                </a:uFill>
                <a:latin typeface="+mj-lt"/>
                <a:ea typeface="+mj-ea"/>
                <a:cs typeface="+mj-cs"/>
                <a:sym typeface="Helvetica"/>
              </a:defRPr>
            </a:pPr>
            <a:r>
              <a:t>content</a:t>
            </a:r>
          </a:p>
        </p:txBody>
      </p:sp>
      <p:sp>
        <p:nvSpPr>
          <p:cNvPr id="977" name="Shape 977"/>
          <p:cNvSpPr/>
          <p:nvPr/>
        </p:nvSpPr>
        <p:spPr>
          <a:xfrm>
            <a:off x="5490107" y="2826222"/>
            <a:ext cx="2107411" cy="2074813"/>
          </a:xfrm>
          <a:prstGeom prst="ellipse">
            <a:avLst/>
          </a:prstGeom>
          <a:solidFill>
            <a:srgbClr val="1ECAC7">
              <a:alpha val="40000"/>
            </a:srgbClr>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78" name="Shape 978"/>
          <p:cNvSpPr/>
          <p:nvPr/>
        </p:nvSpPr>
        <p:spPr>
          <a:xfrm>
            <a:off x="5668465" y="3259619"/>
            <a:ext cx="1750695" cy="12080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defTabSz="647700">
              <a:lnSpc>
                <a:spcPts val="3200"/>
              </a:lnSpc>
              <a:defRPr sz="2400" b="1" cap="all" spc="-48">
                <a:uFill>
                  <a:solidFill>
                    <a:srgbClr val="000000"/>
                  </a:solidFill>
                </a:uFill>
                <a:latin typeface="+mj-lt"/>
                <a:ea typeface="+mj-ea"/>
                <a:cs typeface="+mj-cs"/>
                <a:sym typeface="Helvetica"/>
              </a:defRPr>
            </a:lvl1pPr>
          </a:lstStyle>
          <a:p>
            <a:r>
              <a:t>add effects/animation</a:t>
            </a:r>
          </a:p>
        </p:txBody>
      </p:sp>
      <p:sp>
        <p:nvSpPr>
          <p:cNvPr id="979" name="Shape 979"/>
          <p:cNvSpPr/>
          <p:nvPr/>
        </p:nvSpPr>
        <p:spPr>
          <a:xfrm>
            <a:off x="8494721" y="2826222"/>
            <a:ext cx="2107411" cy="2074813"/>
          </a:xfrm>
          <a:prstGeom prst="ellipse">
            <a:avLst/>
          </a:prstGeom>
          <a:solidFill>
            <a:srgbClr val="ED332F"/>
          </a:solidFill>
          <a:ln w="12700">
            <a:miter lim="400000"/>
          </a:ln>
        </p:spPr>
        <p:txBody>
          <a:bodyPr lIns="50800" tIns="50800" rIns="50800" bIns="50800" anchor="ctr"/>
          <a:lstStyle/>
          <a:p>
            <a:pPr defTabSz="1308100">
              <a:lnSpc>
                <a:spcPts val="1600"/>
              </a:lnSpc>
              <a:defRPr sz="1800" b="1" cap="all">
                <a:solidFill>
                  <a:srgbClr val="FFFFFF"/>
                </a:solidFill>
                <a:effectLst>
                  <a:outerShdw blurRad="38100" dist="12700" dir="5400000" rotWithShape="0">
                    <a:srgbClr val="000000">
                      <a:alpha val="50000"/>
                    </a:srgbClr>
                  </a:outerShdw>
                </a:effectLst>
                <a:latin typeface="+mj-lt"/>
                <a:ea typeface="+mj-ea"/>
                <a:cs typeface="+mj-cs"/>
                <a:sym typeface="Helvetica"/>
              </a:defRPr>
            </a:pPr>
            <a:endParaRPr/>
          </a:p>
        </p:txBody>
      </p:sp>
      <p:sp>
        <p:nvSpPr>
          <p:cNvPr id="980" name="Shape 980"/>
          <p:cNvSpPr/>
          <p:nvPr/>
        </p:nvSpPr>
        <p:spPr>
          <a:xfrm>
            <a:off x="8673079" y="3259619"/>
            <a:ext cx="1750695" cy="12080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ctr" defTabSz="647700">
              <a:lnSpc>
                <a:spcPts val="3200"/>
              </a:lnSpc>
              <a:defRPr sz="2400" b="1" cap="all" spc="-48">
                <a:uFill>
                  <a:solidFill>
                    <a:srgbClr val="000000"/>
                  </a:solidFill>
                </a:uFill>
                <a:latin typeface="+mj-lt"/>
                <a:ea typeface="+mj-ea"/>
                <a:cs typeface="+mj-cs"/>
                <a:sym typeface="Helvetica"/>
              </a:defRPr>
            </a:pPr>
            <a:r>
              <a:t>create</a:t>
            </a:r>
          </a:p>
          <a:p>
            <a:pPr algn="ctr" defTabSz="647700">
              <a:lnSpc>
                <a:spcPts val="3200"/>
              </a:lnSpc>
              <a:defRPr sz="2400" b="1" cap="all" spc="-48">
                <a:uFill>
                  <a:solidFill>
                    <a:srgbClr val="000000"/>
                  </a:solidFill>
                </a:uFill>
                <a:latin typeface="+mj-lt"/>
                <a:ea typeface="+mj-ea"/>
                <a:cs typeface="+mj-cs"/>
                <a:sym typeface="Helvetica"/>
              </a:defRPr>
            </a:pPr>
            <a:r>
              <a:t>event</a:t>
            </a:r>
          </a:p>
          <a:p>
            <a:pPr algn="ctr" defTabSz="647700">
              <a:lnSpc>
                <a:spcPts val="3200"/>
              </a:lnSpc>
              <a:defRPr sz="2400" b="1" cap="all" spc="-48">
                <a:uFill>
                  <a:solidFill>
                    <a:srgbClr val="000000"/>
                  </a:solidFill>
                </a:uFill>
                <a:latin typeface="+mj-lt"/>
                <a:ea typeface="+mj-ea"/>
                <a:cs typeface="+mj-cs"/>
                <a:sym typeface="Helvetica"/>
              </a:defRPr>
            </a:pPr>
            <a:r>
              <a:t>listeners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Shape 982"/>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83" name="Shape 983"/>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84" name="Shape 984"/>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jquery methods — events!</a:t>
            </a:r>
          </a:p>
        </p:txBody>
      </p:sp>
      <p:sp>
        <p:nvSpPr>
          <p:cNvPr id="985" name="Shape 985"/>
          <p:cNvSpPr/>
          <p:nvPr/>
        </p:nvSpPr>
        <p:spPr>
          <a:xfrm>
            <a:off x="593998" y="1662888"/>
            <a:ext cx="6298556"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The .on() method is used to handle all events.</a:t>
            </a:r>
          </a:p>
        </p:txBody>
      </p:sp>
      <p:sp>
        <p:nvSpPr>
          <p:cNvPr id="986" name="Shape 986"/>
          <p:cNvSpPr/>
          <p:nvPr/>
        </p:nvSpPr>
        <p:spPr>
          <a:xfrm>
            <a:off x="645393" y="2376895"/>
            <a:ext cx="113079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Syntax:</a:t>
            </a:r>
          </a:p>
        </p:txBody>
      </p:sp>
      <p:sp>
        <p:nvSpPr>
          <p:cNvPr id="987" name="Shape 987"/>
          <p:cNvSpPr/>
          <p:nvPr/>
        </p:nvSpPr>
        <p:spPr>
          <a:xfrm>
            <a:off x="1950466" y="2380615"/>
            <a:ext cx="7454505"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000">
                <a:uFill>
                  <a:solidFill>
                    <a:srgbClr val="FFFFFF"/>
                  </a:solidFill>
                </a:uFill>
                <a:latin typeface="Menlo"/>
                <a:ea typeface="Menlo"/>
                <a:cs typeface="Menlo"/>
                <a:sym typeface="Menlo"/>
              </a:defRPr>
            </a:lvl1pPr>
          </a:lstStyle>
          <a:p>
            <a:r>
              <a:t>$('selector').on('event', code_that_should_run);</a:t>
            </a:r>
          </a:p>
        </p:txBody>
      </p:sp>
      <p:sp>
        <p:nvSpPr>
          <p:cNvPr id="988" name="Shape 988"/>
          <p:cNvSpPr/>
          <p:nvPr/>
        </p:nvSpPr>
        <p:spPr>
          <a:xfrm>
            <a:off x="645393" y="3076619"/>
            <a:ext cx="138484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Example:</a:t>
            </a:r>
          </a:p>
        </p:txBody>
      </p:sp>
      <p:sp>
        <p:nvSpPr>
          <p:cNvPr id="989" name="Shape 989"/>
          <p:cNvSpPr/>
          <p:nvPr/>
        </p:nvSpPr>
        <p:spPr>
          <a:xfrm>
            <a:off x="2369493" y="3114669"/>
            <a:ext cx="6280749" cy="1570835"/>
          </a:xfrm>
          <a:prstGeom prst="roundRect">
            <a:avLst>
              <a:gd name="adj" fmla="val 3769"/>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90" name="Shape 990"/>
          <p:cNvSpPr/>
          <p:nvPr/>
        </p:nvSpPr>
        <p:spPr>
          <a:xfrm>
            <a:off x="2605992" y="3270930"/>
            <a:ext cx="6074111" cy="1258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2300">
                <a:solidFill>
                  <a:srgbClr val="FFFFFF"/>
                </a:solidFill>
                <a:latin typeface="Monaco"/>
                <a:ea typeface="Monaco"/>
                <a:cs typeface="Monaco"/>
                <a:sym typeface="Monaco"/>
              </a:defRPr>
            </a:pPr>
            <a:r>
              <a:rPr>
                <a:solidFill>
                  <a:srgbClr val="E34D7A"/>
                </a:solidFill>
              </a:rPr>
              <a:t>$</a:t>
            </a:r>
            <a:r>
              <a:t>(</a:t>
            </a:r>
            <a:r>
              <a:rPr>
                <a:solidFill>
                  <a:srgbClr val="E6D77A"/>
                </a:solidFill>
              </a:rPr>
              <a:t>'li'</a:t>
            </a:r>
            <a:r>
              <a:t>).on(</a:t>
            </a:r>
            <a:r>
              <a:rPr>
                <a:solidFill>
                  <a:srgbClr val="E6D77A"/>
                </a:solidFill>
              </a:rPr>
              <a:t>'click'</a:t>
            </a:r>
            <a:r>
              <a:t>, </a:t>
            </a:r>
            <a:r>
              <a:rPr>
                <a:solidFill>
                  <a:srgbClr val="83D7EC"/>
                </a:solidFill>
              </a:rPr>
              <a:t>function</a:t>
            </a:r>
            <a:r>
              <a:t>() { </a:t>
            </a:r>
          </a:p>
          <a:p>
            <a:pPr defTabSz="457200">
              <a:defRPr sz="2300">
                <a:solidFill>
                  <a:srgbClr val="FFFFFF"/>
                </a:solidFill>
                <a:latin typeface="Monaco"/>
                <a:ea typeface="Monaco"/>
                <a:cs typeface="Monaco"/>
                <a:sym typeface="Monaco"/>
              </a:defRPr>
            </a:pPr>
            <a:r>
              <a:t>  </a:t>
            </a:r>
            <a:r>
              <a:rPr>
                <a:solidFill>
                  <a:srgbClr val="74705E"/>
                </a:solidFill>
              </a:rPr>
              <a:t>// your code here</a:t>
            </a:r>
          </a:p>
          <a:p>
            <a:pPr defTabSz="457200">
              <a:defRPr sz="2300">
                <a:solidFill>
                  <a:srgbClr val="FFFFFF"/>
                </a:solidFill>
                <a:latin typeface="Monaco"/>
                <a:ea typeface="Monaco"/>
                <a:cs typeface="Monaco"/>
                <a:sym typeface="Monaco"/>
              </a:defRPr>
            </a:pPr>
            <a:r>
              <a: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Shape 992"/>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93" name="Shape 993"/>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994" name="Shape 994"/>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jquery methods — events!</a:t>
            </a:r>
          </a:p>
        </p:txBody>
      </p:sp>
      <p:sp>
        <p:nvSpPr>
          <p:cNvPr id="995" name="Shape 995"/>
          <p:cNvSpPr/>
          <p:nvPr/>
        </p:nvSpPr>
        <p:spPr>
          <a:xfrm>
            <a:off x="593998" y="1661995"/>
            <a:ext cx="5013276" cy="47168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j-lt"/>
                <a:ea typeface="+mj-ea"/>
                <a:cs typeface="+mj-cs"/>
                <a:sym typeface="Helvetica"/>
              </a:defRPr>
            </a:pPr>
            <a:r>
              <a:t>Some events that </a:t>
            </a:r>
            <a:r>
              <a:rPr>
                <a:latin typeface="Menlo"/>
                <a:ea typeface="Menlo"/>
                <a:cs typeface="Menlo"/>
                <a:sym typeface="Menlo"/>
              </a:rPr>
              <a:t>.on()</a:t>
            </a:r>
            <a:r>
              <a:t> deals with:</a:t>
            </a:r>
          </a:p>
        </p:txBody>
      </p:sp>
      <p:sp>
        <p:nvSpPr>
          <p:cNvPr id="996" name="Shape 996"/>
          <p:cNvSpPr/>
          <p:nvPr/>
        </p:nvSpPr>
        <p:spPr>
          <a:xfrm>
            <a:off x="878722" y="2041842"/>
            <a:ext cx="11734801" cy="1943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40631" indent="-240631" defTabSz="1308100">
              <a:buSzPct val="100000"/>
              <a:buChar char="‣"/>
              <a:defRPr sz="2400">
                <a:uFill>
                  <a:solidFill>
                    <a:srgbClr val="FFFFFF"/>
                  </a:solidFill>
                </a:uFill>
                <a:latin typeface="+mj-lt"/>
                <a:ea typeface="+mj-ea"/>
                <a:cs typeface="+mj-cs"/>
                <a:sym typeface="Helvetica"/>
              </a:defRPr>
            </a:pPr>
            <a:r>
              <a:t>UI: focus, blur, change</a:t>
            </a:r>
          </a:p>
          <a:p>
            <a:pPr marL="240631" indent="-240631" defTabSz="1308100">
              <a:buSzPct val="100000"/>
              <a:buChar char="‣"/>
              <a:defRPr sz="2400">
                <a:uFill>
                  <a:solidFill>
                    <a:srgbClr val="FFFFFF"/>
                  </a:solidFill>
                </a:uFill>
                <a:latin typeface="+mj-lt"/>
                <a:ea typeface="+mj-ea"/>
                <a:cs typeface="+mj-cs"/>
                <a:sym typeface="Helvetica"/>
              </a:defRPr>
            </a:pPr>
            <a:r>
              <a:t>Keyboard: keydown, keyup</a:t>
            </a:r>
          </a:p>
          <a:p>
            <a:pPr marL="240631" indent="-240631" defTabSz="1308100">
              <a:buSzPct val="100000"/>
              <a:buChar char="‣"/>
              <a:defRPr sz="2400">
                <a:uFill>
                  <a:solidFill>
                    <a:srgbClr val="FFFFFF"/>
                  </a:solidFill>
                </a:uFill>
                <a:latin typeface="+mj-lt"/>
                <a:ea typeface="+mj-ea"/>
                <a:cs typeface="+mj-cs"/>
                <a:sym typeface="Helvetica"/>
              </a:defRPr>
            </a:pPr>
            <a:r>
              <a:t>Mouse: click, mouseup, mousedown, mouseover</a:t>
            </a:r>
          </a:p>
          <a:p>
            <a:pPr marL="240631" indent="-240631" defTabSz="1308100">
              <a:buSzPct val="100000"/>
              <a:buChar char="‣"/>
              <a:defRPr sz="2400">
                <a:uFill>
                  <a:solidFill>
                    <a:srgbClr val="FFFFFF"/>
                  </a:solidFill>
                </a:uFill>
                <a:latin typeface="+mj-lt"/>
                <a:ea typeface="+mj-ea"/>
                <a:cs typeface="+mj-cs"/>
                <a:sym typeface="Helvetica"/>
              </a:defRPr>
            </a:pPr>
            <a:r>
              <a:t>Form: submit</a:t>
            </a:r>
          </a:p>
          <a:p>
            <a:pPr marL="240631" indent="-240631" defTabSz="1308100">
              <a:buSzPct val="100000"/>
              <a:buChar char="‣"/>
              <a:defRPr sz="2400">
                <a:uFill>
                  <a:solidFill>
                    <a:srgbClr val="FFFFFF"/>
                  </a:solidFill>
                </a:uFill>
                <a:latin typeface="+mj-lt"/>
                <a:ea typeface="+mj-ea"/>
                <a:cs typeface="+mj-cs"/>
                <a:sym typeface="Helvetica"/>
              </a:defRPr>
            </a:pPr>
            <a:r>
              <a:t>Browser: resize, scroll</a:t>
            </a:r>
          </a:p>
        </p:txBody>
      </p:sp>
      <p:sp>
        <p:nvSpPr>
          <p:cNvPr id="997" name="Shape 997"/>
          <p:cNvSpPr/>
          <p:nvPr/>
        </p:nvSpPr>
        <p:spPr>
          <a:xfrm>
            <a:off x="2115493" y="4892669"/>
            <a:ext cx="7579841" cy="1570835"/>
          </a:xfrm>
          <a:prstGeom prst="roundRect">
            <a:avLst>
              <a:gd name="adj" fmla="val 3769"/>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998" name="Shape 998"/>
          <p:cNvSpPr/>
          <p:nvPr/>
        </p:nvSpPr>
        <p:spPr>
          <a:xfrm>
            <a:off x="2351992" y="5048930"/>
            <a:ext cx="7476419" cy="1258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2300">
                <a:solidFill>
                  <a:srgbClr val="FFFFFF"/>
                </a:solidFill>
                <a:latin typeface="Monaco"/>
                <a:ea typeface="Monaco"/>
                <a:cs typeface="Monaco"/>
                <a:sym typeface="Monaco"/>
              </a:defRPr>
            </a:pPr>
            <a:r>
              <a:rPr>
                <a:solidFill>
                  <a:srgbClr val="E34D7A"/>
                </a:solidFill>
              </a:rPr>
              <a:t>$</a:t>
            </a:r>
            <a:r>
              <a:t>(</a:t>
            </a:r>
            <a:r>
              <a:rPr>
                <a:solidFill>
                  <a:srgbClr val="E6D77A"/>
                </a:solidFill>
              </a:rPr>
              <a:t>'li'</a:t>
            </a:r>
            <a:r>
              <a:t>).on(</a:t>
            </a:r>
            <a:r>
              <a:rPr>
                <a:solidFill>
                  <a:srgbClr val="E6D77A"/>
                </a:solidFill>
              </a:rPr>
              <a:t>'eventGoesHere'</a:t>
            </a:r>
            <a:r>
              <a:t>, </a:t>
            </a:r>
            <a:r>
              <a:rPr>
                <a:solidFill>
                  <a:srgbClr val="83D7EC"/>
                </a:solidFill>
              </a:rPr>
              <a:t>function</a:t>
            </a:r>
            <a:r>
              <a:t>() { </a:t>
            </a:r>
          </a:p>
          <a:p>
            <a:pPr defTabSz="457200">
              <a:defRPr sz="2300">
                <a:solidFill>
                  <a:srgbClr val="FFFFFF"/>
                </a:solidFill>
                <a:latin typeface="Monaco"/>
                <a:ea typeface="Monaco"/>
                <a:cs typeface="Monaco"/>
                <a:sym typeface="Monaco"/>
              </a:defRPr>
            </a:pPr>
            <a:r>
              <a:t>  </a:t>
            </a:r>
            <a:r>
              <a:rPr>
                <a:solidFill>
                  <a:srgbClr val="74705E"/>
                </a:solidFill>
              </a:rPr>
              <a:t>// your code here</a:t>
            </a:r>
          </a:p>
          <a:p>
            <a:pPr defTabSz="457200">
              <a:defRPr sz="2300">
                <a:solidFill>
                  <a:srgbClr val="FFFFFF"/>
                </a:solidFill>
                <a:latin typeface="Monaco"/>
                <a:ea typeface="Monaco"/>
                <a:cs typeface="Monaco"/>
                <a:sym typeface="Monaco"/>
              </a:defRPr>
            </a:pPr>
            <a:r>
              <a:t>});</a:t>
            </a:r>
          </a:p>
        </p:txBody>
      </p:sp>
      <p:sp>
        <p:nvSpPr>
          <p:cNvPr id="999" name="Shape 999"/>
          <p:cNvSpPr/>
          <p:nvPr/>
        </p:nvSpPr>
        <p:spPr>
          <a:xfrm>
            <a:off x="5683597" y="4048542"/>
            <a:ext cx="1" cy="1100690"/>
          </a:xfrm>
          <a:prstGeom prst="line">
            <a:avLst/>
          </a:prstGeom>
          <a:ln w="50800">
            <a:solidFill>
              <a:srgbClr val="E93F34"/>
            </a:solidFill>
            <a:miter lim="400000"/>
            <a:tailEnd type="triangle"/>
          </a:ln>
        </p:spPr>
        <p:txBody>
          <a:bodyPr lIns="45719" rIns="45719"/>
          <a:lstStyle/>
          <a:p>
            <a:pPr defTabSz="457200">
              <a:defRPr sz="1200">
                <a:latin typeface="+mj-lt"/>
                <a:ea typeface="+mj-ea"/>
                <a:cs typeface="+mj-cs"/>
                <a:sym typeface="Helvetica"/>
              </a:defRPr>
            </a:pPr>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Shape 1001"/>
          <p:cNvSpPr/>
          <p:nvPr/>
        </p:nvSpPr>
        <p:spPr>
          <a:xfrm>
            <a:off x="3806536" y="2648135"/>
            <a:ext cx="7538509"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228600" indent="-228600" defTabSz="1308100">
              <a:spcBef>
                <a:spcPts val="1000"/>
              </a:spcBef>
              <a:buSzPct val="100000"/>
              <a:buFont typeface="Lucida Grande"/>
              <a:buChar char="‣"/>
              <a:defRPr sz="2000">
                <a:uFill>
                  <a:solidFill>
                    <a:srgbClr val="000000"/>
                  </a:solidFill>
                </a:uFill>
                <a:latin typeface="+mj-lt"/>
                <a:ea typeface="+mj-ea"/>
                <a:cs typeface="+mj-cs"/>
                <a:sym typeface="Helvetica"/>
              </a:defRPr>
            </a:lvl1pPr>
          </a:lstStyle>
          <a:p>
            <a:r>
              <a:t>Utilize jQuery to access and manipulate DOM elements.</a:t>
            </a:r>
          </a:p>
        </p:txBody>
      </p:sp>
      <p:sp>
        <p:nvSpPr>
          <p:cNvPr id="1002" name="Shape 1002"/>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1003" name="Shape 1003"/>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grpSp>
        <p:nvGrpSpPr>
          <p:cNvPr id="1006" name="Group 1006"/>
          <p:cNvGrpSpPr/>
          <p:nvPr/>
        </p:nvGrpSpPr>
        <p:grpSpPr>
          <a:xfrm>
            <a:off x="1272405" y="3130550"/>
            <a:ext cx="1381895" cy="1381895"/>
            <a:chOff x="0" y="0"/>
            <a:chExt cx="1381894" cy="1381894"/>
          </a:xfrm>
        </p:grpSpPr>
        <p:pic>
          <p:nvPicPr>
            <p:cNvPr id="1004" name="droppedImage.pdf"/>
            <p:cNvPicPr>
              <a:picLocks noChangeAspect="1"/>
            </p:cNvPicPr>
            <p:nvPr/>
          </p:nvPicPr>
          <p:blipFill>
            <a:blip r:embed="rId2">
              <a:extLst/>
            </a:blip>
            <a:stretch>
              <a:fillRect/>
            </a:stretch>
          </p:blipFill>
          <p:spPr>
            <a:xfrm>
              <a:off x="0" y="0"/>
              <a:ext cx="1381895" cy="1381895"/>
            </a:xfrm>
            <a:prstGeom prst="rect">
              <a:avLst/>
            </a:prstGeom>
            <a:ln w="12700" cap="flat">
              <a:noFill/>
              <a:miter lim="400000"/>
            </a:ln>
            <a:effectLst/>
          </p:spPr>
        </p:pic>
        <p:sp>
          <p:nvSpPr>
            <p:cNvPr id="1005" name="Shape 1005"/>
            <p:cNvSpPr/>
            <p:nvPr/>
          </p:nvSpPr>
          <p:spPr>
            <a:xfrm>
              <a:off x="96732" y="452570"/>
              <a:ext cx="1174611" cy="5320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defTabSz="1308100">
                <a:lnSpc>
                  <a:spcPct val="75000"/>
                </a:lnSpc>
                <a:buClr>
                  <a:srgbClr val="000000"/>
                </a:buClr>
                <a:defRPr sz="1800" b="1" spc="-36">
                  <a:solidFill>
                    <a:srgbClr val="FFFFFF"/>
                  </a:solidFill>
                  <a:uFill>
                    <a:solidFill>
                      <a:srgbClr val="FFFFFF"/>
                    </a:solidFill>
                  </a:uFill>
                  <a:latin typeface="+mj-lt"/>
                  <a:ea typeface="+mj-ea"/>
                  <a:cs typeface="+mj-cs"/>
                  <a:sym typeface="Helvetica"/>
                </a:defRPr>
              </a:lvl1pPr>
            </a:lstStyle>
            <a:p>
              <a:r>
                <a:t>EXERCISE</a:t>
              </a:r>
            </a:p>
          </p:txBody>
        </p:sp>
      </p:grpSp>
      <p:sp>
        <p:nvSpPr>
          <p:cNvPr id="1007" name="Shape 1007"/>
          <p:cNvSpPr/>
          <p:nvPr/>
        </p:nvSpPr>
        <p:spPr>
          <a:xfrm flipV="1">
            <a:off x="3805923" y="2519218"/>
            <a:ext cx="3735027" cy="29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1008" name="Shape 1008"/>
          <p:cNvSpPr/>
          <p:nvPr/>
        </p:nvSpPr>
        <p:spPr>
          <a:xfrm>
            <a:off x="3805923" y="226550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1308100">
              <a:buFont typeface="Lucida Grande"/>
              <a:defRPr sz="2000" b="1" cap="all">
                <a:uFill>
                  <a:solidFill>
                    <a:srgbClr val="000000"/>
                  </a:solidFill>
                </a:uFill>
                <a:latin typeface="+mj-lt"/>
                <a:ea typeface="+mj-ea"/>
                <a:cs typeface="+mj-cs"/>
                <a:sym typeface="Helvetica"/>
              </a:defRPr>
            </a:lvl1pPr>
          </a:lstStyle>
          <a:p>
            <a:r>
              <a:t>key objective</a:t>
            </a:r>
          </a:p>
        </p:txBody>
      </p:sp>
      <p:sp>
        <p:nvSpPr>
          <p:cNvPr id="1009" name="Shape 1009"/>
          <p:cNvSpPr/>
          <p:nvPr/>
        </p:nvSpPr>
        <p:spPr>
          <a:xfrm flipV="1">
            <a:off x="3225800" y="1803660"/>
            <a:ext cx="1" cy="4430478"/>
          </a:xfrm>
          <a:prstGeom prst="line">
            <a:avLst/>
          </a:prstGeom>
          <a:ln w="12700">
            <a:solidFill>
              <a:srgbClr val="EAEAEA"/>
            </a:solidFill>
            <a:miter lim="400000"/>
          </a:ln>
        </p:spPr>
        <p:txBody>
          <a:bodyPr lIns="0" tIns="0" rIns="0" bIns="0"/>
          <a:lstStyle/>
          <a:p>
            <a:pPr defTabSz="457200">
              <a:defRPr sz="1200">
                <a:latin typeface="+mj-lt"/>
                <a:ea typeface="+mj-ea"/>
                <a:cs typeface="+mj-cs"/>
                <a:sym typeface="Helvetica"/>
              </a:defRPr>
            </a:pPr>
            <a:endParaRPr/>
          </a:p>
        </p:txBody>
      </p:sp>
      <p:sp>
        <p:nvSpPr>
          <p:cNvPr id="1010" name="Shape 1010"/>
          <p:cNvSpPr/>
          <p:nvPr/>
        </p:nvSpPr>
        <p:spPr>
          <a:xfrm>
            <a:off x="635000" y="736600"/>
            <a:ext cx="7721600" cy="431800"/>
          </a:xfrm>
          <a:prstGeom prst="rect">
            <a:avLst/>
          </a:prstGeom>
          <a:ln w="12700"/>
          <a:extLst>
            <a:ext uri="{C572A759-6A51-4108-AA02-DFA0A04FC94B}">
              <ma14:wrappingTextBoxFlag xmlns:ma14="http://schemas.microsoft.com/office/mac/drawingml/2011/main" xmlns="" val="1"/>
            </a:ext>
          </a:extLst>
        </p:spPr>
        <p:txBody>
          <a:bodyPr lIns="0" tIns="0" rIns="0" bIns="0"/>
          <a:lstStyle>
            <a:lvl1pPr defTabSz="647700">
              <a:lnSpc>
                <a:spcPts val="3200"/>
              </a:lnSpc>
              <a:defRPr sz="3200" b="1" cap="all" spc="-64">
                <a:uFill>
                  <a:solidFill>
                    <a:srgbClr val="000000"/>
                  </a:solidFill>
                </a:uFill>
                <a:latin typeface="+mj-lt"/>
                <a:ea typeface="+mj-ea"/>
                <a:cs typeface="+mj-cs"/>
                <a:sym typeface="Helvetica"/>
              </a:defRPr>
            </a:lvl1pPr>
          </a:lstStyle>
          <a:p>
            <a:r>
              <a:t>jQUERY CODEALONG Part 2</a:t>
            </a:r>
          </a:p>
        </p:txBody>
      </p:sp>
      <p:sp>
        <p:nvSpPr>
          <p:cNvPr id="1011" name="Shape 1011"/>
          <p:cNvSpPr/>
          <p:nvPr/>
        </p:nvSpPr>
        <p:spPr>
          <a:xfrm>
            <a:off x="3806536" y="3867335"/>
            <a:ext cx="6034486"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228600" indent="-228600" defTabSz="1308100">
              <a:spcBef>
                <a:spcPts val="1000"/>
              </a:spcBef>
              <a:buSzPct val="100000"/>
              <a:buFont typeface="Lucida Grande"/>
              <a:buChar char="‣"/>
              <a:defRPr sz="2000">
                <a:uFill>
                  <a:solidFill>
                    <a:srgbClr val="000000"/>
                  </a:solidFill>
                </a:uFill>
                <a:latin typeface="+mj-lt"/>
                <a:ea typeface="+mj-ea"/>
                <a:cs typeface="+mj-cs"/>
                <a:sym typeface="Helvetica"/>
              </a:defRPr>
            </a:lvl1pPr>
          </a:lstStyle>
          <a:p>
            <a:r>
              <a:t>Individual/Partner</a:t>
            </a:r>
          </a:p>
        </p:txBody>
      </p:sp>
      <p:sp>
        <p:nvSpPr>
          <p:cNvPr id="1012" name="Shape 1012"/>
          <p:cNvSpPr/>
          <p:nvPr/>
        </p:nvSpPr>
        <p:spPr>
          <a:xfrm flipV="1">
            <a:off x="3805923" y="3738418"/>
            <a:ext cx="3735027" cy="29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1013" name="Shape 1013"/>
          <p:cNvSpPr/>
          <p:nvPr/>
        </p:nvSpPr>
        <p:spPr>
          <a:xfrm>
            <a:off x="3805923" y="348470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1308100">
              <a:buFont typeface="Lucida Grande"/>
              <a:defRPr sz="2000" b="1" cap="all">
                <a:uFill>
                  <a:solidFill>
                    <a:srgbClr val="000000"/>
                  </a:solidFill>
                </a:uFill>
                <a:latin typeface="+mj-lt"/>
                <a:ea typeface="+mj-ea"/>
                <a:cs typeface="+mj-cs"/>
                <a:sym typeface="Helvetica"/>
              </a:defRPr>
            </a:lvl1pPr>
          </a:lstStyle>
          <a:p>
            <a:r>
              <a:t>Type of exercise</a:t>
            </a:r>
          </a:p>
        </p:txBody>
      </p:sp>
      <p:sp>
        <p:nvSpPr>
          <p:cNvPr id="1014" name="Shape 1014"/>
          <p:cNvSpPr/>
          <p:nvPr/>
        </p:nvSpPr>
        <p:spPr>
          <a:xfrm flipV="1">
            <a:off x="3797300" y="4700443"/>
            <a:ext cx="3735027" cy="29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1015" name="Shape 1015"/>
          <p:cNvSpPr/>
          <p:nvPr/>
        </p:nvSpPr>
        <p:spPr>
          <a:xfrm>
            <a:off x="3797300" y="4446733"/>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1308100">
              <a:buFont typeface="Lucida Grande"/>
              <a:defRPr sz="2000" b="1" cap="all">
                <a:uFill>
                  <a:solidFill>
                    <a:srgbClr val="000000"/>
                  </a:solidFill>
                </a:uFill>
                <a:latin typeface="+mj-lt"/>
                <a:ea typeface="+mj-ea"/>
                <a:cs typeface="+mj-cs"/>
                <a:sym typeface="Helvetica"/>
              </a:defRPr>
            </a:lvl1pPr>
          </a:lstStyle>
          <a:p>
            <a:r>
              <a:t>As a class</a:t>
            </a:r>
          </a:p>
        </p:txBody>
      </p:sp>
      <p:sp>
        <p:nvSpPr>
          <p:cNvPr id="1016" name="Shape 1016"/>
          <p:cNvSpPr/>
          <p:nvPr/>
        </p:nvSpPr>
        <p:spPr>
          <a:xfrm>
            <a:off x="3805923" y="4954442"/>
            <a:ext cx="6934757" cy="1168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1308100">
              <a:spcBef>
                <a:spcPts val="1000"/>
              </a:spcBef>
              <a:defRPr sz="2000">
                <a:uFill>
                  <a:solidFill>
                    <a:srgbClr val="000000"/>
                  </a:solidFill>
                </a:uFill>
                <a:latin typeface="+mj-lt"/>
                <a:ea typeface="+mj-ea"/>
                <a:cs typeface="+mj-cs"/>
                <a:sym typeface="Helvetica"/>
              </a:defRPr>
            </a:pPr>
            <a:r>
              <a:t>Exercise is in starter_code &gt; jquery_code_along</a:t>
            </a:r>
          </a:p>
          <a:p>
            <a:pPr marL="267368" indent="-267368" defTabSz="1308100">
              <a:spcBef>
                <a:spcPts val="1000"/>
              </a:spcBef>
              <a:buSzPct val="100000"/>
              <a:buAutoNum type="arabicPeriod"/>
              <a:defRPr sz="2000">
                <a:uFill>
                  <a:solidFill>
                    <a:srgbClr val="000000"/>
                  </a:solidFill>
                </a:uFill>
                <a:latin typeface="+mj-lt"/>
                <a:ea typeface="+mj-ea"/>
                <a:cs typeface="+mj-cs"/>
                <a:sym typeface="Helvetica"/>
              </a:defRPr>
            </a:pPr>
            <a:r>
              <a:t>Follow the instructions under Part 2 in main.js</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Shape 1018"/>
          <p:cNvSpPr/>
          <p:nvPr/>
        </p:nvSpPr>
        <p:spPr>
          <a:xfrm>
            <a:off x="635000" y="736600"/>
            <a:ext cx="10160000"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latin typeface="Oswald"/>
                <a:ea typeface="Oswald"/>
                <a:cs typeface="Oswald"/>
                <a:sym typeface="Oswald"/>
              </a:defRPr>
            </a:lvl1pPr>
          </a:lstStyle>
          <a:p>
            <a:r>
              <a:t>IF</a:t>
            </a:r>
          </a:p>
        </p:txBody>
      </p:sp>
      <p:sp>
        <p:nvSpPr>
          <p:cNvPr id="1019" name="Shape 1019"/>
          <p:cNvSpPr/>
          <p:nvPr/>
        </p:nvSpPr>
        <p:spPr>
          <a:xfrm>
            <a:off x="635000" y="1473200"/>
            <a:ext cx="11734800" cy="16512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CONDITIONALS</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Shape 1021"/>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22" name="Shape 1022"/>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23" name="Shape 1023"/>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conditional logic</a:t>
            </a:r>
          </a:p>
        </p:txBody>
      </p:sp>
      <p:sp>
        <p:nvSpPr>
          <p:cNvPr id="1024" name="Shape 1024"/>
          <p:cNvSpPr/>
          <p:nvPr/>
        </p:nvSpPr>
        <p:spPr>
          <a:xfrm>
            <a:off x="1062790" y="3306389"/>
            <a:ext cx="11768668" cy="21920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Is a user logged in?</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Has the user chosen three or more colors?</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Is the password correct?</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Does a user have enough money in their bank account?</a:t>
            </a:r>
          </a:p>
          <a:p>
            <a:pPr marL="177800" lvl="1" indent="-177800" defTabSz="647700">
              <a:lnSpc>
                <a:spcPct val="110000"/>
              </a:lnSpc>
              <a:spcBef>
                <a:spcPts val="400"/>
              </a:spcBef>
              <a:buSzPct val="85000"/>
              <a:buFont typeface="Lucida Grande"/>
              <a:buChar char="‣"/>
              <a:defRPr sz="2400">
                <a:latin typeface="+mj-lt"/>
                <a:ea typeface="+mj-ea"/>
                <a:cs typeface="+mj-cs"/>
                <a:sym typeface="Helvetica"/>
              </a:defRPr>
            </a:pPr>
            <a:r>
              <a:rPr>
                <a:uFill>
                  <a:solidFill>
                    <a:srgbClr val="000000"/>
                  </a:solidFill>
                </a:uFill>
              </a:rPr>
              <a:t>etc.</a:t>
            </a:r>
          </a:p>
        </p:txBody>
      </p:sp>
      <p:sp>
        <p:nvSpPr>
          <p:cNvPr id="1025" name="Shape 1025"/>
          <p:cNvSpPr/>
          <p:nvPr/>
        </p:nvSpPr>
        <p:spPr>
          <a:xfrm>
            <a:off x="624179" y="1400327"/>
            <a:ext cx="11756442" cy="83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If something is true, do one thing. If it is not, do something else. This type of logic or statement is a condition.</a:t>
            </a:r>
          </a:p>
        </p:txBody>
      </p:sp>
      <p:sp>
        <p:nvSpPr>
          <p:cNvPr id="1026" name="Shape 1026"/>
          <p:cNvSpPr/>
          <p:nvPr/>
        </p:nvSpPr>
        <p:spPr>
          <a:xfrm>
            <a:off x="709828" y="2755952"/>
            <a:ext cx="1123578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In JavaScript (and coding in general) you'll need to make comparisons all the time: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1030" name="Shape 1030"/>
          <p:cNvSpPr/>
          <p:nvPr/>
        </p:nvSpPr>
        <p:spPr>
          <a:xfrm>
            <a:off x="635000" y="6349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1031" name="Shape 1031"/>
          <p:cNvSpPr/>
          <p:nvPr/>
        </p:nvSpPr>
        <p:spPr>
          <a:xfrm>
            <a:off x="635000" y="12191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1032" name="Shape 1032"/>
          <p:cNvSpPr/>
          <p:nvPr/>
        </p:nvSpPr>
        <p:spPr>
          <a:xfrm>
            <a:off x="647700" y="720095"/>
            <a:ext cx="7721600"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solidFill>
                  <a:srgbClr val="FFFFFF"/>
                </a:solidFill>
                <a:uFill>
                  <a:solidFill>
                    <a:srgbClr val="000000"/>
                  </a:solidFill>
                </a:uFill>
                <a:latin typeface="+mj-lt"/>
                <a:ea typeface="+mj-ea"/>
                <a:cs typeface="+mj-cs"/>
                <a:sym typeface="Helvetica"/>
              </a:defRPr>
            </a:lvl1pPr>
          </a:lstStyle>
          <a:p>
            <a:r>
              <a:t>javascript — comparison operators</a:t>
            </a:r>
          </a:p>
        </p:txBody>
      </p:sp>
      <p:sp>
        <p:nvSpPr>
          <p:cNvPr id="1033" name="Shape 1033"/>
          <p:cNvSpPr/>
          <p:nvPr/>
        </p:nvSpPr>
        <p:spPr>
          <a:xfrm>
            <a:off x="10500552" y="1689100"/>
            <a:ext cx="2321005"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8000" spc="1120">
                <a:solidFill>
                  <a:srgbClr val="FCD833"/>
                </a:solidFill>
                <a:uFill>
                  <a:solidFill>
                    <a:srgbClr val="FFFFFF"/>
                  </a:solidFill>
                </a:uFill>
                <a:latin typeface="+mj-lt"/>
                <a:ea typeface="+mj-ea"/>
                <a:cs typeface="+mj-cs"/>
                <a:sym typeface="Helvetica"/>
              </a:defRPr>
            </a:lvl1pPr>
          </a:lstStyle>
          <a:p>
            <a:r>
              <a:t>===</a:t>
            </a:r>
          </a:p>
        </p:txBody>
      </p:sp>
      <p:sp>
        <p:nvSpPr>
          <p:cNvPr id="1034" name="Shape 1034"/>
          <p:cNvSpPr/>
          <p:nvPr/>
        </p:nvSpPr>
        <p:spPr>
          <a:xfrm>
            <a:off x="10577768" y="2880711"/>
            <a:ext cx="2009954"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8000" spc="1120">
                <a:solidFill>
                  <a:srgbClr val="FCD833"/>
                </a:solidFill>
                <a:uFill>
                  <a:solidFill>
                    <a:srgbClr val="FFFFFF"/>
                  </a:solidFill>
                </a:uFill>
                <a:latin typeface="+mj-lt"/>
                <a:ea typeface="+mj-ea"/>
                <a:cs typeface="+mj-cs"/>
                <a:sym typeface="Helvetica"/>
              </a:defRPr>
            </a:lvl1pPr>
          </a:lstStyle>
          <a:p>
            <a:r>
              <a:t>!==</a:t>
            </a:r>
          </a:p>
        </p:txBody>
      </p:sp>
      <p:sp>
        <p:nvSpPr>
          <p:cNvPr id="1035" name="Shape 1035"/>
          <p:cNvSpPr/>
          <p:nvPr/>
        </p:nvSpPr>
        <p:spPr>
          <a:xfrm>
            <a:off x="1395307" y="4090132"/>
            <a:ext cx="849869"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8000" spc="1120">
                <a:solidFill>
                  <a:srgbClr val="FCD833"/>
                </a:solidFill>
                <a:uFill>
                  <a:solidFill>
                    <a:srgbClr val="FFFFFF"/>
                  </a:solidFill>
                </a:uFill>
                <a:latin typeface="+mj-lt"/>
                <a:ea typeface="+mj-ea"/>
                <a:cs typeface="+mj-cs"/>
                <a:sym typeface="Helvetica"/>
              </a:defRPr>
            </a:lvl1pPr>
          </a:lstStyle>
          <a:p>
            <a:r>
              <a:t>&gt;</a:t>
            </a:r>
          </a:p>
        </p:txBody>
      </p:sp>
      <p:sp>
        <p:nvSpPr>
          <p:cNvPr id="1036" name="Shape 1036"/>
          <p:cNvSpPr/>
          <p:nvPr/>
        </p:nvSpPr>
        <p:spPr>
          <a:xfrm>
            <a:off x="1395307" y="5298323"/>
            <a:ext cx="849869"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8000" spc="1120">
                <a:solidFill>
                  <a:srgbClr val="FCD833"/>
                </a:solidFill>
                <a:uFill>
                  <a:solidFill>
                    <a:srgbClr val="FFFFFF"/>
                  </a:solidFill>
                </a:uFill>
                <a:latin typeface="+mj-lt"/>
                <a:ea typeface="+mj-ea"/>
                <a:cs typeface="+mj-cs"/>
                <a:sym typeface="Helvetica"/>
              </a:defRPr>
            </a:lvl1pPr>
          </a:lstStyle>
          <a:p>
            <a:r>
              <a:t>&lt;</a:t>
            </a:r>
          </a:p>
        </p:txBody>
      </p:sp>
      <p:sp>
        <p:nvSpPr>
          <p:cNvPr id="1037" name="Shape 1037"/>
          <p:cNvSpPr/>
          <p:nvPr/>
        </p:nvSpPr>
        <p:spPr>
          <a:xfrm>
            <a:off x="916931" y="1671291"/>
            <a:ext cx="1585437"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8000" spc="1120">
                <a:solidFill>
                  <a:srgbClr val="FCD833"/>
                </a:solidFill>
                <a:uFill>
                  <a:solidFill>
                    <a:srgbClr val="FFFFFF"/>
                  </a:solidFill>
                </a:uFill>
                <a:latin typeface="+mj-lt"/>
                <a:ea typeface="+mj-ea"/>
                <a:cs typeface="+mj-cs"/>
                <a:sym typeface="Helvetica"/>
              </a:defRPr>
            </a:lvl1pPr>
          </a:lstStyle>
          <a:p>
            <a:r>
              <a:t>&gt;=</a:t>
            </a:r>
          </a:p>
        </p:txBody>
      </p:sp>
      <p:sp>
        <p:nvSpPr>
          <p:cNvPr id="1038" name="Shape 1038"/>
          <p:cNvSpPr/>
          <p:nvPr/>
        </p:nvSpPr>
        <p:spPr>
          <a:xfrm>
            <a:off x="916931" y="2879482"/>
            <a:ext cx="1585437"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8000" spc="1120">
                <a:solidFill>
                  <a:srgbClr val="FCD833"/>
                </a:solidFill>
                <a:uFill>
                  <a:solidFill>
                    <a:srgbClr val="FFFFFF"/>
                  </a:solidFill>
                </a:uFill>
                <a:latin typeface="+mj-lt"/>
                <a:ea typeface="+mj-ea"/>
                <a:cs typeface="+mj-cs"/>
                <a:sym typeface="Helvetica"/>
              </a:defRPr>
            </a:lvl1pPr>
          </a:lstStyle>
          <a:p>
            <a:r>
              <a:t>&lt;=</a:t>
            </a:r>
          </a:p>
        </p:txBody>
      </p:sp>
      <p:sp>
        <p:nvSpPr>
          <p:cNvPr id="1039" name="Shape 1039"/>
          <p:cNvSpPr/>
          <p:nvPr/>
        </p:nvSpPr>
        <p:spPr>
          <a:xfrm>
            <a:off x="8732115" y="2065823"/>
            <a:ext cx="1465753"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Equal to</a:t>
            </a:r>
          </a:p>
        </p:txBody>
      </p:sp>
      <p:sp>
        <p:nvSpPr>
          <p:cNvPr id="1040" name="Shape 1040"/>
          <p:cNvSpPr/>
          <p:nvPr/>
        </p:nvSpPr>
        <p:spPr>
          <a:xfrm>
            <a:off x="8107477" y="3222833"/>
            <a:ext cx="2100388"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Not equal to</a:t>
            </a:r>
          </a:p>
        </p:txBody>
      </p:sp>
      <p:sp>
        <p:nvSpPr>
          <p:cNvPr id="1041" name="Shape 1041"/>
          <p:cNvSpPr/>
          <p:nvPr/>
        </p:nvSpPr>
        <p:spPr>
          <a:xfrm>
            <a:off x="2469816" y="4477482"/>
            <a:ext cx="2182032"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Greater than</a:t>
            </a:r>
          </a:p>
        </p:txBody>
      </p:sp>
      <p:sp>
        <p:nvSpPr>
          <p:cNvPr id="1042" name="Shape 1042"/>
          <p:cNvSpPr/>
          <p:nvPr/>
        </p:nvSpPr>
        <p:spPr>
          <a:xfrm>
            <a:off x="2515076" y="5850311"/>
            <a:ext cx="1711407"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Less than</a:t>
            </a:r>
          </a:p>
        </p:txBody>
      </p:sp>
      <p:sp>
        <p:nvSpPr>
          <p:cNvPr id="1043" name="Shape 1043"/>
          <p:cNvSpPr/>
          <p:nvPr/>
        </p:nvSpPr>
        <p:spPr>
          <a:xfrm>
            <a:off x="2496105" y="2086683"/>
            <a:ext cx="402479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Greater than or equal to</a:t>
            </a:r>
          </a:p>
        </p:txBody>
      </p:sp>
      <p:sp>
        <p:nvSpPr>
          <p:cNvPr id="1044" name="Shape 1044"/>
          <p:cNvSpPr/>
          <p:nvPr/>
        </p:nvSpPr>
        <p:spPr>
          <a:xfrm>
            <a:off x="2469816" y="3268061"/>
            <a:ext cx="3554165"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Less than or equal to</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Shape 1046"/>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47" name="Shape 1047"/>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48" name="Shape 1048"/>
          <p:cNvSpPr/>
          <p:nvPr/>
        </p:nvSpPr>
        <p:spPr>
          <a:xfrm>
            <a:off x="635000" y="736600"/>
            <a:ext cx="11549168"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assignment vs. comparison — don't get them confused!</a:t>
            </a:r>
          </a:p>
        </p:txBody>
      </p:sp>
      <p:sp>
        <p:nvSpPr>
          <p:cNvPr id="1049" name="Shape 1049"/>
          <p:cNvSpPr/>
          <p:nvPr/>
        </p:nvSpPr>
        <p:spPr>
          <a:xfrm>
            <a:off x="2268871" y="1797049"/>
            <a:ext cx="1375123" cy="2692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17000" b="1">
                <a:solidFill>
                  <a:srgbClr val="F1AFC3"/>
                </a:solidFill>
                <a:uFill>
                  <a:solidFill>
                    <a:srgbClr val="FFFFFF"/>
                  </a:solidFill>
                </a:uFill>
                <a:latin typeface="+mj-lt"/>
                <a:ea typeface="+mj-ea"/>
                <a:cs typeface="+mj-cs"/>
                <a:sym typeface="Helvetica"/>
              </a:defRPr>
            </a:lvl1pPr>
          </a:lstStyle>
          <a:p>
            <a:r>
              <a:t>=</a:t>
            </a:r>
          </a:p>
        </p:txBody>
      </p:sp>
      <p:sp>
        <p:nvSpPr>
          <p:cNvPr id="1050" name="Shape 1050"/>
          <p:cNvSpPr/>
          <p:nvPr/>
        </p:nvSpPr>
        <p:spPr>
          <a:xfrm>
            <a:off x="7988617" y="1797049"/>
            <a:ext cx="3896767" cy="2692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17000" b="1">
                <a:solidFill>
                  <a:srgbClr val="FCD833"/>
                </a:solidFill>
                <a:uFill>
                  <a:solidFill>
                    <a:srgbClr val="FFFFFF"/>
                  </a:solidFill>
                </a:uFill>
                <a:latin typeface="+mj-lt"/>
                <a:ea typeface="+mj-ea"/>
                <a:cs typeface="+mj-cs"/>
                <a:sym typeface="Helvetica"/>
              </a:defRPr>
            </a:lvl1pPr>
          </a:lstStyle>
          <a:p>
            <a:r>
              <a:t>===</a:t>
            </a:r>
          </a:p>
        </p:txBody>
      </p:sp>
      <p:sp>
        <p:nvSpPr>
          <p:cNvPr id="1051" name="Shape 1051"/>
          <p:cNvSpPr/>
          <p:nvPr/>
        </p:nvSpPr>
        <p:spPr>
          <a:xfrm>
            <a:off x="1832639" y="2123129"/>
            <a:ext cx="2474995"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assignment</a:t>
            </a:r>
          </a:p>
        </p:txBody>
      </p:sp>
      <p:sp>
        <p:nvSpPr>
          <p:cNvPr id="1052" name="Shape 1052"/>
          <p:cNvSpPr/>
          <p:nvPr/>
        </p:nvSpPr>
        <p:spPr>
          <a:xfrm>
            <a:off x="8796198" y="2123129"/>
            <a:ext cx="2857948"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comparison</a:t>
            </a:r>
          </a:p>
        </p:txBody>
      </p:sp>
      <p:sp>
        <p:nvSpPr>
          <p:cNvPr id="1053" name="Shape 1053"/>
          <p:cNvSpPr/>
          <p:nvPr/>
        </p:nvSpPr>
        <p:spPr>
          <a:xfrm>
            <a:off x="2070311" y="4151935"/>
            <a:ext cx="2857947" cy="48255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onaco"/>
                <a:ea typeface="Monaco"/>
                <a:cs typeface="Monaco"/>
                <a:sym typeface="Monaco"/>
              </a:defRPr>
            </a:lvl1pPr>
          </a:lstStyle>
          <a:p>
            <a:r>
              <a:t>var number = 7;</a:t>
            </a:r>
          </a:p>
        </p:txBody>
      </p:sp>
      <p:sp>
        <p:nvSpPr>
          <p:cNvPr id="1054" name="Shape 1054"/>
          <p:cNvSpPr/>
          <p:nvPr/>
        </p:nvSpPr>
        <p:spPr>
          <a:xfrm>
            <a:off x="8231794" y="5759495"/>
            <a:ext cx="3772496" cy="129535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2400">
                <a:uFill>
                  <a:solidFill>
                    <a:srgbClr val="FFFFFF"/>
                  </a:solidFill>
                </a:uFill>
                <a:latin typeface="Monaco"/>
                <a:ea typeface="Monaco"/>
                <a:cs typeface="Monaco"/>
                <a:sym typeface="Monaco"/>
              </a:defRPr>
            </a:pPr>
            <a:r>
              <a:t>if (number === 8) {</a:t>
            </a:r>
          </a:p>
          <a:p>
            <a:pPr defTabSz="1308100">
              <a:defRPr sz="2400">
                <a:uFill>
                  <a:solidFill>
                    <a:srgbClr val="FFFFFF"/>
                  </a:solidFill>
                </a:uFill>
                <a:latin typeface="Monaco"/>
                <a:ea typeface="Monaco"/>
                <a:cs typeface="Monaco"/>
                <a:sym typeface="Monaco"/>
              </a:defRPr>
            </a:pPr>
            <a:r>
              <a:t>  // Do something</a:t>
            </a:r>
          </a:p>
          <a:p>
            <a:pPr defTabSz="1308100">
              <a:defRPr sz="2400">
                <a:uFill>
                  <a:solidFill>
                    <a:srgbClr val="FFFFFF"/>
                  </a:solidFill>
                </a:uFill>
                <a:latin typeface="Monaco"/>
                <a:ea typeface="Monaco"/>
                <a:cs typeface="Monaco"/>
                <a:sym typeface="Monaco"/>
              </a:defRPr>
            </a:pPr>
            <a:r>
              <a:t>}</a:t>
            </a:r>
          </a:p>
        </p:txBody>
      </p:sp>
      <p:sp>
        <p:nvSpPr>
          <p:cNvPr id="1055" name="Shape 1055"/>
          <p:cNvSpPr/>
          <p:nvPr/>
        </p:nvSpPr>
        <p:spPr>
          <a:xfrm>
            <a:off x="8619028" y="3509659"/>
            <a:ext cx="2635945" cy="2692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17000" b="1">
                <a:solidFill>
                  <a:srgbClr val="FCD833"/>
                </a:solidFill>
                <a:uFill>
                  <a:solidFill>
                    <a:srgbClr val="FFFFFF"/>
                  </a:solidFill>
                </a:uFill>
                <a:latin typeface="+mj-lt"/>
                <a:ea typeface="+mj-ea"/>
                <a:cs typeface="+mj-cs"/>
                <a:sym typeface="Helvetica"/>
              </a:defRPr>
            </a:lvl1pPr>
          </a:lstStyle>
          <a:p>
            <a:r>
              <a:t>==</a:t>
            </a:r>
          </a:p>
        </p:txBody>
      </p:sp>
      <p:sp>
        <p:nvSpPr>
          <p:cNvPr id="1056" name="Shape 1056"/>
          <p:cNvSpPr/>
          <p:nvPr/>
        </p:nvSpPr>
        <p:spPr>
          <a:xfrm>
            <a:off x="9744342" y="4011798"/>
            <a:ext cx="385317"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1308100">
              <a:defRPr sz="2400">
                <a:uFill>
                  <a:solidFill>
                    <a:srgbClr val="FFFFFF"/>
                  </a:solidFill>
                </a:uFill>
                <a:latin typeface="+mj-lt"/>
                <a:ea typeface="+mj-ea"/>
                <a:cs typeface="+mj-cs"/>
                <a:sym typeface="Helvetica"/>
              </a:defRPr>
            </a:lvl1pPr>
          </a:lstStyle>
          <a:p>
            <a:r>
              <a:t>or</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61" name="Shape 1061"/>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62" name="Shape 1062"/>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if statements</a:t>
            </a:r>
          </a:p>
        </p:txBody>
      </p:sp>
      <p:sp>
        <p:nvSpPr>
          <p:cNvPr id="1063" name="Shape 1063"/>
          <p:cNvSpPr/>
          <p:nvPr/>
        </p:nvSpPr>
        <p:spPr>
          <a:xfrm>
            <a:off x="1480317" y="2926584"/>
            <a:ext cx="10575347" cy="1727882"/>
          </a:xfrm>
          <a:prstGeom prst="roundRect">
            <a:avLst>
              <a:gd name="adj" fmla="val 7696"/>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1064" name="Shape 1064"/>
          <p:cNvSpPr/>
          <p:nvPr/>
        </p:nvSpPr>
        <p:spPr>
          <a:xfrm>
            <a:off x="1804620" y="3124329"/>
            <a:ext cx="8688196" cy="1332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lnSpc>
                <a:spcPts val="5100"/>
              </a:lnSpc>
              <a:tabLst>
                <a:tab pos="457200" algn="l"/>
              </a:tabLst>
              <a:defRPr sz="2500">
                <a:solidFill>
                  <a:srgbClr val="C7C7C7"/>
                </a:solidFill>
                <a:latin typeface="Monaco"/>
                <a:ea typeface="Monaco"/>
                <a:cs typeface="Monaco"/>
                <a:sym typeface="Monaco"/>
              </a:defRPr>
            </a:pPr>
            <a:r>
              <a:rPr>
                <a:solidFill>
                  <a:srgbClr val="FFFC60"/>
                </a:solidFill>
              </a:rPr>
              <a:t>if</a:t>
            </a:r>
            <a:r>
              <a:t> </a:t>
            </a:r>
            <a:r>
              <a:rPr>
                <a:solidFill>
                  <a:srgbClr val="D8E91B"/>
                </a:solidFill>
              </a:rPr>
              <a:t>(</a:t>
            </a:r>
            <a:r>
              <a:t>age </a:t>
            </a:r>
            <a:r>
              <a:rPr>
                <a:solidFill>
                  <a:srgbClr val="D8E91B"/>
                </a:solidFill>
              </a:rPr>
              <a:t>&gt;</a:t>
            </a:r>
            <a:r>
              <a:t> </a:t>
            </a:r>
            <a:r>
              <a:rPr>
                <a:solidFill>
                  <a:srgbClr val="42CAD9"/>
                </a:solidFill>
              </a:rPr>
              <a:t>65</a:t>
            </a:r>
            <a:r>
              <a:rPr>
                <a:solidFill>
                  <a:srgbClr val="D8E91B"/>
                </a:solidFill>
              </a:rPr>
              <a:t>)</a:t>
            </a:r>
            <a:r>
              <a:t> </a:t>
            </a:r>
            <a:r>
              <a:rPr>
                <a:solidFill>
                  <a:srgbClr val="D8E91B"/>
                </a:solidFill>
              </a:rPr>
              <a:t>{</a:t>
            </a:r>
          </a:p>
          <a:p>
            <a:pPr defTabSz="457200">
              <a:lnSpc>
                <a:spcPts val="5100"/>
              </a:lnSpc>
              <a:tabLst>
                <a:tab pos="457200" algn="l"/>
              </a:tabLst>
              <a:defRPr sz="2500">
                <a:solidFill>
                  <a:srgbClr val="FFA0A0"/>
                </a:solidFill>
                <a:latin typeface="Monaco"/>
                <a:ea typeface="Monaco"/>
                <a:cs typeface="Monaco"/>
                <a:sym typeface="Monaco"/>
              </a:defRPr>
            </a:pPr>
            <a:r>
              <a:rPr>
                <a:solidFill>
                  <a:srgbClr val="C7C7C7"/>
                </a:solidFill>
              </a:rPr>
              <a:t>    $</a:t>
            </a:r>
            <a:r>
              <a:rPr>
                <a:solidFill>
                  <a:srgbClr val="D8E91B"/>
                </a:solidFill>
              </a:rPr>
              <a:t>(</a:t>
            </a:r>
            <a:r>
              <a:t>'h1'</a:t>
            </a:r>
            <a:r>
              <a:rPr>
                <a:solidFill>
                  <a:srgbClr val="D8E91B"/>
                </a:solidFill>
              </a:rPr>
              <a:t>).</a:t>
            </a:r>
            <a:r>
              <a:rPr>
                <a:solidFill>
                  <a:srgbClr val="FFFFFF"/>
                </a:solidFill>
              </a:rPr>
              <a:t>html</a:t>
            </a:r>
            <a:r>
              <a:rPr>
                <a:solidFill>
                  <a:srgbClr val="D8E91B"/>
                </a:solidFill>
              </a:rPr>
              <a:t>(</a:t>
            </a:r>
            <a:r>
              <a:t>"Senior Discount Applied"</a:t>
            </a:r>
            <a:r>
              <a:rPr>
                <a:solidFill>
                  <a:srgbClr val="D8E91B"/>
                </a:solidFill>
              </a:rPr>
              <a:t>);</a:t>
            </a:r>
            <a:endParaRPr>
              <a:solidFill>
                <a:srgbClr val="C7C7C7"/>
              </a:solidFill>
            </a:endParaRPr>
          </a:p>
          <a:p>
            <a:pPr defTabSz="457200">
              <a:lnSpc>
                <a:spcPts val="5100"/>
              </a:lnSpc>
              <a:tabLst>
                <a:tab pos="457200" algn="l"/>
              </a:tabLst>
              <a:defRPr sz="2500">
                <a:solidFill>
                  <a:srgbClr val="FFFC60"/>
                </a:solidFill>
                <a:latin typeface="Monaco"/>
                <a:ea typeface="Monaco"/>
                <a:cs typeface="Monaco"/>
                <a:sym typeface="Monaco"/>
              </a:defRPr>
            </a:pPr>
            <a:r>
              <a:rPr>
                <a:solidFill>
                  <a:srgbClr val="D8E91B"/>
                </a:solidFill>
              </a:rPr>
              <a:t>}</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Shape 1066"/>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67" name="Shape 1067"/>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68" name="Shape 1068"/>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if statements</a:t>
            </a:r>
          </a:p>
        </p:txBody>
      </p:sp>
      <p:sp>
        <p:nvSpPr>
          <p:cNvPr id="1069" name="Shape 1069"/>
          <p:cNvSpPr/>
          <p:nvPr/>
        </p:nvSpPr>
        <p:spPr>
          <a:xfrm>
            <a:off x="281371" y="2381358"/>
            <a:ext cx="12442057" cy="2818333"/>
          </a:xfrm>
          <a:prstGeom prst="roundRect">
            <a:avLst>
              <a:gd name="adj" fmla="val 4718"/>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1070" name="Shape 1070"/>
          <p:cNvSpPr/>
          <p:nvPr/>
        </p:nvSpPr>
        <p:spPr>
          <a:xfrm>
            <a:off x="605674" y="2495679"/>
            <a:ext cx="12117754" cy="25896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lnSpc>
                <a:spcPts val="5100"/>
              </a:lnSpc>
              <a:tabLst>
                <a:tab pos="457200" algn="l"/>
              </a:tabLst>
              <a:defRPr sz="2500">
                <a:solidFill>
                  <a:srgbClr val="C7C7C7"/>
                </a:solidFill>
                <a:latin typeface="Monaco"/>
                <a:ea typeface="Monaco"/>
                <a:cs typeface="Monaco"/>
                <a:sym typeface="Monaco"/>
              </a:defRPr>
            </a:pPr>
            <a:r>
              <a:rPr>
                <a:solidFill>
                  <a:srgbClr val="FFFC60"/>
                </a:solidFill>
              </a:rPr>
              <a:t>if</a:t>
            </a:r>
            <a:r>
              <a:t> </a:t>
            </a:r>
            <a:r>
              <a:rPr>
                <a:solidFill>
                  <a:srgbClr val="D8E91B"/>
                </a:solidFill>
              </a:rPr>
              <a:t>(</a:t>
            </a:r>
            <a:r>
              <a:t>age </a:t>
            </a:r>
            <a:r>
              <a:rPr>
                <a:solidFill>
                  <a:srgbClr val="D8E91B"/>
                </a:solidFill>
              </a:rPr>
              <a:t>&gt;</a:t>
            </a:r>
            <a:r>
              <a:t> </a:t>
            </a:r>
            <a:r>
              <a:rPr>
                <a:solidFill>
                  <a:srgbClr val="42CAD9"/>
                </a:solidFill>
              </a:rPr>
              <a:t>65</a:t>
            </a:r>
            <a:r>
              <a:rPr>
                <a:solidFill>
                  <a:srgbClr val="D8E91B"/>
                </a:solidFill>
              </a:rPr>
              <a:t>)</a:t>
            </a:r>
            <a:r>
              <a:t> </a:t>
            </a:r>
            <a:r>
              <a:rPr>
                <a:solidFill>
                  <a:srgbClr val="D8E91B"/>
                </a:solidFill>
              </a:rPr>
              <a:t>{</a:t>
            </a:r>
          </a:p>
          <a:p>
            <a:pPr defTabSz="457200">
              <a:lnSpc>
                <a:spcPts val="5100"/>
              </a:lnSpc>
              <a:tabLst>
                <a:tab pos="457200" algn="l"/>
              </a:tabLst>
              <a:defRPr sz="2500">
                <a:solidFill>
                  <a:srgbClr val="FFA0A0"/>
                </a:solidFill>
                <a:latin typeface="Monaco"/>
                <a:ea typeface="Monaco"/>
                <a:cs typeface="Monaco"/>
                <a:sym typeface="Monaco"/>
              </a:defRPr>
            </a:pPr>
            <a:r>
              <a:rPr>
                <a:solidFill>
                  <a:srgbClr val="C7C7C7"/>
                </a:solidFill>
              </a:rPr>
              <a:t>    $</a:t>
            </a:r>
            <a:r>
              <a:rPr>
                <a:solidFill>
                  <a:srgbClr val="D8E91B"/>
                </a:solidFill>
              </a:rPr>
              <a:t>(</a:t>
            </a:r>
            <a:r>
              <a:t>'h1'</a:t>
            </a:r>
            <a:r>
              <a:rPr>
                <a:solidFill>
                  <a:srgbClr val="D8E91B"/>
                </a:solidFill>
              </a:rPr>
              <a:t>).</a:t>
            </a:r>
            <a:r>
              <a:rPr>
                <a:solidFill>
                  <a:srgbClr val="FFFFFF"/>
                </a:solidFill>
              </a:rPr>
              <a:t>html</a:t>
            </a:r>
            <a:r>
              <a:rPr>
                <a:solidFill>
                  <a:srgbClr val="D8E91B"/>
                </a:solidFill>
              </a:rPr>
              <a:t>(</a:t>
            </a:r>
            <a:r>
              <a:t>"Senior Discount Applied"</a:t>
            </a:r>
            <a:r>
              <a:rPr>
                <a:solidFill>
                  <a:srgbClr val="D8E91B"/>
                </a:solidFill>
              </a:rPr>
              <a:t>);</a:t>
            </a:r>
          </a:p>
          <a:p>
            <a:pPr defTabSz="457200">
              <a:lnSpc>
                <a:spcPts val="5100"/>
              </a:lnSpc>
              <a:tabLst>
                <a:tab pos="457200" algn="l"/>
              </a:tabLst>
              <a:defRPr sz="2500">
                <a:solidFill>
                  <a:srgbClr val="FFA0A0"/>
                </a:solidFill>
                <a:latin typeface="Monaco"/>
                <a:ea typeface="Monaco"/>
                <a:cs typeface="Monaco"/>
                <a:sym typeface="Monaco"/>
              </a:defRPr>
            </a:pPr>
            <a:endParaRPr>
              <a:solidFill>
                <a:srgbClr val="C7C7C7"/>
              </a:solidFill>
            </a:endParaRPr>
          </a:p>
          <a:p>
            <a:pPr defTabSz="457200">
              <a:lnSpc>
                <a:spcPts val="5100"/>
              </a:lnSpc>
              <a:tabLst>
                <a:tab pos="457200" algn="l"/>
              </a:tabLst>
              <a:defRPr sz="2500">
                <a:solidFill>
                  <a:srgbClr val="FFFC60"/>
                </a:solidFill>
                <a:latin typeface="Monaco"/>
                <a:ea typeface="Monaco"/>
                <a:cs typeface="Monaco"/>
                <a:sym typeface="Monaco"/>
              </a:defRPr>
            </a:pPr>
            <a:r>
              <a:rPr>
                <a:solidFill>
                  <a:srgbClr val="D8E91B"/>
                </a:solidFill>
              </a:rPr>
              <a:t>}</a:t>
            </a:r>
            <a:r>
              <a:rPr>
                <a:solidFill>
                  <a:srgbClr val="C7C7C7"/>
                </a:solidFill>
              </a:rPr>
              <a:t> </a:t>
            </a:r>
            <a:r>
              <a:t>else</a:t>
            </a:r>
            <a:r>
              <a:rPr>
                <a:solidFill>
                  <a:srgbClr val="C7C7C7"/>
                </a:solidFill>
              </a:rPr>
              <a:t> </a:t>
            </a:r>
            <a:r>
              <a:rPr>
                <a:solidFill>
                  <a:srgbClr val="D8E91B"/>
                </a:solidFill>
              </a:rPr>
              <a:t>{</a:t>
            </a:r>
            <a:endParaRPr>
              <a:solidFill>
                <a:srgbClr val="C7C7C7"/>
              </a:solidFill>
            </a:endParaRPr>
          </a:p>
          <a:p>
            <a:pPr defTabSz="457200">
              <a:lnSpc>
                <a:spcPts val="5100"/>
              </a:lnSpc>
              <a:tabLst>
                <a:tab pos="457200" algn="l"/>
              </a:tabLst>
              <a:defRPr sz="2500">
                <a:solidFill>
                  <a:srgbClr val="FFA0A0"/>
                </a:solidFill>
                <a:latin typeface="Monaco"/>
                <a:ea typeface="Monaco"/>
                <a:cs typeface="Monaco"/>
                <a:sym typeface="Monaco"/>
              </a:defRPr>
            </a:pPr>
            <a:r>
              <a:rPr>
                <a:solidFill>
                  <a:srgbClr val="C7C7C7"/>
                </a:solidFill>
              </a:rPr>
              <a:t>    $</a:t>
            </a:r>
            <a:r>
              <a:rPr>
                <a:solidFill>
                  <a:srgbClr val="D8E91B"/>
                </a:solidFill>
              </a:rPr>
              <a:t>(</a:t>
            </a:r>
            <a:r>
              <a:t>'h1'</a:t>
            </a:r>
            <a:r>
              <a:rPr>
                <a:solidFill>
                  <a:srgbClr val="D8E91B"/>
                </a:solidFill>
              </a:rPr>
              <a:t>).</a:t>
            </a:r>
            <a:r>
              <a:rPr>
                <a:solidFill>
                  <a:srgbClr val="FFFFFF"/>
                </a:solidFill>
              </a:rPr>
              <a:t>html</a:t>
            </a:r>
            <a:r>
              <a:rPr>
                <a:solidFill>
                  <a:srgbClr val="D8E91B"/>
                </a:solidFill>
              </a:rPr>
              <a:t>(</a:t>
            </a:r>
            <a:r>
              <a:t>"Sorry, you do not qualify for a discount."</a:t>
            </a:r>
            <a:r>
              <a:rPr>
                <a:solidFill>
                  <a:srgbClr val="D8E91B"/>
                </a:solidFill>
              </a:rPr>
              <a:t>);</a:t>
            </a:r>
            <a:endParaRPr>
              <a:solidFill>
                <a:srgbClr val="C7C7C7"/>
              </a:solidFill>
            </a:endParaRPr>
          </a:p>
          <a:p>
            <a:pPr defTabSz="457200">
              <a:lnSpc>
                <a:spcPts val="5100"/>
              </a:lnSpc>
              <a:tabLst>
                <a:tab pos="457200" algn="l"/>
              </a:tabLst>
              <a:defRPr sz="2500">
                <a:solidFill>
                  <a:srgbClr val="FFFC60"/>
                </a:solidFill>
                <a:latin typeface="Monaco"/>
                <a:ea typeface="Monaco"/>
                <a:cs typeface="Monaco"/>
                <a:sym typeface="Monaco"/>
              </a:defRPr>
            </a:pPr>
            <a:r>
              <a:rPr>
                <a:solidFill>
                  <a:srgbClr val="D8E91B"/>
                </a:solidFill>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Shape 523"/>
          <p:cNvSpPr/>
          <p:nvPr/>
        </p:nvSpPr>
        <p:spPr>
          <a:xfrm>
            <a:off x="634999" y="736600"/>
            <a:ext cx="11222287"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latin typeface="Oswald"/>
                <a:ea typeface="Oswald"/>
                <a:cs typeface="Oswald"/>
                <a:sym typeface="Oswald"/>
              </a:defRPr>
            </a:lvl1pPr>
          </a:lstStyle>
          <a:p>
            <a:r>
              <a:t>JAVASCRIPT 101</a:t>
            </a:r>
          </a:p>
        </p:txBody>
      </p:sp>
      <p:sp>
        <p:nvSpPr>
          <p:cNvPr id="524" name="Shape 524"/>
          <p:cNvSpPr/>
          <p:nvPr/>
        </p:nvSpPr>
        <p:spPr>
          <a:xfrm>
            <a:off x="635000" y="1473200"/>
            <a:ext cx="11734800" cy="29413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GREETINGS + THE GA EXEPERIENCE</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1072" name="Shape 1072"/>
          <p:cNvSpPr/>
          <p:nvPr/>
        </p:nvSpPr>
        <p:spPr>
          <a:xfrm>
            <a:off x="635000" y="6349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1073" name="Shape 1073"/>
          <p:cNvSpPr/>
          <p:nvPr/>
        </p:nvSpPr>
        <p:spPr>
          <a:xfrm>
            <a:off x="635000" y="12191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1074" name="Shape 1074"/>
          <p:cNvSpPr/>
          <p:nvPr/>
        </p:nvSpPr>
        <p:spPr>
          <a:xfrm>
            <a:off x="647700" y="720095"/>
            <a:ext cx="7721600"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solidFill>
                  <a:srgbClr val="FFFFFF"/>
                </a:solidFill>
                <a:uFill>
                  <a:solidFill>
                    <a:srgbClr val="000000"/>
                  </a:solidFill>
                </a:uFill>
                <a:latin typeface="+mj-lt"/>
                <a:ea typeface="+mj-ea"/>
                <a:cs typeface="+mj-cs"/>
                <a:sym typeface="Helvetica"/>
              </a:defRPr>
            </a:lvl1pPr>
          </a:lstStyle>
          <a:p>
            <a:r>
              <a:t>javascript — if/else if/else</a:t>
            </a:r>
          </a:p>
        </p:txBody>
      </p:sp>
      <p:sp>
        <p:nvSpPr>
          <p:cNvPr id="1075" name="Shape 1075"/>
          <p:cNvSpPr/>
          <p:nvPr/>
        </p:nvSpPr>
        <p:spPr>
          <a:xfrm>
            <a:off x="362941" y="1199380"/>
            <a:ext cx="12278917"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1308100">
              <a:defRPr sz="4800">
                <a:solidFill>
                  <a:srgbClr val="FFFFFF"/>
                </a:solidFill>
                <a:uFill>
                  <a:solidFill>
                    <a:srgbClr val="FFFFFF"/>
                  </a:solidFill>
                </a:uFill>
                <a:latin typeface="+mj-lt"/>
                <a:ea typeface="+mj-ea"/>
                <a:cs typeface="+mj-cs"/>
                <a:sym typeface="Helvetica"/>
              </a:defRPr>
            </a:pPr>
            <a:r>
              <a:t>if </a:t>
            </a:r>
            <a:r>
              <a:rPr>
                <a:solidFill>
                  <a:srgbClr val="F1AFC3"/>
                </a:solidFill>
              </a:rPr>
              <a:t>(answer </a:t>
            </a:r>
            <a:r>
              <a:rPr spc="384">
                <a:solidFill>
                  <a:srgbClr val="F1AFC3"/>
                </a:solidFill>
              </a:rPr>
              <a:t>===</a:t>
            </a:r>
            <a:r>
              <a:rPr>
                <a:solidFill>
                  <a:srgbClr val="F1AFC3"/>
                </a:solidFill>
              </a:rPr>
              <a:t> 38) </a:t>
            </a:r>
            <a:r>
              <a:rPr>
                <a:solidFill>
                  <a:srgbClr val="FCD833"/>
                </a:solidFill>
              </a:rPr>
              <a:t>{</a:t>
            </a:r>
          </a:p>
          <a:p>
            <a:pPr defTabSz="1308100">
              <a:defRPr sz="4800">
                <a:solidFill>
                  <a:srgbClr val="FFFFFF"/>
                </a:solidFill>
                <a:uFill>
                  <a:solidFill>
                    <a:srgbClr val="FFFFFF"/>
                  </a:solidFill>
                </a:uFill>
                <a:latin typeface="+mj-lt"/>
                <a:ea typeface="+mj-ea"/>
                <a:cs typeface="+mj-cs"/>
                <a:sym typeface="Helvetica"/>
              </a:defRPr>
            </a:pPr>
            <a:r>
              <a:rPr>
                <a:solidFill>
                  <a:srgbClr val="F1AFC3"/>
                </a:solidFill>
              </a:rPr>
              <a:t>    </a:t>
            </a:r>
            <a:r>
              <a:rPr>
                <a:solidFill>
                  <a:srgbClr val="E5E5E5">
                    <a:alpha val="33000"/>
                  </a:srgbClr>
                </a:solidFill>
              </a:rPr>
              <a:t>// Do something if first condition is true</a:t>
            </a:r>
            <a:endParaRPr>
              <a:solidFill>
                <a:srgbClr val="F1AFC3"/>
              </a:solidFill>
            </a:endParaRPr>
          </a:p>
          <a:p>
            <a:pPr defTabSz="1308100">
              <a:defRPr sz="4800">
                <a:solidFill>
                  <a:srgbClr val="FCD833"/>
                </a:solidFill>
                <a:uFill>
                  <a:solidFill>
                    <a:srgbClr val="FFFFFF"/>
                  </a:solidFill>
                </a:uFill>
                <a:latin typeface="+mj-lt"/>
                <a:ea typeface="+mj-ea"/>
                <a:cs typeface="+mj-cs"/>
                <a:sym typeface="Helvetica"/>
              </a:defRPr>
            </a:pPr>
            <a:r>
              <a:t>} </a:t>
            </a:r>
            <a:r>
              <a:rPr>
                <a:solidFill>
                  <a:srgbClr val="FFFFFF"/>
                </a:solidFill>
              </a:rPr>
              <a:t>else if </a:t>
            </a:r>
            <a:r>
              <a:rPr>
                <a:solidFill>
                  <a:srgbClr val="F1AFC3"/>
                </a:solidFill>
              </a:rPr>
              <a:t>(answer </a:t>
            </a:r>
            <a:r>
              <a:rPr spc="384">
                <a:solidFill>
                  <a:srgbClr val="F1AFC3"/>
                </a:solidFill>
              </a:rPr>
              <a:t>===</a:t>
            </a:r>
            <a:r>
              <a:rPr>
                <a:solidFill>
                  <a:srgbClr val="F1AFC3"/>
                </a:solidFill>
              </a:rPr>
              <a:t> 30)</a:t>
            </a:r>
            <a:r>
              <a:t> {</a:t>
            </a:r>
          </a:p>
          <a:p>
            <a:pPr defTabSz="1308100">
              <a:defRPr sz="4800">
                <a:solidFill>
                  <a:srgbClr val="FCD833"/>
                </a:solidFill>
                <a:uFill>
                  <a:solidFill>
                    <a:srgbClr val="FFFFFF"/>
                  </a:solidFill>
                </a:uFill>
                <a:latin typeface="+mj-lt"/>
                <a:ea typeface="+mj-ea"/>
                <a:cs typeface="+mj-cs"/>
                <a:sym typeface="Helvetica"/>
              </a:defRPr>
            </a:pPr>
            <a:r>
              <a:t>    </a:t>
            </a:r>
            <a:r>
              <a:rPr>
                <a:solidFill>
                  <a:srgbClr val="E5E5E5">
                    <a:alpha val="36000"/>
                  </a:srgbClr>
                </a:solidFill>
              </a:rPr>
              <a:t>// Do something second condition is true</a:t>
            </a:r>
          </a:p>
          <a:p>
            <a:pPr defTabSz="1308100">
              <a:defRPr sz="4800">
                <a:solidFill>
                  <a:srgbClr val="FCD833"/>
                </a:solidFill>
                <a:uFill>
                  <a:solidFill>
                    <a:srgbClr val="FFFFFF"/>
                  </a:solidFill>
                </a:uFill>
                <a:latin typeface="+mj-lt"/>
                <a:ea typeface="+mj-ea"/>
                <a:cs typeface="+mj-cs"/>
                <a:sym typeface="Helvetica"/>
              </a:defRPr>
            </a:pPr>
            <a:r>
              <a:t>} </a:t>
            </a:r>
            <a:r>
              <a:rPr>
                <a:solidFill>
                  <a:srgbClr val="FFFFFF"/>
                </a:solidFill>
              </a:rPr>
              <a:t>else </a:t>
            </a:r>
            <a:r>
              <a:t>{</a:t>
            </a:r>
          </a:p>
          <a:p>
            <a:pPr defTabSz="1308100">
              <a:defRPr sz="4800">
                <a:solidFill>
                  <a:srgbClr val="FCD833"/>
                </a:solidFill>
                <a:uFill>
                  <a:solidFill>
                    <a:srgbClr val="FFFFFF"/>
                  </a:solidFill>
                </a:uFill>
                <a:latin typeface="+mj-lt"/>
                <a:ea typeface="+mj-ea"/>
                <a:cs typeface="+mj-cs"/>
                <a:sym typeface="Helvetica"/>
              </a:defRPr>
            </a:pPr>
            <a:r>
              <a:t>   </a:t>
            </a:r>
            <a:r>
              <a:rPr>
                <a:solidFill>
                  <a:srgbClr val="FFFFFF">
                    <a:alpha val="45000"/>
                  </a:srgbClr>
                </a:solidFill>
              </a:rPr>
              <a:t> </a:t>
            </a:r>
            <a:r>
              <a:rPr>
                <a:solidFill>
                  <a:srgbClr val="FFFFFF">
                    <a:alpha val="32000"/>
                  </a:srgbClr>
                </a:solidFill>
              </a:rPr>
              <a:t>// Do something if all above conditions are false</a:t>
            </a:r>
          </a:p>
          <a:p>
            <a:pPr defTabSz="1308100">
              <a:defRPr sz="4800">
                <a:solidFill>
                  <a:srgbClr val="FCD833"/>
                </a:solidFill>
                <a:uFill>
                  <a:solidFill>
                    <a:srgbClr val="FFFFFF"/>
                  </a:solidFill>
                </a:uFill>
                <a:latin typeface="+mj-lt"/>
                <a:ea typeface="+mj-ea"/>
                <a:cs typeface="+mj-cs"/>
                <a:sym typeface="Helvetica"/>
              </a:defRPr>
            </a:pPr>
            <a:r>
              <a:t>}</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Shape 1077"/>
          <p:cNvSpPr/>
          <p:nvPr/>
        </p:nvSpPr>
        <p:spPr>
          <a:xfrm>
            <a:off x="433834" y="1655536"/>
            <a:ext cx="12058155" cy="4269978"/>
          </a:xfrm>
          <a:prstGeom prst="roundRect">
            <a:avLst>
              <a:gd name="adj" fmla="val 3114"/>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1078" name="Shape 1078"/>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79" name="Shape 1079"/>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80" name="Shape 1080"/>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if statements</a:t>
            </a:r>
          </a:p>
        </p:txBody>
      </p:sp>
      <p:sp>
        <p:nvSpPr>
          <p:cNvPr id="1081" name="Shape 1081"/>
          <p:cNvSpPr/>
          <p:nvPr/>
        </p:nvSpPr>
        <p:spPr>
          <a:xfrm>
            <a:off x="758136" y="1867029"/>
            <a:ext cx="11812831" cy="38469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lnSpc>
                <a:spcPts val="5100"/>
              </a:lnSpc>
              <a:tabLst>
                <a:tab pos="457200" algn="l"/>
              </a:tabLst>
              <a:defRPr sz="2500">
                <a:solidFill>
                  <a:srgbClr val="C7C7C7"/>
                </a:solidFill>
                <a:latin typeface="Monaco"/>
                <a:ea typeface="Monaco"/>
                <a:cs typeface="Monaco"/>
                <a:sym typeface="Monaco"/>
              </a:defRPr>
            </a:pPr>
            <a:r>
              <a:rPr>
                <a:solidFill>
                  <a:srgbClr val="FFFC60"/>
                </a:solidFill>
              </a:rPr>
              <a:t>if</a:t>
            </a:r>
            <a:r>
              <a:t> </a:t>
            </a:r>
            <a:r>
              <a:rPr>
                <a:solidFill>
                  <a:srgbClr val="D8E91B"/>
                </a:solidFill>
              </a:rPr>
              <a:t>(</a:t>
            </a:r>
            <a:r>
              <a:t>age </a:t>
            </a:r>
            <a:r>
              <a:rPr>
                <a:solidFill>
                  <a:srgbClr val="D8E91B"/>
                </a:solidFill>
              </a:rPr>
              <a:t>&gt;</a:t>
            </a:r>
            <a:r>
              <a:t> </a:t>
            </a:r>
            <a:r>
              <a:rPr>
                <a:solidFill>
                  <a:srgbClr val="42CAD9"/>
                </a:solidFill>
              </a:rPr>
              <a:t>65</a:t>
            </a:r>
            <a:r>
              <a:rPr>
                <a:solidFill>
                  <a:srgbClr val="D8E91B"/>
                </a:solidFill>
              </a:rPr>
              <a:t>)</a:t>
            </a:r>
            <a:r>
              <a:t> </a:t>
            </a:r>
            <a:r>
              <a:rPr>
                <a:solidFill>
                  <a:srgbClr val="D8E91B"/>
                </a:solidFill>
              </a:rPr>
              <a:t>{</a:t>
            </a:r>
          </a:p>
          <a:p>
            <a:pPr defTabSz="457200">
              <a:lnSpc>
                <a:spcPts val="5100"/>
              </a:lnSpc>
              <a:tabLst>
                <a:tab pos="457200" algn="l"/>
              </a:tabLst>
              <a:defRPr sz="2500">
                <a:solidFill>
                  <a:srgbClr val="FFA0A0"/>
                </a:solidFill>
                <a:latin typeface="Monaco"/>
                <a:ea typeface="Monaco"/>
                <a:cs typeface="Monaco"/>
                <a:sym typeface="Monaco"/>
              </a:defRPr>
            </a:pPr>
            <a:r>
              <a:rPr>
                <a:solidFill>
                  <a:srgbClr val="C7C7C7"/>
                </a:solidFill>
              </a:rPr>
              <a:t>    $</a:t>
            </a:r>
            <a:r>
              <a:rPr>
                <a:solidFill>
                  <a:srgbClr val="D8E91B"/>
                </a:solidFill>
              </a:rPr>
              <a:t>(</a:t>
            </a:r>
            <a:r>
              <a:t>'h1'</a:t>
            </a:r>
            <a:r>
              <a:rPr>
                <a:solidFill>
                  <a:srgbClr val="D8E91B"/>
                </a:solidFill>
              </a:rPr>
              <a:t>).</a:t>
            </a:r>
            <a:r>
              <a:rPr>
                <a:solidFill>
                  <a:srgbClr val="FFFFFF"/>
                </a:solidFill>
              </a:rPr>
              <a:t>html</a:t>
            </a:r>
            <a:r>
              <a:rPr>
                <a:solidFill>
                  <a:srgbClr val="D8E91B"/>
                </a:solidFill>
              </a:rPr>
              <a:t>(</a:t>
            </a:r>
            <a:r>
              <a:t>"Senior Discount Applied"</a:t>
            </a:r>
            <a:r>
              <a:rPr>
                <a:solidFill>
                  <a:srgbClr val="D8E91B"/>
                </a:solidFill>
              </a:rPr>
              <a:t>);</a:t>
            </a:r>
          </a:p>
          <a:p>
            <a:pPr defTabSz="457200">
              <a:lnSpc>
                <a:spcPts val="5100"/>
              </a:lnSpc>
              <a:tabLst>
                <a:tab pos="457200" algn="l"/>
              </a:tabLst>
              <a:defRPr sz="2500">
                <a:solidFill>
                  <a:srgbClr val="FFA0A0"/>
                </a:solidFill>
                <a:latin typeface="Monaco"/>
                <a:ea typeface="Monaco"/>
                <a:cs typeface="Monaco"/>
                <a:sym typeface="Monaco"/>
              </a:defRPr>
            </a:pPr>
            <a:endParaRPr>
              <a:solidFill>
                <a:srgbClr val="C7C7C7"/>
              </a:solidFill>
            </a:endParaRPr>
          </a:p>
          <a:p>
            <a:pPr defTabSz="457200">
              <a:lnSpc>
                <a:spcPts val="5100"/>
              </a:lnSpc>
              <a:tabLst>
                <a:tab pos="457200" algn="l"/>
              </a:tabLst>
              <a:defRPr sz="2500">
                <a:solidFill>
                  <a:srgbClr val="FFFC60"/>
                </a:solidFill>
                <a:latin typeface="Monaco"/>
                <a:ea typeface="Monaco"/>
                <a:cs typeface="Monaco"/>
                <a:sym typeface="Monaco"/>
              </a:defRPr>
            </a:pPr>
            <a:r>
              <a:rPr>
                <a:solidFill>
                  <a:srgbClr val="D8E91B"/>
                </a:solidFill>
              </a:rPr>
              <a:t>}</a:t>
            </a:r>
            <a:r>
              <a:rPr>
                <a:solidFill>
                  <a:srgbClr val="C7C7C7"/>
                </a:solidFill>
              </a:rPr>
              <a:t> </a:t>
            </a:r>
            <a:r>
              <a:t>else</a:t>
            </a:r>
            <a:r>
              <a:rPr>
                <a:solidFill>
                  <a:srgbClr val="C7C7C7"/>
                </a:solidFill>
              </a:rPr>
              <a:t> </a:t>
            </a:r>
            <a:r>
              <a:t>if</a:t>
            </a:r>
            <a:r>
              <a:rPr>
                <a:solidFill>
                  <a:srgbClr val="C7C7C7"/>
                </a:solidFill>
              </a:rPr>
              <a:t> </a:t>
            </a:r>
            <a:r>
              <a:rPr>
                <a:solidFill>
                  <a:srgbClr val="D8E91B"/>
                </a:solidFill>
              </a:rPr>
              <a:t>(</a:t>
            </a:r>
            <a:r>
              <a:rPr>
                <a:solidFill>
                  <a:srgbClr val="C7C7C7"/>
                </a:solidFill>
              </a:rPr>
              <a:t>age </a:t>
            </a:r>
            <a:r>
              <a:rPr>
                <a:solidFill>
                  <a:srgbClr val="D8E91B"/>
                </a:solidFill>
              </a:rPr>
              <a:t>&lt;</a:t>
            </a:r>
            <a:r>
              <a:rPr>
                <a:solidFill>
                  <a:srgbClr val="C7C7C7"/>
                </a:solidFill>
              </a:rPr>
              <a:t> </a:t>
            </a:r>
            <a:r>
              <a:rPr>
                <a:solidFill>
                  <a:srgbClr val="42CAD9"/>
                </a:solidFill>
              </a:rPr>
              <a:t>18</a:t>
            </a:r>
            <a:r>
              <a:rPr>
                <a:solidFill>
                  <a:srgbClr val="D8E91B"/>
                </a:solidFill>
              </a:rPr>
              <a:t>)</a:t>
            </a:r>
            <a:r>
              <a:rPr>
                <a:solidFill>
                  <a:srgbClr val="C7C7C7"/>
                </a:solidFill>
              </a:rPr>
              <a:t> </a:t>
            </a:r>
            <a:r>
              <a:rPr>
                <a:solidFill>
                  <a:srgbClr val="D8E91B"/>
                </a:solidFill>
              </a:rPr>
              <a:t>{</a:t>
            </a:r>
            <a:endParaRPr>
              <a:solidFill>
                <a:srgbClr val="C7C7C7"/>
              </a:solidFill>
            </a:endParaRPr>
          </a:p>
          <a:p>
            <a:pPr defTabSz="457200">
              <a:lnSpc>
                <a:spcPts val="5100"/>
              </a:lnSpc>
              <a:tabLst>
                <a:tab pos="457200" algn="l"/>
              </a:tabLst>
              <a:defRPr sz="2500">
                <a:solidFill>
                  <a:srgbClr val="FFA0A0"/>
                </a:solidFill>
                <a:latin typeface="Monaco"/>
                <a:ea typeface="Monaco"/>
                <a:cs typeface="Monaco"/>
                <a:sym typeface="Monaco"/>
              </a:defRPr>
            </a:pPr>
            <a:r>
              <a:rPr>
                <a:solidFill>
                  <a:srgbClr val="C7C7C7"/>
                </a:solidFill>
              </a:rPr>
              <a:t>    $</a:t>
            </a:r>
            <a:r>
              <a:rPr>
                <a:solidFill>
                  <a:srgbClr val="D8E91B"/>
                </a:solidFill>
              </a:rPr>
              <a:t>(</a:t>
            </a:r>
            <a:r>
              <a:t>'h1'</a:t>
            </a:r>
            <a:r>
              <a:rPr>
                <a:solidFill>
                  <a:srgbClr val="D8E91B"/>
                </a:solidFill>
              </a:rPr>
              <a:t>).</a:t>
            </a:r>
            <a:r>
              <a:rPr>
                <a:solidFill>
                  <a:srgbClr val="FFFFFF"/>
                </a:solidFill>
              </a:rPr>
              <a:t>html</a:t>
            </a:r>
            <a:r>
              <a:rPr>
                <a:solidFill>
                  <a:srgbClr val="D8E91B"/>
                </a:solidFill>
              </a:rPr>
              <a:t>(</a:t>
            </a:r>
            <a:r>
              <a:t>"Student Discount Applied"</a:t>
            </a:r>
            <a:r>
              <a:rPr>
                <a:solidFill>
                  <a:srgbClr val="D8E91B"/>
                </a:solidFill>
              </a:rPr>
              <a:t>);</a:t>
            </a:r>
          </a:p>
          <a:p>
            <a:pPr defTabSz="457200">
              <a:lnSpc>
                <a:spcPts val="5100"/>
              </a:lnSpc>
              <a:tabLst>
                <a:tab pos="457200" algn="l"/>
              </a:tabLst>
              <a:defRPr sz="2500">
                <a:solidFill>
                  <a:srgbClr val="FFA0A0"/>
                </a:solidFill>
                <a:latin typeface="Monaco"/>
                <a:ea typeface="Monaco"/>
                <a:cs typeface="Monaco"/>
                <a:sym typeface="Monaco"/>
              </a:defRPr>
            </a:pPr>
            <a:endParaRPr>
              <a:solidFill>
                <a:srgbClr val="C7C7C7"/>
              </a:solidFill>
            </a:endParaRPr>
          </a:p>
          <a:p>
            <a:pPr defTabSz="457200">
              <a:lnSpc>
                <a:spcPts val="5100"/>
              </a:lnSpc>
              <a:tabLst>
                <a:tab pos="457200" algn="l"/>
              </a:tabLst>
              <a:defRPr sz="2500">
                <a:solidFill>
                  <a:srgbClr val="FFFC60"/>
                </a:solidFill>
                <a:latin typeface="Monaco"/>
                <a:ea typeface="Monaco"/>
                <a:cs typeface="Monaco"/>
                <a:sym typeface="Monaco"/>
              </a:defRPr>
            </a:pPr>
            <a:r>
              <a:rPr>
                <a:solidFill>
                  <a:srgbClr val="D8E91B"/>
                </a:solidFill>
              </a:rPr>
              <a:t>}</a:t>
            </a:r>
            <a:r>
              <a:rPr>
                <a:solidFill>
                  <a:srgbClr val="C7C7C7"/>
                </a:solidFill>
              </a:rPr>
              <a:t> </a:t>
            </a:r>
            <a:r>
              <a:t>else</a:t>
            </a:r>
            <a:r>
              <a:rPr>
                <a:solidFill>
                  <a:srgbClr val="C7C7C7"/>
                </a:solidFill>
              </a:rPr>
              <a:t> </a:t>
            </a:r>
            <a:r>
              <a:rPr>
                <a:solidFill>
                  <a:srgbClr val="D8E91B"/>
                </a:solidFill>
              </a:rPr>
              <a:t>{</a:t>
            </a:r>
            <a:endParaRPr>
              <a:solidFill>
                <a:srgbClr val="C7C7C7"/>
              </a:solidFill>
            </a:endParaRPr>
          </a:p>
          <a:p>
            <a:pPr defTabSz="457200">
              <a:lnSpc>
                <a:spcPts val="5100"/>
              </a:lnSpc>
              <a:tabLst>
                <a:tab pos="457200" algn="l"/>
              </a:tabLst>
              <a:defRPr sz="2500">
                <a:solidFill>
                  <a:srgbClr val="FFA0A0"/>
                </a:solidFill>
                <a:latin typeface="Monaco"/>
                <a:ea typeface="Monaco"/>
                <a:cs typeface="Monaco"/>
                <a:sym typeface="Monaco"/>
              </a:defRPr>
            </a:pPr>
            <a:r>
              <a:rPr>
                <a:solidFill>
                  <a:srgbClr val="C7C7C7"/>
                </a:solidFill>
              </a:rPr>
              <a:t>	  $</a:t>
            </a:r>
            <a:r>
              <a:rPr>
                <a:solidFill>
                  <a:srgbClr val="D8E91B"/>
                </a:solidFill>
              </a:rPr>
              <a:t>(</a:t>
            </a:r>
            <a:r>
              <a:t>'h1'</a:t>
            </a:r>
            <a:r>
              <a:rPr>
                <a:solidFill>
                  <a:srgbClr val="D8E91B"/>
                </a:solidFill>
              </a:rPr>
              <a:t>).</a:t>
            </a:r>
            <a:r>
              <a:rPr>
                <a:solidFill>
                  <a:srgbClr val="FFFFFF"/>
                </a:solidFill>
              </a:rPr>
              <a:t>html</a:t>
            </a:r>
            <a:r>
              <a:rPr>
                <a:solidFill>
                  <a:srgbClr val="D8E91B"/>
                </a:solidFill>
              </a:rPr>
              <a:t>(</a:t>
            </a:r>
            <a:r>
              <a:t>"Sorry, you don't qualify for a discount"</a:t>
            </a:r>
            <a:r>
              <a:rPr>
                <a:solidFill>
                  <a:srgbClr val="D8E91B"/>
                </a:solidFill>
              </a:rPr>
              <a:t>);</a:t>
            </a:r>
            <a:endParaRPr>
              <a:solidFill>
                <a:srgbClr val="C7C7C7"/>
              </a:solidFill>
            </a:endParaRPr>
          </a:p>
          <a:p>
            <a:pPr defTabSz="457200">
              <a:lnSpc>
                <a:spcPts val="5100"/>
              </a:lnSpc>
              <a:tabLst>
                <a:tab pos="457200" algn="l"/>
              </a:tabLst>
              <a:defRPr sz="2500">
                <a:solidFill>
                  <a:srgbClr val="D8E91B"/>
                </a:solidFill>
                <a:latin typeface="Monaco"/>
                <a:ea typeface="Monaco"/>
                <a:cs typeface="Monaco"/>
                <a:sym typeface="Monaco"/>
              </a:defRPr>
            </a:pPr>
            <a:r>
              <a:t>}</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1083" name="Shape 1083"/>
          <p:cNvSpPr/>
          <p:nvPr/>
        </p:nvSpPr>
        <p:spPr>
          <a:xfrm>
            <a:off x="635000" y="6349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1084" name="Shape 1084"/>
          <p:cNvSpPr/>
          <p:nvPr/>
        </p:nvSpPr>
        <p:spPr>
          <a:xfrm>
            <a:off x="635000" y="1219199"/>
            <a:ext cx="11734800" cy="13"/>
          </a:xfrm>
          <a:prstGeom prst="line">
            <a:avLst/>
          </a:prstGeom>
          <a:ln w="25400">
            <a:solidFill>
              <a:srgbClr val="FFFFFF"/>
            </a:solidFill>
            <a:miter lim="400000"/>
          </a:ln>
        </p:spPr>
        <p:txBody>
          <a:bodyPr lIns="45719" rIns="45719"/>
          <a:lstStyle/>
          <a:p>
            <a:pPr defTabSz="457200">
              <a:defRPr sz="1200">
                <a:latin typeface="+mj-lt"/>
                <a:ea typeface="+mj-ea"/>
                <a:cs typeface="+mj-cs"/>
                <a:sym typeface="Helvetica"/>
              </a:defRPr>
            </a:pPr>
            <a:endParaRPr/>
          </a:p>
        </p:txBody>
      </p:sp>
      <p:sp>
        <p:nvSpPr>
          <p:cNvPr id="1085" name="Shape 1085"/>
          <p:cNvSpPr/>
          <p:nvPr/>
        </p:nvSpPr>
        <p:spPr>
          <a:xfrm>
            <a:off x="647700" y="720095"/>
            <a:ext cx="7721600"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solidFill>
                  <a:srgbClr val="FFFFFF"/>
                </a:solidFill>
                <a:uFill>
                  <a:solidFill>
                    <a:srgbClr val="000000"/>
                  </a:solidFill>
                </a:uFill>
                <a:latin typeface="+mj-lt"/>
                <a:ea typeface="+mj-ea"/>
                <a:cs typeface="+mj-cs"/>
                <a:sym typeface="Helvetica"/>
              </a:defRPr>
            </a:lvl1pPr>
          </a:lstStyle>
          <a:p>
            <a:r>
              <a:t>javascript — logical operators</a:t>
            </a:r>
          </a:p>
        </p:txBody>
      </p:sp>
      <p:grpSp>
        <p:nvGrpSpPr>
          <p:cNvPr id="1088" name="Group 1088"/>
          <p:cNvGrpSpPr/>
          <p:nvPr/>
        </p:nvGrpSpPr>
        <p:grpSpPr>
          <a:xfrm>
            <a:off x="4824380" y="1911352"/>
            <a:ext cx="2240858" cy="1270001"/>
            <a:chOff x="0" y="0"/>
            <a:chExt cx="2240856" cy="1270000"/>
          </a:xfrm>
        </p:grpSpPr>
        <p:sp>
          <p:nvSpPr>
            <p:cNvPr id="1086" name="Shape 1086"/>
            <p:cNvSpPr/>
            <p:nvPr/>
          </p:nvSpPr>
          <p:spPr>
            <a:xfrm>
              <a:off x="0" y="0"/>
              <a:ext cx="1205231" cy="12700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1308100">
                <a:defRPr sz="8000" spc="-79">
                  <a:solidFill>
                    <a:srgbClr val="FCD833"/>
                  </a:solidFill>
                  <a:uFill>
                    <a:solidFill>
                      <a:srgbClr val="FFFFFF"/>
                    </a:solidFill>
                  </a:uFill>
                  <a:latin typeface="Arial Narrow"/>
                  <a:ea typeface="Arial Narrow"/>
                  <a:cs typeface="Arial Narrow"/>
                  <a:sym typeface="Arial Narrow"/>
                </a:defRPr>
              </a:lvl1pPr>
            </a:lstStyle>
            <a:p>
              <a:r>
                <a:t>&amp;&amp;</a:t>
              </a:r>
            </a:p>
          </p:txBody>
        </p:sp>
        <p:sp>
          <p:nvSpPr>
            <p:cNvPr id="1087" name="Shape 1087"/>
            <p:cNvSpPr/>
            <p:nvPr/>
          </p:nvSpPr>
          <p:spPr>
            <a:xfrm>
              <a:off x="1512063" y="429212"/>
              <a:ext cx="728794" cy="546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and</a:t>
              </a:r>
            </a:p>
          </p:txBody>
        </p:sp>
      </p:grpSp>
      <p:grpSp>
        <p:nvGrpSpPr>
          <p:cNvPr id="1091" name="Group 1091"/>
          <p:cNvGrpSpPr/>
          <p:nvPr/>
        </p:nvGrpSpPr>
        <p:grpSpPr>
          <a:xfrm>
            <a:off x="5138731" y="3411642"/>
            <a:ext cx="1574112" cy="1320801"/>
            <a:chOff x="0" y="-101598"/>
            <a:chExt cx="1574111" cy="1320800"/>
          </a:xfrm>
        </p:grpSpPr>
        <p:sp>
          <p:nvSpPr>
            <p:cNvPr id="1089" name="Shape 1089"/>
            <p:cNvSpPr/>
            <p:nvPr/>
          </p:nvSpPr>
          <p:spPr>
            <a:xfrm>
              <a:off x="0" y="-101599"/>
              <a:ext cx="926624" cy="1320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1308100">
                <a:defRPr sz="8000" spc="1120">
                  <a:solidFill>
                    <a:srgbClr val="FCD833"/>
                  </a:solidFill>
                  <a:uFill>
                    <a:solidFill>
                      <a:srgbClr val="FFFFFF"/>
                    </a:solidFill>
                  </a:uFill>
                  <a:latin typeface="+mj-lt"/>
                  <a:ea typeface="+mj-ea"/>
                  <a:cs typeface="+mj-cs"/>
                  <a:sym typeface="Helvetica"/>
                </a:defRPr>
              </a:lvl1pPr>
            </a:lstStyle>
            <a:p>
              <a:r>
                <a:t>||</a:t>
              </a:r>
            </a:p>
          </p:txBody>
        </p:sp>
        <p:sp>
          <p:nvSpPr>
            <p:cNvPr id="1090" name="Shape 1090"/>
            <p:cNvSpPr/>
            <p:nvPr/>
          </p:nvSpPr>
          <p:spPr>
            <a:xfrm>
              <a:off x="1132333" y="275124"/>
              <a:ext cx="441779" cy="546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or</a:t>
              </a:r>
            </a:p>
          </p:txBody>
        </p:sp>
      </p:grpSp>
      <p:grpSp>
        <p:nvGrpSpPr>
          <p:cNvPr id="1094" name="Group 1094"/>
          <p:cNvGrpSpPr/>
          <p:nvPr/>
        </p:nvGrpSpPr>
        <p:grpSpPr>
          <a:xfrm>
            <a:off x="5205920" y="4937333"/>
            <a:ext cx="1421310" cy="1320801"/>
            <a:chOff x="0" y="-101598"/>
            <a:chExt cx="1421308" cy="1320800"/>
          </a:xfrm>
        </p:grpSpPr>
        <p:sp>
          <p:nvSpPr>
            <p:cNvPr id="1092" name="Shape 1092"/>
            <p:cNvSpPr/>
            <p:nvPr/>
          </p:nvSpPr>
          <p:spPr>
            <a:xfrm>
              <a:off x="0" y="-101599"/>
              <a:ext cx="538818" cy="1320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1308100">
                <a:defRPr sz="8000" spc="1120">
                  <a:solidFill>
                    <a:srgbClr val="FCD833"/>
                  </a:solidFill>
                  <a:uFill>
                    <a:solidFill>
                      <a:srgbClr val="FFFFFF"/>
                    </a:solidFill>
                  </a:uFill>
                  <a:latin typeface="+mj-lt"/>
                  <a:ea typeface="+mj-ea"/>
                  <a:cs typeface="+mj-cs"/>
                  <a:sym typeface="Helvetica"/>
                </a:defRPr>
              </a:lvl1pPr>
            </a:lstStyle>
            <a:p>
              <a:r>
                <a:t>!</a:t>
              </a:r>
            </a:p>
          </p:txBody>
        </p:sp>
        <p:sp>
          <p:nvSpPr>
            <p:cNvPr id="1093" name="Shape 1093"/>
            <p:cNvSpPr/>
            <p:nvPr/>
          </p:nvSpPr>
          <p:spPr>
            <a:xfrm>
              <a:off x="795021" y="274609"/>
              <a:ext cx="626288" cy="546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1308100">
                <a:defRPr sz="2900">
                  <a:solidFill>
                    <a:srgbClr val="FFFFFF"/>
                  </a:solidFill>
                  <a:uFill>
                    <a:solidFill>
                      <a:srgbClr val="FFFFFF"/>
                    </a:solidFill>
                  </a:uFill>
                  <a:latin typeface="+mj-lt"/>
                  <a:ea typeface="+mj-ea"/>
                  <a:cs typeface="+mj-cs"/>
                  <a:sym typeface="Helvetica"/>
                </a:defRPr>
              </a:lvl1pPr>
            </a:lstStyle>
            <a:p>
              <a:r>
                <a:t>not</a:t>
              </a:r>
            </a:p>
          </p:txBody>
        </p:sp>
      </p:gr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Shape 1096"/>
          <p:cNvSpPr/>
          <p:nvPr/>
        </p:nvSpPr>
        <p:spPr>
          <a:xfrm>
            <a:off x="1234196" y="2084587"/>
            <a:ext cx="9327506" cy="1719009"/>
          </a:xfrm>
          <a:prstGeom prst="roundRect">
            <a:avLst>
              <a:gd name="adj" fmla="val 7736"/>
            </a:avLst>
          </a:prstGeom>
          <a:solidFill>
            <a:srgbClr val="2B2B2B"/>
          </a:solidFill>
          <a:ln w="12700">
            <a:miter lim="400000"/>
          </a:ln>
        </p:spPr>
        <p:txBody>
          <a:bodyPr lIns="50800" tIns="50800" rIns="50800" bIns="50800" anchor="ctr"/>
          <a:lstStyle/>
          <a:p>
            <a:pPr defTabSz="1308100">
              <a:lnSpc>
                <a:spcPts val="1600"/>
              </a:lnSpc>
              <a:defRPr sz="1800" b="1" cap="all">
                <a:effectLst>
                  <a:outerShdw blurRad="38100" dist="12700" dir="5400000" rotWithShape="0">
                    <a:srgbClr val="000000">
                      <a:alpha val="50000"/>
                    </a:srgbClr>
                  </a:outerShdw>
                </a:effectLst>
                <a:latin typeface="+mj-lt"/>
                <a:ea typeface="+mj-ea"/>
                <a:cs typeface="+mj-cs"/>
                <a:sym typeface="Helvetica"/>
              </a:defRPr>
            </a:pPr>
            <a:endParaRPr/>
          </a:p>
        </p:txBody>
      </p:sp>
      <p:sp>
        <p:nvSpPr>
          <p:cNvPr id="1097" name="Shape 1097"/>
          <p:cNvSpPr/>
          <p:nvPr/>
        </p:nvSpPr>
        <p:spPr>
          <a:xfrm>
            <a:off x="635000" y="6349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98" name="Shape 1098"/>
          <p:cNvSpPr/>
          <p:nvPr/>
        </p:nvSpPr>
        <p:spPr>
          <a:xfrm>
            <a:off x="635000" y="1219199"/>
            <a:ext cx="11734800" cy="13"/>
          </a:xfrm>
          <a:prstGeom prst="line">
            <a:avLst/>
          </a:prstGeom>
          <a:ln w="12700">
            <a:solidFill>
              <a:srgbClr val="000000"/>
            </a:solidFill>
            <a:miter lim="400000"/>
          </a:ln>
        </p:spPr>
        <p:txBody>
          <a:bodyPr lIns="45719" rIns="45719"/>
          <a:lstStyle/>
          <a:p>
            <a:pPr defTabSz="457200">
              <a:defRPr sz="1200">
                <a:latin typeface="+mj-lt"/>
                <a:ea typeface="+mj-ea"/>
                <a:cs typeface="+mj-cs"/>
                <a:sym typeface="Helvetica"/>
              </a:defRPr>
            </a:pPr>
            <a:endParaRPr/>
          </a:p>
        </p:txBody>
      </p:sp>
      <p:sp>
        <p:nvSpPr>
          <p:cNvPr id="1099" name="Shape 1099"/>
          <p:cNvSpPr/>
          <p:nvPr/>
        </p:nvSpPr>
        <p:spPr>
          <a:xfrm>
            <a:off x="605366" y="720095"/>
            <a:ext cx="7721601" cy="4069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2800" b="1" cap="all" spc="-56">
                <a:uFill>
                  <a:solidFill>
                    <a:srgbClr val="000000"/>
                  </a:solidFill>
                </a:uFill>
                <a:latin typeface="+mj-lt"/>
                <a:ea typeface="+mj-ea"/>
                <a:cs typeface="+mj-cs"/>
                <a:sym typeface="Helvetica"/>
              </a:defRPr>
            </a:lvl1pPr>
          </a:lstStyle>
          <a:p>
            <a:r>
              <a:t>multiple conditions</a:t>
            </a:r>
          </a:p>
        </p:txBody>
      </p:sp>
      <p:sp>
        <p:nvSpPr>
          <p:cNvPr id="1100" name="Shape 1100"/>
          <p:cNvSpPr/>
          <p:nvPr/>
        </p:nvSpPr>
        <p:spPr>
          <a:xfrm>
            <a:off x="1582810" y="2316282"/>
            <a:ext cx="8878727" cy="12583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457200">
              <a:defRPr sz="2300">
                <a:solidFill>
                  <a:srgbClr val="FFFFFF"/>
                </a:solidFill>
                <a:latin typeface="Monaco"/>
                <a:ea typeface="Monaco"/>
                <a:cs typeface="Monaco"/>
                <a:sym typeface="Monaco"/>
              </a:defRPr>
            </a:pPr>
            <a:r>
              <a:t>if (name </a:t>
            </a:r>
            <a:r>
              <a:rPr>
                <a:solidFill>
                  <a:srgbClr val="E34D7A"/>
                </a:solidFill>
              </a:rPr>
              <a:t>==</a:t>
            </a:r>
            <a:r>
              <a:t> </a:t>
            </a:r>
            <a:r>
              <a:rPr>
                <a:solidFill>
                  <a:srgbClr val="E6D77A"/>
                </a:solidFill>
              </a:rPr>
              <a:t>"GA"</a:t>
            </a:r>
            <a:r>
              <a:t>  </a:t>
            </a:r>
            <a:r>
              <a:rPr>
                <a:solidFill>
                  <a:srgbClr val="E34D7A"/>
                </a:solidFill>
              </a:rPr>
              <a:t>&amp;&amp;</a:t>
            </a:r>
            <a:r>
              <a:t> password </a:t>
            </a:r>
            <a:r>
              <a:rPr>
                <a:solidFill>
                  <a:srgbClr val="E34D7A"/>
                </a:solidFill>
              </a:rPr>
              <a:t>==</a:t>
            </a:r>
            <a:r>
              <a:t> </a:t>
            </a:r>
            <a:r>
              <a:rPr>
                <a:solidFill>
                  <a:srgbClr val="E6D77A"/>
                </a:solidFill>
              </a:rPr>
              <a:t>"YellowPencil"</a:t>
            </a:r>
            <a:r>
              <a:t>){</a:t>
            </a:r>
          </a:p>
          <a:p>
            <a:pPr defTabSz="457200">
              <a:defRPr sz="2300">
                <a:solidFill>
                  <a:srgbClr val="FFFFFF"/>
                </a:solidFill>
                <a:latin typeface="Monaco"/>
                <a:ea typeface="Monaco"/>
                <a:cs typeface="Monaco"/>
                <a:sym typeface="Monaco"/>
              </a:defRPr>
            </a:pPr>
            <a:r>
              <a:t>    </a:t>
            </a:r>
            <a:r>
              <a:rPr>
                <a:solidFill>
                  <a:srgbClr val="74705E"/>
                </a:solidFill>
              </a:rPr>
              <a:t>//Allow access to internet</a:t>
            </a:r>
          </a:p>
          <a:p>
            <a:pPr defTabSz="457200">
              <a:defRPr sz="2300">
                <a:solidFill>
                  <a:srgbClr val="FFFFFF"/>
                </a:solidFill>
                <a:latin typeface="Monaco"/>
                <a:ea typeface="Monaco"/>
                <a:cs typeface="Monaco"/>
                <a:sym typeface="Monaco"/>
              </a:defRPr>
            </a:pPr>
            <a:r>
              <a: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 name="Shape 1102"/>
          <p:cNvSpPr/>
          <p:nvPr/>
        </p:nvSpPr>
        <p:spPr>
          <a:xfrm>
            <a:off x="635000" y="635000"/>
            <a:ext cx="11734800" cy="11"/>
          </a:xfrm>
          <a:prstGeom prst="line">
            <a:avLst/>
          </a:prstGeom>
          <a:ln w="635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1103" name="Shape 1103"/>
          <p:cNvSpPr/>
          <p:nvPr/>
        </p:nvSpPr>
        <p:spPr>
          <a:xfrm>
            <a:off x="635000" y="1219200"/>
            <a:ext cx="11734800" cy="11"/>
          </a:xfrm>
          <a:prstGeom prst="line">
            <a:avLst/>
          </a:prstGeom>
          <a:ln w="635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1104" name="Shape 1104"/>
          <p:cNvSpPr>
            <a:spLocks noGrp="1"/>
          </p:cNvSpPr>
          <p:nvPr>
            <p:ph type="body" idx="13"/>
          </p:nvPr>
        </p:nvSpPr>
        <p:spPr>
          <a:prstGeom prst="rect">
            <a:avLst/>
          </a:prstGeom>
        </p:spPr>
        <p:txBody>
          <a:bodyPr/>
          <a:lstStyle/>
          <a:p>
            <a:r>
              <a:t>JAVASCRIPT 101</a:t>
            </a:r>
          </a:p>
        </p:txBody>
      </p:sp>
      <p:sp>
        <p:nvSpPr>
          <p:cNvPr id="1105" name="Shape 1105"/>
          <p:cNvSpPr>
            <a:spLocks noGrp="1"/>
          </p:cNvSpPr>
          <p:nvPr>
            <p:ph type="body" idx="14"/>
          </p:nvPr>
        </p:nvSpPr>
        <p:spPr>
          <a:xfrm>
            <a:off x="635000" y="1473200"/>
            <a:ext cx="11734800" cy="1460500"/>
          </a:xfrm>
          <a:prstGeom prst="rect">
            <a:avLst/>
          </a:prstGeom>
        </p:spPr>
        <p:txBody>
          <a:bodyPr/>
          <a:lstStyle/>
          <a:p>
            <a:r>
              <a:t>wrap-up</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Shape 1107"/>
          <p:cNvSpPr/>
          <p:nvPr/>
        </p:nvSpPr>
        <p:spPr>
          <a:xfrm flipV="1">
            <a:off x="1230345" y="780627"/>
            <a:ext cx="10546200" cy="2"/>
          </a:xfrm>
          <a:prstGeom prst="line">
            <a:avLst/>
          </a:prstGeom>
          <a:ln w="165100">
            <a:solidFill>
              <a:srgbClr val="FFFFFF"/>
            </a:solidFill>
            <a:miter lim="400000"/>
          </a:ln>
        </p:spPr>
        <p:txBody>
          <a:bodyPr lIns="0" tIns="0" rIns="0" bIns="0"/>
          <a:lstStyle/>
          <a:p>
            <a:pPr defTabSz="457200">
              <a:defRPr sz="1000">
                <a:latin typeface="+mj-lt"/>
                <a:ea typeface="+mj-ea"/>
                <a:cs typeface="+mj-cs"/>
                <a:sym typeface="Helvetica"/>
              </a:defRPr>
            </a:pPr>
            <a:endParaRPr/>
          </a:p>
        </p:txBody>
      </p:sp>
      <p:sp>
        <p:nvSpPr>
          <p:cNvPr id="1108" name="Shape 1108"/>
          <p:cNvSpPr/>
          <p:nvPr/>
        </p:nvSpPr>
        <p:spPr>
          <a:xfrm>
            <a:off x="1233207" y="6739244"/>
            <a:ext cx="10550521" cy="1"/>
          </a:xfrm>
          <a:prstGeom prst="line">
            <a:avLst/>
          </a:prstGeom>
          <a:ln w="12700">
            <a:solidFill>
              <a:srgbClr val="FFFFFF"/>
            </a:solidFill>
            <a:miter lim="400000"/>
          </a:ln>
        </p:spPr>
        <p:txBody>
          <a:bodyPr lIns="0" tIns="0" rIns="0" bIns="0"/>
          <a:lstStyle/>
          <a:p>
            <a:pPr defTabSz="457200">
              <a:defRPr sz="1000">
                <a:latin typeface="+mj-lt"/>
                <a:ea typeface="+mj-ea"/>
                <a:cs typeface="+mj-cs"/>
                <a:sym typeface="Helvetica"/>
              </a:defRPr>
            </a:pPr>
            <a:endParaRPr/>
          </a:p>
        </p:txBody>
      </p:sp>
      <p:pic>
        <p:nvPicPr>
          <p:cNvPr id="1109" name="GA_secondary_cog_bw_rev.pdf"/>
          <p:cNvPicPr>
            <a:picLocks noChangeAspect="1"/>
          </p:cNvPicPr>
          <p:nvPr/>
        </p:nvPicPr>
        <p:blipFill>
          <a:blip r:embed="rId2">
            <a:extLst/>
          </a:blip>
          <a:stretch>
            <a:fillRect/>
          </a:stretch>
        </p:blipFill>
        <p:spPr>
          <a:xfrm>
            <a:off x="11488638" y="6811863"/>
            <a:ext cx="298799" cy="296665"/>
          </a:xfrm>
          <a:prstGeom prst="rect">
            <a:avLst/>
          </a:prstGeom>
          <a:ln w="12700">
            <a:miter lim="400000"/>
          </a:ln>
        </p:spPr>
      </p:pic>
      <p:pic>
        <p:nvPicPr>
          <p:cNvPr id="1110" name="GA_secondary_cog_bw_rev.pdf"/>
          <p:cNvPicPr>
            <a:picLocks noGrp="1" noChangeAspect="1"/>
          </p:cNvPicPr>
          <p:nvPr>
            <p:ph type="pic" idx="13"/>
          </p:nvPr>
        </p:nvPicPr>
        <p:blipFill>
          <a:blip r:embed="rId2">
            <a:extLst/>
          </a:blip>
          <a:stretch>
            <a:fillRect/>
          </a:stretch>
        </p:blipFill>
        <p:spPr>
          <a:prstGeom prst="rect">
            <a:avLst/>
          </a:prstGeom>
        </p:spPr>
      </p:pic>
      <p:sp>
        <p:nvSpPr>
          <p:cNvPr id="1111" name="Shape 1111"/>
          <p:cNvSpPr>
            <a:spLocks noGrp="1"/>
          </p:cNvSpPr>
          <p:nvPr>
            <p:ph type="body" idx="14"/>
          </p:nvPr>
        </p:nvSpPr>
        <p:spPr>
          <a:xfrm>
            <a:off x="1091009" y="2701796"/>
            <a:ext cx="10822782" cy="2833371"/>
          </a:xfrm>
          <a:prstGeom prst="rect">
            <a:avLst/>
          </a:prstGeom>
        </p:spPr>
        <p:txBody>
          <a:bodyPr/>
          <a:lstStyle>
            <a:lvl1pPr>
              <a:defRPr sz="8100" spc="-162"/>
            </a:lvl1pPr>
          </a:lstStyle>
          <a:p>
            <a:r>
              <a:t>So, who needs to know about this stuff?</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Shape 1113"/>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1114" name="Shape 1114"/>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latin typeface="+mj-lt"/>
                <a:ea typeface="+mj-ea"/>
                <a:cs typeface="+mj-cs"/>
                <a:sym typeface="Helvetica"/>
              </a:defRPr>
            </a:pPr>
            <a:endParaRPr/>
          </a:p>
        </p:txBody>
      </p:sp>
      <p:sp>
        <p:nvSpPr>
          <p:cNvPr id="1115" name="Shape 1115"/>
          <p:cNvSpPr>
            <a:spLocks noGrp="1"/>
          </p:cNvSpPr>
          <p:nvPr>
            <p:ph type="body" idx="13"/>
          </p:nvPr>
        </p:nvSpPr>
        <p:spPr>
          <a:prstGeom prst="rect">
            <a:avLst/>
          </a:prstGeom>
        </p:spPr>
        <p:txBody>
          <a:bodyPr/>
          <a:lstStyle/>
          <a:p>
            <a:r>
              <a:t>WRAP UP</a:t>
            </a:r>
          </a:p>
        </p:txBody>
      </p:sp>
      <p:grpSp>
        <p:nvGrpSpPr>
          <p:cNvPr id="1118" name="Group 1118"/>
          <p:cNvGrpSpPr/>
          <p:nvPr/>
        </p:nvGrpSpPr>
        <p:grpSpPr>
          <a:xfrm>
            <a:off x="1427871" y="2608431"/>
            <a:ext cx="1846337" cy="2121052"/>
            <a:chOff x="0" y="0"/>
            <a:chExt cx="1846335" cy="2121050"/>
          </a:xfrm>
        </p:grpSpPr>
        <p:pic>
          <p:nvPicPr>
            <p:cNvPr id="1116" name="pasted-image.png"/>
            <p:cNvPicPr>
              <a:picLocks noChangeAspect="1"/>
            </p:cNvPicPr>
            <p:nvPr/>
          </p:nvPicPr>
          <p:blipFill>
            <a:blip r:embed="rId3">
              <a:extLst/>
            </a:blip>
            <a:stretch>
              <a:fillRect/>
            </a:stretch>
          </p:blipFill>
          <p:spPr>
            <a:xfrm>
              <a:off x="173867" y="0"/>
              <a:ext cx="1498601" cy="1498600"/>
            </a:xfrm>
            <a:prstGeom prst="rect">
              <a:avLst/>
            </a:prstGeom>
            <a:ln w="12700" cap="flat">
              <a:noFill/>
              <a:miter lim="400000"/>
            </a:ln>
            <a:effectLst/>
          </p:spPr>
        </p:pic>
        <p:sp>
          <p:nvSpPr>
            <p:cNvPr id="1117" name="Shape 1117"/>
            <p:cNvSpPr/>
            <p:nvPr/>
          </p:nvSpPr>
          <p:spPr>
            <a:xfrm>
              <a:off x="0" y="1435250"/>
              <a:ext cx="1846336" cy="685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defTabSz="647700">
                <a:buClr>
                  <a:srgbClr val="FFFFFF"/>
                </a:buClr>
                <a:defRPr sz="1900">
                  <a:uFill>
                    <a:solidFill>
                      <a:srgbClr val="000000"/>
                    </a:solidFill>
                  </a:uFill>
                  <a:latin typeface="+mj-lt"/>
                  <a:ea typeface="+mj-ea"/>
                  <a:cs typeface="+mj-cs"/>
                  <a:sym typeface="Helvetica"/>
                </a:defRPr>
              </a:lvl1pPr>
            </a:lstStyle>
            <a:p>
              <a:r>
                <a:t>Business Managers</a:t>
              </a:r>
            </a:p>
          </p:txBody>
        </p:sp>
      </p:grpSp>
      <p:grpSp>
        <p:nvGrpSpPr>
          <p:cNvPr id="1121" name="Group 1121"/>
          <p:cNvGrpSpPr/>
          <p:nvPr/>
        </p:nvGrpSpPr>
        <p:grpSpPr>
          <a:xfrm>
            <a:off x="3468161" y="2556726"/>
            <a:ext cx="1937882" cy="2189048"/>
            <a:chOff x="0" y="0"/>
            <a:chExt cx="1937880" cy="2189046"/>
          </a:xfrm>
        </p:grpSpPr>
        <p:pic>
          <p:nvPicPr>
            <p:cNvPr id="1119" name="pasted-image.png"/>
            <p:cNvPicPr>
              <a:picLocks noChangeAspect="1"/>
            </p:cNvPicPr>
            <p:nvPr/>
          </p:nvPicPr>
          <p:blipFill>
            <a:blip r:embed="rId3">
              <a:extLst/>
            </a:blip>
            <a:stretch>
              <a:fillRect/>
            </a:stretch>
          </p:blipFill>
          <p:spPr>
            <a:xfrm>
              <a:off x="182488" y="0"/>
              <a:ext cx="1572905" cy="1572904"/>
            </a:xfrm>
            <a:prstGeom prst="rect">
              <a:avLst/>
            </a:prstGeom>
            <a:ln w="12700" cap="flat">
              <a:noFill/>
              <a:miter lim="400000"/>
            </a:ln>
            <a:effectLst/>
          </p:spPr>
        </p:pic>
        <p:sp>
          <p:nvSpPr>
            <p:cNvPr id="1120" name="Shape 1120"/>
            <p:cNvSpPr/>
            <p:nvPr/>
          </p:nvSpPr>
          <p:spPr>
            <a:xfrm>
              <a:off x="0" y="1543582"/>
              <a:ext cx="1937881" cy="6454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ctr" defTabSz="647700">
                <a:buClr>
                  <a:srgbClr val="FFFFFF"/>
                </a:buClr>
                <a:defRPr sz="1900">
                  <a:uFill>
                    <a:solidFill>
                      <a:srgbClr val="000000"/>
                    </a:solidFill>
                  </a:uFill>
                  <a:latin typeface="+mj-lt"/>
                  <a:ea typeface="+mj-ea"/>
                  <a:cs typeface="+mj-cs"/>
                  <a:sym typeface="Helvetica"/>
                </a:defRPr>
              </a:lvl1pPr>
            </a:lstStyle>
            <a:p>
              <a:r>
                <a:t>Product Managers</a:t>
              </a:r>
            </a:p>
          </p:txBody>
        </p:sp>
      </p:grpSp>
      <p:grpSp>
        <p:nvGrpSpPr>
          <p:cNvPr id="1124" name="Group 1124"/>
          <p:cNvGrpSpPr/>
          <p:nvPr/>
        </p:nvGrpSpPr>
        <p:grpSpPr>
          <a:xfrm>
            <a:off x="5599996" y="2608431"/>
            <a:ext cx="1846337" cy="1857097"/>
            <a:chOff x="123561" y="0"/>
            <a:chExt cx="1846335" cy="1857095"/>
          </a:xfrm>
        </p:grpSpPr>
        <p:pic>
          <p:nvPicPr>
            <p:cNvPr id="1122" name="pasted-image.png"/>
            <p:cNvPicPr>
              <a:picLocks noChangeAspect="1"/>
            </p:cNvPicPr>
            <p:nvPr/>
          </p:nvPicPr>
          <p:blipFill>
            <a:blip r:embed="rId3">
              <a:extLst/>
            </a:blip>
            <a:stretch>
              <a:fillRect/>
            </a:stretch>
          </p:blipFill>
          <p:spPr>
            <a:xfrm>
              <a:off x="173867" y="0"/>
              <a:ext cx="1498601" cy="1498600"/>
            </a:xfrm>
            <a:prstGeom prst="rect">
              <a:avLst/>
            </a:prstGeom>
            <a:ln w="12700" cap="flat">
              <a:noFill/>
              <a:miter lim="400000"/>
            </a:ln>
            <a:effectLst/>
          </p:spPr>
        </p:pic>
        <p:sp>
          <p:nvSpPr>
            <p:cNvPr id="1123" name="Shape 1123"/>
            <p:cNvSpPr/>
            <p:nvPr/>
          </p:nvSpPr>
          <p:spPr>
            <a:xfrm>
              <a:off x="123561" y="1463395"/>
              <a:ext cx="1846336" cy="393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defTabSz="647700">
                <a:buClr>
                  <a:srgbClr val="FFFFFF"/>
                </a:buClr>
                <a:defRPr sz="1900">
                  <a:uFill>
                    <a:solidFill>
                      <a:srgbClr val="000000"/>
                    </a:solidFill>
                  </a:uFill>
                  <a:latin typeface="+mj-lt"/>
                  <a:ea typeface="+mj-ea"/>
                  <a:cs typeface="+mj-cs"/>
                  <a:sym typeface="Helvetica"/>
                </a:defRPr>
              </a:lvl1pPr>
            </a:lstStyle>
            <a:p>
              <a:r>
                <a:t>Designers</a:t>
              </a:r>
            </a:p>
          </p:txBody>
        </p:sp>
      </p:grpSp>
      <p:grpSp>
        <p:nvGrpSpPr>
          <p:cNvPr id="1127" name="Group 1127"/>
          <p:cNvGrpSpPr/>
          <p:nvPr/>
        </p:nvGrpSpPr>
        <p:grpSpPr>
          <a:xfrm>
            <a:off x="9319406" y="2608431"/>
            <a:ext cx="2257523" cy="1841652"/>
            <a:chOff x="0" y="0"/>
            <a:chExt cx="2257522" cy="1841650"/>
          </a:xfrm>
        </p:grpSpPr>
        <p:pic>
          <p:nvPicPr>
            <p:cNvPr id="1125" name="pasted-image.png"/>
            <p:cNvPicPr>
              <a:picLocks noChangeAspect="1"/>
            </p:cNvPicPr>
            <p:nvPr/>
          </p:nvPicPr>
          <p:blipFill>
            <a:blip r:embed="rId3">
              <a:extLst/>
            </a:blip>
            <a:stretch>
              <a:fillRect/>
            </a:stretch>
          </p:blipFill>
          <p:spPr>
            <a:xfrm>
              <a:off x="379461" y="0"/>
              <a:ext cx="1498601" cy="1498600"/>
            </a:xfrm>
            <a:prstGeom prst="rect">
              <a:avLst/>
            </a:prstGeom>
            <a:ln w="12700" cap="flat">
              <a:noFill/>
              <a:miter lim="400000"/>
            </a:ln>
            <a:effectLst/>
          </p:spPr>
        </p:pic>
        <p:sp>
          <p:nvSpPr>
            <p:cNvPr id="1126" name="Shape 1126"/>
            <p:cNvSpPr/>
            <p:nvPr/>
          </p:nvSpPr>
          <p:spPr>
            <a:xfrm>
              <a:off x="0" y="1447950"/>
              <a:ext cx="2257523" cy="393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defTabSz="647700">
                <a:buClr>
                  <a:srgbClr val="FFFFFF"/>
                </a:buClr>
                <a:defRPr sz="1900">
                  <a:uFill>
                    <a:solidFill>
                      <a:srgbClr val="000000"/>
                    </a:solidFill>
                  </a:uFill>
                  <a:latin typeface="+mj-lt"/>
                  <a:ea typeface="+mj-ea"/>
                  <a:cs typeface="+mj-cs"/>
                  <a:sym typeface="Helvetica"/>
                </a:defRPr>
              </a:lvl1pPr>
            </a:lstStyle>
            <a:p>
              <a:r>
                <a:t>Programmers</a:t>
              </a:r>
            </a:p>
          </p:txBody>
        </p:sp>
      </p:grpSp>
      <p:grpSp>
        <p:nvGrpSpPr>
          <p:cNvPr id="1130" name="Group 1130"/>
          <p:cNvGrpSpPr/>
          <p:nvPr/>
        </p:nvGrpSpPr>
        <p:grpSpPr>
          <a:xfrm>
            <a:off x="7341384" y="2496967"/>
            <a:ext cx="2257523" cy="1971909"/>
            <a:chOff x="0" y="-176593"/>
            <a:chExt cx="2257522" cy="1971908"/>
          </a:xfrm>
        </p:grpSpPr>
        <p:pic>
          <p:nvPicPr>
            <p:cNvPr id="1128" name="pasted-image.png"/>
            <p:cNvPicPr>
              <a:picLocks noChangeAspect="1"/>
            </p:cNvPicPr>
            <p:nvPr/>
          </p:nvPicPr>
          <p:blipFill>
            <a:blip r:embed="rId3">
              <a:extLst/>
            </a:blip>
            <a:stretch>
              <a:fillRect/>
            </a:stretch>
          </p:blipFill>
          <p:spPr>
            <a:xfrm>
              <a:off x="314332" y="-176594"/>
              <a:ext cx="1628859" cy="1628859"/>
            </a:xfrm>
            <a:prstGeom prst="rect">
              <a:avLst/>
            </a:prstGeom>
            <a:ln w="12700" cap="flat">
              <a:noFill/>
              <a:miter lim="400000"/>
            </a:ln>
            <a:effectLst/>
          </p:spPr>
        </p:pic>
        <p:sp>
          <p:nvSpPr>
            <p:cNvPr id="1129" name="Shape 1129"/>
            <p:cNvSpPr/>
            <p:nvPr/>
          </p:nvSpPr>
          <p:spPr>
            <a:xfrm>
              <a:off x="0" y="1401615"/>
              <a:ext cx="2257523" cy="393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defTabSz="647700">
                <a:buClr>
                  <a:srgbClr val="FFFFFF"/>
                </a:buClr>
                <a:defRPr sz="1900">
                  <a:uFill>
                    <a:solidFill>
                      <a:srgbClr val="000000"/>
                    </a:solidFill>
                  </a:uFill>
                  <a:latin typeface="+mj-lt"/>
                  <a:ea typeface="+mj-ea"/>
                  <a:cs typeface="+mj-cs"/>
                  <a:sym typeface="Helvetica"/>
                </a:defRPr>
              </a:lvl1pPr>
            </a:lstStyle>
            <a:p>
              <a:r>
                <a:t>Marketers</a:t>
              </a:r>
            </a:p>
          </p:txBody>
        </p:sp>
      </p:grpSp>
      <p:sp>
        <p:nvSpPr>
          <p:cNvPr id="1131" name="Shape 1131"/>
          <p:cNvSpPr/>
          <p:nvPr/>
        </p:nvSpPr>
        <p:spPr>
          <a:xfrm>
            <a:off x="5811814" y="2588069"/>
            <a:ext cx="1510958" cy="1420169"/>
          </a:xfrm>
          <a:prstGeom prst="rect">
            <a:avLst/>
          </a:prstGeom>
          <a:solidFill>
            <a:srgbClr val="FFFFFF"/>
          </a:solidFill>
          <a:ln w="12700">
            <a:miter lim="400000"/>
          </a:ln>
        </p:spPr>
        <p:txBody>
          <a:bodyPr lIns="50800" tIns="50800" rIns="50800" bIns="50800" anchor="ctr"/>
          <a:lstStyle/>
          <a:p>
            <a:pPr defTabSz="1308100">
              <a:defRPr sz="2400">
                <a:uFill>
                  <a:solidFill>
                    <a:srgbClr val="FFFFFF"/>
                  </a:solidFill>
                </a:uFill>
                <a:latin typeface="+mj-lt"/>
                <a:ea typeface="+mj-ea"/>
                <a:cs typeface="+mj-cs"/>
                <a:sym typeface="Helvetica"/>
              </a:defRPr>
            </a:pPr>
            <a:endParaRPr/>
          </a:p>
        </p:txBody>
      </p:sp>
      <p:sp>
        <p:nvSpPr>
          <p:cNvPr id="1132" name="Shape 1132"/>
          <p:cNvSpPr/>
          <p:nvPr/>
        </p:nvSpPr>
        <p:spPr>
          <a:xfrm>
            <a:off x="1392661" y="2588069"/>
            <a:ext cx="1510958" cy="1420169"/>
          </a:xfrm>
          <a:prstGeom prst="rect">
            <a:avLst/>
          </a:prstGeom>
          <a:solidFill>
            <a:srgbClr val="FFFFFF"/>
          </a:solidFill>
          <a:ln w="12700">
            <a:miter lim="400000"/>
          </a:ln>
        </p:spPr>
        <p:txBody>
          <a:bodyPr lIns="50800" tIns="50800" rIns="50800" bIns="50800" anchor="ctr"/>
          <a:lstStyle/>
          <a:p>
            <a:pPr defTabSz="1308100">
              <a:defRPr sz="2400">
                <a:uFill>
                  <a:solidFill>
                    <a:srgbClr val="FFFFFF"/>
                  </a:solidFill>
                </a:uFill>
                <a:latin typeface="+mj-lt"/>
                <a:ea typeface="+mj-ea"/>
                <a:cs typeface="+mj-cs"/>
                <a:sym typeface="Helvetica"/>
              </a:defRPr>
            </a:pPr>
            <a:endParaRPr/>
          </a:p>
        </p:txBody>
      </p:sp>
      <p:sp>
        <p:nvSpPr>
          <p:cNvPr id="1133" name="Shape 1133"/>
          <p:cNvSpPr/>
          <p:nvPr/>
        </p:nvSpPr>
        <p:spPr>
          <a:xfrm>
            <a:off x="9692688" y="2588069"/>
            <a:ext cx="1510958" cy="1420169"/>
          </a:xfrm>
          <a:prstGeom prst="rect">
            <a:avLst/>
          </a:prstGeom>
          <a:solidFill>
            <a:srgbClr val="FFFFFF"/>
          </a:solidFill>
          <a:ln w="12700">
            <a:miter lim="400000"/>
          </a:ln>
        </p:spPr>
        <p:txBody>
          <a:bodyPr lIns="50800" tIns="50800" rIns="50800" bIns="50800" anchor="ctr"/>
          <a:lstStyle/>
          <a:p>
            <a:pPr defTabSz="1308100">
              <a:defRPr sz="2400">
                <a:uFill>
                  <a:solidFill>
                    <a:srgbClr val="FFFFFF"/>
                  </a:solidFill>
                </a:uFill>
                <a:latin typeface="+mj-lt"/>
                <a:ea typeface="+mj-ea"/>
                <a:cs typeface="+mj-cs"/>
                <a:sym typeface="Helvetica"/>
              </a:defRPr>
            </a:pPr>
            <a:endParaRPr/>
          </a:p>
        </p:txBody>
      </p:sp>
      <p:pic>
        <p:nvPicPr>
          <p:cNvPr id="1134" name="pasted-image.png"/>
          <p:cNvPicPr>
            <a:picLocks noChangeAspect="1"/>
          </p:cNvPicPr>
          <p:nvPr/>
        </p:nvPicPr>
        <p:blipFill>
          <a:blip r:embed="rId4">
            <a:extLst/>
          </a:blip>
          <a:stretch>
            <a:fillRect/>
          </a:stretch>
        </p:blipFill>
        <p:spPr>
          <a:xfrm>
            <a:off x="2014329" y="2628100"/>
            <a:ext cx="673421" cy="1340107"/>
          </a:xfrm>
          <a:prstGeom prst="rect">
            <a:avLst/>
          </a:prstGeom>
          <a:ln w="12700">
            <a:miter lim="400000"/>
          </a:ln>
        </p:spPr>
      </p:pic>
      <p:pic>
        <p:nvPicPr>
          <p:cNvPr id="1135" name="pasted-image.png"/>
          <p:cNvPicPr>
            <a:picLocks noChangeAspect="1"/>
          </p:cNvPicPr>
          <p:nvPr/>
        </p:nvPicPr>
        <p:blipFill>
          <a:blip r:embed="rId4">
            <a:extLst/>
          </a:blip>
          <a:stretch>
            <a:fillRect/>
          </a:stretch>
        </p:blipFill>
        <p:spPr>
          <a:xfrm>
            <a:off x="6165689" y="2628100"/>
            <a:ext cx="673422" cy="1340107"/>
          </a:xfrm>
          <a:prstGeom prst="rect">
            <a:avLst/>
          </a:prstGeom>
          <a:ln w="12700">
            <a:miter lim="400000"/>
          </a:ln>
        </p:spPr>
      </p:pic>
      <p:pic>
        <p:nvPicPr>
          <p:cNvPr id="1136" name="pasted-image.png"/>
          <p:cNvPicPr>
            <a:picLocks noChangeAspect="1"/>
          </p:cNvPicPr>
          <p:nvPr/>
        </p:nvPicPr>
        <p:blipFill>
          <a:blip r:embed="rId4">
            <a:extLst/>
          </a:blip>
          <a:stretch>
            <a:fillRect/>
          </a:stretch>
        </p:blipFill>
        <p:spPr>
          <a:xfrm>
            <a:off x="10101181" y="2628100"/>
            <a:ext cx="673422" cy="1340107"/>
          </a:xfrm>
          <a:prstGeom prst="rect">
            <a:avLst/>
          </a:prstGeom>
          <a:ln w="12700">
            <a:miter lim="400000"/>
          </a:ln>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Shape 1140"/>
          <p:cNvSpPr/>
          <p:nvPr/>
        </p:nvSpPr>
        <p:spPr>
          <a:xfrm>
            <a:off x="635000" y="736600"/>
            <a:ext cx="7721600" cy="4185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3200" b="1" cap="all" spc="-64">
                <a:uFill>
                  <a:solidFill>
                    <a:srgbClr val="000000"/>
                  </a:solidFill>
                </a:uFill>
                <a:latin typeface="+mj-lt"/>
                <a:ea typeface="+mj-ea"/>
                <a:cs typeface="+mj-cs"/>
                <a:sym typeface="Helvetica"/>
              </a:defRPr>
            </a:lvl1pPr>
          </a:lstStyle>
          <a:p>
            <a:pPr>
              <a:defRPr sz="1800" b="0" cap="none" spc="0">
                <a:uFillTx/>
              </a:defRPr>
            </a:pPr>
            <a:r>
              <a:rPr sz="3200" b="1" cap="all" spc="-64">
                <a:uFill>
                  <a:solidFill>
                    <a:srgbClr val="000000"/>
                  </a:solidFill>
                </a:uFill>
              </a:rPr>
              <a:t>JAVASCRIPT 101</a:t>
            </a:r>
          </a:p>
        </p:txBody>
      </p:sp>
      <p:sp>
        <p:nvSpPr>
          <p:cNvPr id="1141" name="Shape 1141"/>
          <p:cNvSpPr/>
          <p:nvPr/>
        </p:nvSpPr>
        <p:spPr>
          <a:xfrm>
            <a:off x="378941" y="5846941"/>
            <a:ext cx="3725278" cy="13716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algn="ctr" defTabSz="1308100">
              <a:spcBef>
                <a:spcPts val="1000"/>
              </a:spcBef>
              <a:defRPr sz="3800" b="1">
                <a:latin typeface="+mj-lt"/>
                <a:ea typeface="+mj-ea"/>
                <a:cs typeface="+mj-cs"/>
                <a:sym typeface="Helvetica"/>
              </a:defRPr>
            </a:pPr>
            <a:r>
              <a:rPr>
                <a:uFill>
                  <a:solidFill>
                    <a:srgbClr val="000000"/>
                  </a:solidFill>
                </a:uFill>
              </a:rPr>
              <a:t>PART-TIME:</a:t>
            </a:r>
          </a:p>
          <a:p>
            <a:pPr algn="ctr" defTabSz="1308100">
              <a:spcBef>
                <a:spcPts val="1000"/>
              </a:spcBef>
              <a:defRPr sz="3800" b="1">
                <a:latin typeface="+mj-lt"/>
                <a:ea typeface="+mj-ea"/>
                <a:cs typeface="+mj-cs"/>
                <a:sym typeface="Helvetica"/>
              </a:defRPr>
            </a:pPr>
            <a:r>
              <a:rPr>
                <a:uFill>
                  <a:solidFill>
                    <a:srgbClr val="000000"/>
                  </a:solidFill>
                </a:uFill>
              </a:rPr>
              <a:t> JS/FEWD</a:t>
            </a:r>
          </a:p>
        </p:txBody>
      </p:sp>
      <p:sp>
        <p:nvSpPr>
          <p:cNvPr id="1142" name="Shape 1142"/>
          <p:cNvSpPr/>
          <p:nvPr/>
        </p:nvSpPr>
        <p:spPr>
          <a:xfrm>
            <a:off x="4935662" y="5848527"/>
            <a:ext cx="3302001" cy="13716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algn="ctr" defTabSz="1308100">
              <a:spcBef>
                <a:spcPts val="1000"/>
              </a:spcBef>
              <a:defRPr sz="3800" b="1">
                <a:latin typeface="+mj-lt"/>
                <a:ea typeface="+mj-ea"/>
                <a:cs typeface="+mj-cs"/>
                <a:sym typeface="Helvetica"/>
              </a:defRPr>
            </a:pPr>
            <a:r>
              <a:rPr>
                <a:uFill>
                  <a:solidFill>
                    <a:srgbClr val="000000"/>
                  </a:solidFill>
                </a:uFill>
              </a:rPr>
              <a:t>ONLINE: </a:t>
            </a:r>
          </a:p>
          <a:p>
            <a:pPr algn="ctr" defTabSz="1308100">
              <a:spcBef>
                <a:spcPts val="1000"/>
              </a:spcBef>
              <a:defRPr sz="3800" b="1">
                <a:latin typeface="+mj-lt"/>
                <a:ea typeface="+mj-ea"/>
                <a:cs typeface="+mj-cs"/>
                <a:sym typeface="Helvetica"/>
              </a:defRPr>
            </a:pPr>
            <a:r>
              <a:rPr>
                <a:uFill>
                  <a:solidFill>
                    <a:srgbClr val="000000"/>
                  </a:solidFill>
                </a:uFill>
              </a:rPr>
              <a:t>HCD</a:t>
            </a:r>
          </a:p>
        </p:txBody>
      </p:sp>
      <p:pic>
        <p:nvPicPr>
          <p:cNvPr id="1143" name="image14.png"/>
          <p:cNvPicPr>
            <a:picLocks noChangeAspect="1"/>
          </p:cNvPicPr>
          <p:nvPr/>
        </p:nvPicPr>
        <p:blipFill>
          <a:blip r:embed="rId2">
            <a:extLst/>
          </a:blip>
          <a:stretch>
            <a:fillRect/>
          </a:stretch>
        </p:blipFill>
        <p:spPr>
          <a:xfrm>
            <a:off x="9138866" y="3186829"/>
            <a:ext cx="3162480" cy="1981202"/>
          </a:xfrm>
          <a:prstGeom prst="rect">
            <a:avLst/>
          </a:prstGeom>
          <a:ln w="12700">
            <a:miter lim="400000"/>
          </a:ln>
        </p:spPr>
      </p:pic>
      <p:pic>
        <p:nvPicPr>
          <p:cNvPr id="1144" name="image15.png"/>
          <p:cNvPicPr>
            <a:picLocks noChangeAspect="1"/>
          </p:cNvPicPr>
          <p:nvPr/>
        </p:nvPicPr>
        <p:blipFill>
          <a:blip r:embed="rId3">
            <a:extLst/>
          </a:blip>
          <a:stretch>
            <a:fillRect/>
          </a:stretch>
        </p:blipFill>
        <p:spPr>
          <a:xfrm>
            <a:off x="5568583" y="3402757"/>
            <a:ext cx="2036159" cy="1549347"/>
          </a:xfrm>
          <a:prstGeom prst="rect">
            <a:avLst/>
          </a:prstGeom>
          <a:ln w="12700">
            <a:miter lim="400000"/>
          </a:ln>
        </p:spPr>
      </p:pic>
      <p:pic>
        <p:nvPicPr>
          <p:cNvPr id="1145" name="image16.png"/>
          <p:cNvPicPr>
            <a:picLocks noChangeAspect="1"/>
          </p:cNvPicPr>
          <p:nvPr/>
        </p:nvPicPr>
        <p:blipFill>
          <a:blip r:embed="rId4">
            <a:extLst/>
          </a:blip>
          <a:stretch>
            <a:fillRect/>
          </a:stretch>
        </p:blipFill>
        <p:spPr>
          <a:xfrm>
            <a:off x="633364" y="2937593"/>
            <a:ext cx="3216431" cy="2476502"/>
          </a:xfrm>
          <a:prstGeom prst="rect">
            <a:avLst/>
          </a:prstGeom>
          <a:ln w="12700">
            <a:miter lim="400000"/>
          </a:ln>
        </p:spPr>
      </p:pic>
      <p:sp>
        <p:nvSpPr>
          <p:cNvPr id="1146" name="Shape 1146"/>
          <p:cNvSpPr/>
          <p:nvPr/>
        </p:nvSpPr>
        <p:spPr>
          <a:xfrm>
            <a:off x="9069105" y="5862176"/>
            <a:ext cx="3302001" cy="20828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algn="ctr" defTabSz="1308100">
              <a:spcBef>
                <a:spcPts val="1000"/>
              </a:spcBef>
              <a:defRPr sz="3800" b="1">
                <a:latin typeface="+mj-lt"/>
                <a:ea typeface="+mj-ea"/>
                <a:cs typeface="+mj-cs"/>
                <a:sym typeface="Helvetica"/>
              </a:defRPr>
            </a:pPr>
            <a:r>
              <a:rPr>
                <a:uFill>
                  <a:solidFill>
                    <a:srgbClr val="000000"/>
                  </a:solidFill>
                </a:uFill>
              </a:rPr>
              <a:t>FULL-TIME:</a:t>
            </a:r>
          </a:p>
          <a:p>
            <a:pPr algn="ctr" defTabSz="1308100">
              <a:spcBef>
                <a:spcPts val="1000"/>
              </a:spcBef>
              <a:defRPr sz="3800" b="1">
                <a:latin typeface="+mj-lt"/>
                <a:ea typeface="+mj-ea"/>
                <a:cs typeface="+mj-cs"/>
                <a:sym typeface="Helvetica"/>
              </a:defRPr>
            </a:pPr>
            <a:r>
              <a:rPr>
                <a:uFill>
                  <a:solidFill>
                    <a:srgbClr val="000000"/>
                  </a:solidFill>
                </a:uFill>
              </a:rPr>
              <a:t> WDI / WDIR</a:t>
            </a:r>
          </a:p>
        </p:txBody>
      </p:sp>
      <p:sp>
        <p:nvSpPr>
          <p:cNvPr id="1147" name="Shape 1147"/>
          <p:cNvSpPr>
            <a:spLocks noGrp="1"/>
          </p:cNvSpPr>
          <p:nvPr>
            <p:ph type="title"/>
          </p:nvPr>
        </p:nvSpPr>
        <p:spPr>
          <a:xfrm>
            <a:off x="635000" y="1261733"/>
            <a:ext cx="11734800" cy="1052315"/>
          </a:xfrm>
          <a:prstGeom prst="rect">
            <a:avLst/>
          </a:prstGeom>
        </p:spPr>
        <p:txBody>
          <a:bodyPr anchor="ctr">
            <a:normAutofit/>
          </a:bodyPr>
          <a:lstStyle/>
          <a:p>
            <a:pPr>
              <a:defRPr sz="4600" cap="none" spc="0">
                <a:uFillTx/>
              </a:defRPr>
            </a:pPr>
            <a:r>
              <a:t>HOW TO LEARN THIS AT GA</a:t>
            </a:r>
            <a:r>
              <a:rPr cap="all" spc="-170">
                <a:uFill>
                  <a:solidFill>
                    <a:srgbClr val="000000"/>
                  </a:solidFill>
                </a:uFill>
              </a:rPr>
              <a: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Shape 1149"/>
          <p:cNvSpPr>
            <a:spLocks noGrp="1"/>
          </p:cNvSpPr>
          <p:nvPr>
            <p:ph type="title"/>
          </p:nvPr>
        </p:nvSpPr>
        <p:spPr>
          <a:xfrm>
            <a:off x="635000" y="1261733"/>
            <a:ext cx="11734800" cy="1052315"/>
          </a:xfrm>
          <a:prstGeom prst="rect">
            <a:avLst/>
          </a:prstGeom>
        </p:spPr>
        <p:txBody>
          <a:bodyPr anchor="ctr">
            <a:normAutofit/>
          </a:bodyPr>
          <a:lstStyle>
            <a:lvl1pPr>
              <a:defRPr sz="4600" spc="-170"/>
            </a:lvl1pPr>
          </a:lstStyle>
          <a:p>
            <a:pPr>
              <a:defRPr b="0" cap="none" spc="0">
                <a:uFillTx/>
              </a:defRPr>
            </a:pPr>
            <a:r>
              <a:rPr b="1" cap="all" spc="-170">
                <a:uFill>
                  <a:solidFill>
                    <a:srgbClr val="000000"/>
                  </a:solidFill>
                </a:uFill>
              </a:rPr>
              <a:t>reference pages:</a:t>
            </a:r>
          </a:p>
        </p:txBody>
      </p:sp>
      <p:sp>
        <p:nvSpPr>
          <p:cNvPr id="1150" name="Shape 1150"/>
          <p:cNvSpPr/>
          <p:nvPr/>
        </p:nvSpPr>
        <p:spPr>
          <a:xfrm>
            <a:off x="1073414" y="2439383"/>
            <a:ext cx="10857972" cy="39370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marL="320842" indent="-320842" defTabSz="1308100">
              <a:buSzPct val="100000"/>
              <a:buChar char="•"/>
              <a:defRPr sz="3200">
                <a:latin typeface="+mj-lt"/>
                <a:ea typeface="+mj-ea"/>
                <a:cs typeface="+mj-cs"/>
                <a:sym typeface="Helvetica"/>
              </a:defRPr>
            </a:pPr>
            <a:r>
              <a:t>Mozilla Developer Network</a:t>
            </a:r>
          </a:p>
          <a:p>
            <a:pPr marL="320842" indent="-320842" defTabSz="1308100">
              <a:buSzPct val="100000"/>
              <a:buChar char="•"/>
              <a:defRPr sz="3200">
                <a:latin typeface="+mj-lt"/>
                <a:ea typeface="+mj-ea"/>
                <a:cs typeface="+mj-cs"/>
                <a:sym typeface="Helvetica"/>
              </a:defRPr>
            </a:pPr>
            <a:r>
              <a:t>W3Schools</a:t>
            </a:r>
          </a:p>
          <a:p>
            <a:pPr marL="320842" indent="-320842" defTabSz="1308100">
              <a:buSzPct val="100000"/>
              <a:buChar char="•"/>
              <a:defRPr sz="3200">
                <a:latin typeface="+mj-lt"/>
                <a:ea typeface="+mj-ea"/>
                <a:cs typeface="+mj-cs"/>
                <a:sym typeface="Helvetica"/>
              </a:defRPr>
            </a:pPr>
            <a:r>
              <a:t>CSS Tricks</a:t>
            </a:r>
          </a:p>
          <a:p>
            <a:pPr marL="320842" indent="-320842" defTabSz="1308100">
              <a:buSzPct val="100000"/>
              <a:buChar char="•"/>
              <a:defRPr sz="3200">
                <a:latin typeface="+mj-lt"/>
                <a:ea typeface="+mj-ea"/>
                <a:cs typeface="+mj-cs"/>
                <a:sym typeface="Helvetica"/>
              </a:defRPr>
            </a:pPr>
            <a:r>
              <a:t>Web Field Manual</a:t>
            </a:r>
          </a:p>
          <a:p>
            <a:pPr marL="320842" indent="-320842" defTabSz="1308100">
              <a:buSzPct val="100000"/>
              <a:buChar char="•"/>
              <a:defRPr sz="3200">
                <a:latin typeface="+mj-lt"/>
                <a:ea typeface="+mj-ea"/>
                <a:cs typeface="+mj-cs"/>
                <a:sym typeface="Helvetica"/>
              </a:defRPr>
            </a:pPr>
            <a:r>
              <a:t>Free IT Books</a:t>
            </a:r>
          </a:p>
          <a:p>
            <a:pPr marL="320842" indent="-320842" defTabSz="1308100">
              <a:buSzPct val="100000"/>
              <a:buChar char="•"/>
              <a:defRPr sz="3200">
                <a:latin typeface="+mj-lt"/>
                <a:ea typeface="+mj-ea"/>
                <a:cs typeface="+mj-cs"/>
                <a:sym typeface="Helvetica"/>
              </a:defRPr>
            </a:pPr>
            <a:r>
              <a:t>JSDB.io</a:t>
            </a:r>
          </a:p>
          <a:p>
            <a:pPr marL="320842" indent="-320842" defTabSz="1308100">
              <a:buSzPct val="100000"/>
              <a:buChar char="•"/>
              <a:defRPr sz="3200">
                <a:latin typeface="+mj-lt"/>
                <a:ea typeface="+mj-ea"/>
                <a:cs typeface="+mj-cs"/>
                <a:sym typeface="Helvetica"/>
              </a:defRPr>
            </a:pPr>
            <a:r>
              <a:t>Site Point</a:t>
            </a:r>
          </a:p>
          <a:p>
            <a:pPr marL="320842" indent="-320842" defTabSz="1308100">
              <a:buSzPct val="100000"/>
              <a:buChar char="•"/>
              <a:defRPr sz="3200">
                <a:latin typeface="+mj-lt"/>
                <a:ea typeface="+mj-ea"/>
                <a:cs typeface="+mj-cs"/>
                <a:sym typeface="Helvetica"/>
              </a:defRPr>
            </a:pPr>
            <a:r>
              <a:t>Codrops</a:t>
            </a:r>
          </a:p>
        </p:txBody>
      </p:sp>
      <p:sp>
        <p:nvSpPr>
          <p:cNvPr id="1151" name="Shape 1151"/>
          <p:cNvSpPr/>
          <p:nvPr/>
        </p:nvSpPr>
        <p:spPr>
          <a:xfrm>
            <a:off x="635000" y="736600"/>
            <a:ext cx="7721600" cy="4185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3200" b="1" cap="all" spc="-64">
                <a:uFill>
                  <a:solidFill>
                    <a:srgbClr val="000000"/>
                  </a:solidFill>
                </a:uFill>
                <a:latin typeface="+mj-lt"/>
                <a:ea typeface="+mj-ea"/>
                <a:cs typeface="+mj-cs"/>
                <a:sym typeface="Helvetica"/>
              </a:defRPr>
            </a:lvl1pPr>
          </a:lstStyle>
          <a:p>
            <a:pPr>
              <a:defRPr sz="1800" b="0" cap="none" spc="0">
                <a:uFillTx/>
              </a:defRPr>
            </a:pPr>
            <a:r>
              <a:rPr sz="3200" b="1" cap="all" spc="-64">
                <a:uFill>
                  <a:solidFill>
                    <a:srgbClr val="000000"/>
                  </a:solidFill>
                </a:uFill>
              </a:rPr>
              <a:t>JAVASCRIPT 101</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 name="Shape 1153"/>
          <p:cNvSpPr>
            <a:spLocks noGrp="1"/>
          </p:cNvSpPr>
          <p:nvPr>
            <p:ph type="title"/>
          </p:nvPr>
        </p:nvSpPr>
        <p:spPr>
          <a:xfrm>
            <a:off x="635000" y="1261733"/>
            <a:ext cx="11734800" cy="1052315"/>
          </a:xfrm>
          <a:prstGeom prst="rect">
            <a:avLst/>
          </a:prstGeom>
        </p:spPr>
        <p:txBody>
          <a:bodyPr anchor="ctr">
            <a:normAutofit/>
          </a:bodyPr>
          <a:lstStyle>
            <a:lvl1pPr>
              <a:defRPr sz="4600" spc="-170"/>
            </a:lvl1pPr>
          </a:lstStyle>
          <a:p>
            <a:pPr>
              <a:defRPr b="0" cap="none" spc="0">
                <a:uFillTx/>
              </a:defRPr>
            </a:pPr>
            <a:r>
              <a:rPr b="1" cap="all" spc="-170">
                <a:uFill>
                  <a:solidFill>
                    <a:srgbClr val="000000"/>
                  </a:solidFill>
                </a:uFill>
              </a:rPr>
              <a:t>STAYING CURRENT</a:t>
            </a:r>
          </a:p>
        </p:txBody>
      </p:sp>
      <p:sp>
        <p:nvSpPr>
          <p:cNvPr id="1154" name="Shape 1154"/>
          <p:cNvSpPr/>
          <p:nvPr/>
        </p:nvSpPr>
        <p:spPr>
          <a:xfrm>
            <a:off x="1073414" y="2439383"/>
            <a:ext cx="10857972" cy="44196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marL="320842" indent="-320842" defTabSz="1308100">
              <a:buSzPct val="100000"/>
              <a:buChar char="•"/>
              <a:defRPr sz="3200">
                <a:latin typeface="+mj-lt"/>
                <a:ea typeface="+mj-ea"/>
                <a:cs typeface="+mj-cs"/>
                <a:sym typeface="Helvetica"/>
              </a:defRPr>
            </a:pPr>
            <a:r>
              <a:t>Smashing Magazine</a:t>
            </a:r>
          </a:p>
          <a:p>
            <a:pPr marL="320842" indent="-320842" defTabSz="1308100">
              <a:buSzPct val="100000"/>
              <a:buChar char="•"/>
              <a:defRPr sz="3200">
                <a:latin typeface="+mj-lt"/>
                <a:ea typeface="+mj-ea"/>
                <a:cs typeface="+mj-cs"/>
                <a:sym typeface="Helvetica"/>
              </a:defRPr>
            </a:pPr>
            <a:r>
              <a:t>Sidebar.io</a:t>
            </a:r>
          </a:p>
          <a:p>
            <a:pPr marL="320842" indent="-320842" defTabSz="1308100">
              <a:buSzPct val="100000"/>
              <a:buChar char="•"/>
              <a:defRPr sz="3200">
                <a:latin typeface="+mj-lt"/>
                <a:ea typeface="+mj-ea"/>
                <a:cs typeface="+mj-cs"/>
                <a:sym typeface="Helvetica"/>
              </a:defRPr>
            </a:pPr>
            <a:r>
              <a:t>Codrops</a:t>
            </a:r>
          </a:p>
          <a:p>
            <a:pPr marL="320842" indent="-320842" defTabSz="1308100">
              <a:buSzPct val="100000"/>
              <a:buChar char="•"/>
              <a:defRPr sz="3200">
                <a:latin typeface="+mj-lt"/>
                <a:ea typeface="+mj-ea"/>
                <a:cs typeface="+mj-cs"/>
                <a:sym typeface="Helvetica"/>
              </a:defRPr>
            </a:pPr>
            <a:r>
              <a:t>Medium</a:t>
            </a:r>
          </a:p>
          <a:p>
            <a:pPr marL="320842" indent="-320842" defTabSz="1308100">
              <a:buSzPct val="100000"/>
              <a:buChar char="•"/>
              <a:defRPr sz="3200">
                <a:latin typeface="+mj-lt"/>
                <a:ea typeface="+mj-ea"/>
                <a:cs typeface="+mj-cs"/>
                <a:sym typeface="Helvetica"/>
              </a:defRPr>
            </a:pPr>
            <a:r>
              <a:t>A List Apart</a:t>
            </a:r>
          </a:p>
          <a:p>
            <a:pPr marL="320842" indent="-320842" defTabSz="1308100">
              <a:buSzPct val="100000"/>
              <a:buChar char="•"/>
              <a:defRPr sz="3200">
                <a:latin typeface="+mj-lt"/>
                <a:ea typeface="+mj-ea"/>
                <a:cs typeface="+mj-cs"/>
                <a:sym typeface="Helvetica"/>
              </a:defRPr>
            </a:pPr>
            <a:r>
              <a:t>Web Designer Weekly</a:t>
            </a:r>
          </a:p>
          <a:p>
            <a:pPr marL="320842" indent="-320842" defTabSz="1308100">
              <a:buSzPct val="100000"/>
              <a:buChar char="•"/>
              <a:defRPr sz="3200">
                <a:latin typeface="+mj-lt"/>
                <a:ea typeface="+mj-ea"/>
                <a:cs typeface="+mj-cs"/>
                <a:sym typeface="Helvetica"/>
              </a:defRPr>
            </a:pPr>
            <a:r>
              <a:t>Creative Bloq</a:t>
            </a:r>
          </a:p>
          <a:p>
            <a:pPr marL="320842" indent="-320842" defTabSz="1308100">
              <a:buSzPct val="100000"/>
              <a:buChar char="•"/>
              <a:defRPr sz="3200">
                <a:latin typeface="+mj-lt"/>
                <a:ea typeface="+mj-ea"/>
                <a:cs typeface="+mj-cs"/>
                <a:sym typeface="Helvetica"/>
              </a:defRPr>
            </a:pPr>
            <a:r>
              <a:t>CSS Tricks</a:t>
            </a:r>
          </a:p>
          <a:p>
            <a:pPr marL="320842" indent="-320842" defTabSz="1308100">
              <a:buSzPct val="100000"/>
              <a:buChar char="•"/>
              <a:defRPr sz="3200">
                <a:latin typeface="+mj-lt"/>
                <a:ea typeface="+mj-ea"/>
                <a:cs typeface="+mj-cs"/>
                <a:sym typeface="Helvetica"/>
              </a:defRPr>
            </a:pPr>
            <a:r>
              <a:t>Codepen.io</a:t>
            </a:r>
          </a:p>
        </p:txBody>
      </p:sp>
      <p:sp>
        <p:nvSpPr>
          <p:cNvPr id="1155" name="Shape 1155"/>
          <p:cNvSpPr/>
          <p:nvPr/>
        </p:nvSpPr>
        <p:spPr>
          <a:xfrm>
            <a:off x="635000" y="736600"/>
            <a:ext cx="7721600" cy="4185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3200" b="1" cap="all" spc="-64">
                <a:uFill>
                  <a:solidFill>
                    <a:srgbClr val="000000"/>
                  </a:solidFill>
                </a:uFill>
                <a:latin typeface="+mj-lt"/>
                <a:ea typeface="+mj-ea"/>
                <a:cs typeface="+mj-cs"/>
                <a:sym typeface="Helvetica"/>
              </a:defRPr>
            </a:lvl1pPr>
          </a:lstStyle>
          <a:p>
            <a:pPr>
              <a:defRPr sz="1800" b="0" cap="none" spc="0">
                <a:uFillTx/>
              </a:defRPr>
            </a:pPr>
            <a:r>
              <a:rPr sz="3200" b="1" cap="all" spc="-64">
                <a:uFill>
                  <a:solidFill>
                    <a:srgbClr val="000000"/>
                  </a:solidFill>
                </a:uFill>
              </a:rPr>
              <a:t>JAVASCRIPT 101</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body" idx="13"/>
          </p:nvPr>
        </p:nvSpPr>
        <p:spPr>
          <a:prstGeom prst="rect">
            <a:avLst/>
          </a:prstGeom>
        </p:spPr>
        <p:txBody>
          <a:bodyPr/>
          <a:lstStyle/>
          <a:p>
            <a:r>
              <a:t>JAVASCRIPT 101</a:t>
            </a:r>
          </a:p>
        </p:txBody>
      </p:sp>
      <p:sp>
        <p:nvSpPr>
          <p:cNvPr id="527" name="Shape 527"/>
          <p:cNvSpPr>
            <a:spLocks noGrp="1"/>
          </p:cNvSpPr>
          <p:nvPr>
            <p:ph type="title"/>
          </p:nvPr>
        </p:nvSpPr>
        <p:spPr>
          <a:prstGeom prst="rect">
            <a:avLst/>
          </a:prstGeom>
        </p:spPr>
        <p:txBody>
          <a:bodyPr/>
          <a:lstStyle/>
          <a:p>
            <a:r>
              <a:t>Learning objectives</a:t>
            </a:r>
          </a:p>
        </p:txBody>
      </p:sp>
      <p:sp>
        <p:nvSpPr>
          <p:cNvPr id="528" name="Shape 528"/>
          <p:cNvSpPr>
            <a:spLocks noGrp="1"/>
          </p:cNvSpPr>
          <p:nvPr>
            <p:ph type="body" idx="1"/>
          </p:nvPr>
        </p:nvSpPr>
        <p:spPr>
          <a:xfrm>
            <a:off x="635000" y="2489199"/>
            <a:ext cx="11734800" cy="4082545"/>
          </a:xfrm>
          <a:prstGeom prst="rect">
            <a:avLst/>
          </a:prstGeom>
        </p:spPr>
        <p:txBody>
          <a:bodyPr/>
          <a:lstStyle/>
          <a:p>
            <a:pPr lvl="1">
              <a:spcBef>
                <a:spcPts val="1700"/>
              </a:spcBef>
              <a:defRPr sz="2500"/>
            </a:pPr>
            <a:r>
              <a:t>Gain an overview of the JavaScript landscape and its placement in the web ecosystem.</a:t>
            </a:r>
          </a:p>
          <a:p>
            <a:pPr lvl="1">
              <a:spcBef>
                <a:spcPts val="1700"/>
              </a:spcBef>
              <a:defRPr sz="2500"/>
            </a:pPr>
            <a:r>
              <a:t>Practice programmatic thinking by writing pseudo-code.</a:t>
            </a:r>
          </a:p>
          <a:p>
            <a:pPr lvl="1">
              <a:spcBef>
                <a:spcPts val="1700"/>
              </a:spcBef>
              <a:defRPr sz="2500"/>
            </a:pPr>
            <a:r>
              <a:t>Write expressions that both assign and evaluate variables.</a:t>
            </a:r>
          </a:p>
          <a:p>
            <a:pPr lvl="1">
              <a:spcBef>
                <a:spcPts val="1700"/>
              </a:spcBef>
              <a:defRPr sz="2500"/>
            </a:pPr>
            <a:r>
              <a:t>Explain the difference between jQuery and vanilla JS.</a:t>
            </a:r>
          </a:p>
          <a:p>
            <a:pPr lvl="1">
              <a:spcBef>
                <a:spcPts val="1700"/>
              </a:spcBef>
              <a:defRPr sz="2500"/>
            </a:pPr>
            <a:r>
              <a:t>Register and trigger event handlers for jQuery events.</a:t>
            </a:r>
          </a:p>
          <a:p>
            <a:pPr marL="660379" lvl="1" indent="-203179">
              <a:defRPr sz="2500"/>
            </a:pPr>
            <a:endParaRPr/>
          </a:p>
          <a:p>
            <a:pPr marL="660379" lvl="1" indent="-203179">
              <a:defRPr sz="2500"/>
            </a:pPr>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p:cNvSpPr>
          <p:nvPr>
            <p:ph type="title"/>
          </p:nvPr>
        </p:nvSpPr>
        <p:spPr>
          <a:xfrm>
            <a:off x="635000" y="1261733"/>
            <a:ext cx="11734800" cy="1052315"/>
          </a:xfrm>
          <a:prstGeom prst="rect">
            <a:avLst/>
          </a:prstGeom>
        </p:spPr>
        <p:txBody>
          <a:bodyPr anchor="ctr">
            <a:normAutofit/>
          </a:bodyPr>
          <a:lstStyle>
            <a:lvl1pPr>
              <a:defRPr sz="4600" spc="-170"/>
            </a:lvl1pPr>
          </a:lstStyle>
          <a:p>
            <a:pPr>
              <a:defRPr b="0" cap="none" spc="0">
                <a:uFillTx/>
              </a:defRPr>
            </a:pPr>
            <a:r>
              <a:rPr b="1" cap="all" spc="-170">
                <a:uFill>
                  <a:solidFill>
                    <a:srgbClr val="000000"/>
                  </a:solidFill>
                </a:uFill>
              </a:rPr>
              <a:t>SITE INSPIRATION</a:t>
            </a:r>
          </a:p>
        </p:txBody>
      </p:sp>
      <p:sp>
        <p:nvSpPr>
          <p:cNvPr id="1158" name="Shape 1158"/>
          <p:cNvSpPr/>
          <p:nvPr/>
        </p:nvSpPr>
        <p:spPr>
          <a:xfrm>
            <a:off x="1073414" y="2219249"/>
            <a:ext cx="10857972" cy="45466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marL="320842" indent="-320842" defTabSz="1308100">
              <a:buSzPct val="100000"/>
              <a:buChar char="•"/>
              <a:defRPr sz="2700">
                <a:latin typeface="+mj-lt"/>
                <a:ea typeface="+mj-ea"/>
                <a:cs typeface="+mj-cs"/>
                <a:sym typeface="Helvetica"/>
              </a:defRPr>
            </a:pPr>
            <a:r>
              <a:t>Awwwards</a:t>
            </a:r>
          </a:p>
          <a:p>
            <a:pPr marL="320842" indent="-320842" defTabSz="1308100">
              <a:buSzPct val="100000"/>
              <a:buChar char="•"/>
              <a:defRPr sz="2700">
                <a:latin typeface="+mj-lt"/>
                <a:ea typeface="+mj-ea"/>
                <a:cs typeface="+mj-cs"/>
                <a:sym typeface="Helvetica"/>
              </a:defRPr>
            </a:pPr>
            <a:r>
              <a:t>Site Inspire</a:t>
            </a:r>
          </a:p>
          <a:p>
            <a:pPr marL="320842" indent="-320842" defTabSz="1308100">
              <a:buSzPct val="100000"/>
              <a:buChar char="•"/>
              <a:defRPr sz="2700">
                <a:latin typeface="+mj-lt"/>
                <a:ea typeface="+mj-ea"/>
                <a:cs typeface="+mj-cs"/>
                <a:sym typeface="Helvetica"/>
              </a:defRPr>
            </a:pPr>
            <a:r>
              <a:t>Mediaqueri.es</a:t>
            </a:r>
          </a:p>
          <a:p>
            <a:pPr marL="320842" indent="-320842" defTabSz="1308100">
              <a:buSzPct val="100000"/>
              <a:buChar char="•"/>
              <a:defRPr sz="2700">
                <a:latin typeface="+mj-lt"/>
                <a:ea typeface="+mj-ea"/>
                <a:cs typeface="+mj-cs"/>
                <a:sym typeface="Helvetica"/>
              </a:defRPr>
            </a:pPr>
            <a:r>
              <a:t>One Page Love</a:t>
            </a:r>
          </a:p>
          <a:p>
            <a:pPr marL="320842" indent="-320842" defTabSz="1308100">
              <a:buSzPct val="100000"/>
              <a:buChar char="•"/>
              <a:defRPr sz="2700">
                <a:latin typeface="+mj-lt"/>
                <a:ea typeface="+mj-ea"/>
                <a:cs typeface="+mj-cs"/>
                <a:sym typeface="Helvetica"/>
              </a:defRPr>
            </a:pPr>
            <a:r>
              <a:t>Little Big Details</a:t>
            </a:r>
          </a:p>
          <a:p>
            <a:pPr marL="320842" indent="-320842" defTabSz="1308100">
              <a:buSzPct val="100000"/>
              <a:buChar char="•"/>
              <a:defRPr sz="2700">
                <a:latin typeface="+mj-lt"/>
                <a:ea typeface="+mj-ea"/>
                <a:cs typeface="+mj-cs"/>
                <a:sym typeface="Helvetica"/>
              </a:defRPr>
            </a:pPr>
            <a:r>
              <a:t>The Best Designs</a:t>
            </a:r>
          </a:p>
          <a:p>
            <a:pPr marL="320842" indent="-320842" defTabSz="1308100">
              <a:buSzPct val="100000"/>
              <a:buChar char="•"/>
              <a:defRPr sz="2700">
                <a:latin typeface="+mj-lt"/>
                <a:ea typeface="+mj-ea"/>
                <a:cs typeface="+mj-cs"/>
                <a:sym typeface="Helvetica"/>
              </a:defRPr>
            </a:pPr>
            <a:r>
              <a:t>CSS Design Awards</a:t>
            </a:r>
          </a:p>
          <a:p>
            <a:pPr marL="320842" indent="-320842" defTabSz="1308100">
              <a:buSzPct val="100000"/>
              <a:buChar char="•"/>
              <a:defRPr sz="2700">
                <a:latin typeface="+mj-lt"/>
                <a:ea typeface="+mj-ea"/>
                <a:cs typeface="+mj-cs"/>
                <a:sym typeface="Helvetica"/>
              </a:defRPr>
            </a:pPr>
            <a:r>
              <a:t>Web Design File</a:t>
            </a:r>
          </a:p>
          <a:p>
            <a:pPr marL="320842" indent="-320842" defTabSz="1308100">
              <a:buSzPct val="100000"/>
              <a:buChar char="•"/>
              <a:defRPr sz="2700">
                <a:latin typeface="+mj-lt"/>
                <a:ea typeface="+mj-ea"/>
                <a:cs typeface="+mj-cs"/>
                <a:sym typeface="Helvetica"/>
              </a:defRPr>
            </a:pPr>
            <a:r>
              <a:t>Behance</a:t>
            </a:r>
          </a:p>
          <a:p>
            <a:pPr marL="320842" indent="-320842" defTabSz="1308100">
              <a:buSzPct val="100000"/>
              <a:buChar char="•"/>
              <a:defRPr sz="2700">
                <a:latin typeface="+mj-lt"/>
                <a:ea typeface="+mj-ea"/>
                <a:cs typeface="+mj-cs"/>
                <a:sym typeface="Helvetica"/>
              </a:defRPr>
            </a:pPr>
            <a:r>
              <a:t>Dribbble</a:t>
            </a:r>
          </a:p>
          <a:p>
            <a:pPr marL="320842" indent="-320842" defTabSz="1308100">
              <a:buSzPct val="100000"/>
              <a:buChar char="•"/>
              <a:defRPr sz="2700">
                <a:latin typeface="+mj-lt"/>
                <a:ea typeface="+mj-ea"/>
                <a:cs typeface="+mj-cs"/>
                <a:sym typeface="Helvetica"/>
              </a:defRPr>
            </a:pPr>
            <a:r>
              <a:t>Responsive Patterns</a:t>
            </a:r>
          </a:p>
        </p:txBody>
      </p:sp>
      <p:sp>
        <p:nvSpPr>
          <p:cNvPr id="1159" name="Shape 1159"/>
          <p:cNvSpPr/>
          <p:nvPr/>
        </p:nvSpPr>
        <p:spPr>
          <a:xfrm>
            <a:off x="635000" y="736600"/>
            <a:ext cx="7721600" cy="4185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3200" b="1" cap="all" spc="-64">
                <a:uFill>
                  <a:solidFill>
                    <a:srgbClr val="000000"/>
                  </a:solidFill>
                </a:uFill>
                <a:latin typeface="+mj-lt"/>
                <a:ea typeface="+mj-ea"/>
                <a:cs typeface="+mj-cs"/>
                <a:sym typeface="Helvetica"/>
              </a:defRPr>
            </a:lvl1pPr>
          </a:lstStyle>
          <a:p>
            <a:pPr>
              <a:defRPr sz="1800" b="0" cap="none" spc="0">
                <a:uFillTx/>
              </a:defRPr>
            </a:pPr>
            <a:r>
              <a:rPr sz="3200" b="1" cap="all" spc="-64">
                <a:uFill>
                  <a:solidFill>
                    <a:srgbClr val="000000"/>
                  </a:solidFill>
                </a:uFill>
              </a:rPr>
              <a:t>JAVASCRIPT 101</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Shape 1163"/>
          <p:cNvSpPr>
            <a:spLocks noGrp="1"/>
          </p:cNvSpPr>
          <p:nvPr>
            <p:ph type="title"/>
          </p:nvPr>
        </p:nvSpPr>
        <p:spPr>
          <a:xfrm>
            <a:off x="635000" y="1261733"/>
            <a:ext cx="11734800" cy="1052315"/>
          </a:xfrm>
          <a:prstGeom prst="rect">
            <a:avLst/>
          </a:prstGeom>
        </p:spPr>
        <p:txBody>
          <a:bodyPr anchor="ctr">
            <a:normAutofit/>
          </a:bodyPr>
          <a:lstStyle>
            <a:lvl1pPr>
              <a:defRPr sz="4600" spc="-170"/>
            </a:lvl1pPr>
          </a:lstStyle>
          <a:p>
            <a:pPr>
              <a:defRPr b="0" cap="none" spc="0">
                <a:uFillTx/>
              </a:defRPr>
            </a:pPr>
            <a:r>
              <a:rPr b="1" cap="all" spc="-170">
                <a:uFill>
                  <a:solidFill>
                    <a:srgbClr val="000000"/>
                  </a:solidFill>
                </a:uFill>
              </a:rPr>
              <a:t>A COUPLE OF LAST THINGS</a:t>
            </a:r>
          </a:p>
        </p:txBody>
      </p:sp>
      <p:sp>
        <p:nvSpPr>
          <p:cNvPr id="1164" name="Shape 1164"/>
          <p:cNvSpPr/>
          <p:nvPr/>
        </p:nvSpPr>
        <p:spPr>
          <a:xfrm>
            <a:off x="1073414" y="2811916"/>
            <a:ext cx="10857972" cy="28956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algn="ctr" defTabSz="1308100">
              <a:defRPr sz="3100">
                <a:latin typeface="+mj-lt"/>
                <a:ea typeface="+mj-ea"/>
                <a:cs typeface="+mj-cs"/>
                <a:sym typeface="Helvetica"/>
              </a:defRPr>
            </a:pPr>
            <a:r>
              <a:t>You are going to get lots of errors…</a:t>
            </a:r>
          </a:p>
          <a:p>
            <a:pPr algn="ctr" defTabSz="1308100">
              <a:defRPr sz="3100">
                <a:latin typeface="+mj-lt"/>
                <a:ea typeface="+mj-ea"/>
                <a:cs typeface="+mj-cs"/>
                <a:sym typeface="Helvetica"/>
              </a:defRPr>
            </a:pPr>
            <a:endParaRPr/>
          </a:p>
          <a:p>
            <a:pPr algn="ctr" defTabSz="1308100">
              <a:defRPr sz="3100">
                <a:latin typeface="+mj-lt"/>
                <a:ea typeface="+mj-ea"/>
                <a:cs typeface="+mj-cs"/>
                <a:sym typeface="Helvetica"/>
              </a:defRPr>
            </a:pPr>
            <a:r>
              <a:t>Google first, ask questions later (but don't be afraid to ask)</a:t>
            </a:r>
          </a:p>
          <a:p>
            <a:pPr algn="ctr" defTabSz="1308100">
              <a:defRPr sz="3100">
                <a:latin typeface="+mj-lt"/>
                <a:ea typeface="+mj-ea"/>
                <a:cs typeface="+mj-cs"/>
                <a:sym typeface="Helvetica"/>
              </a:defRPr>
            </a:pPr>
            <a:r>
              <a:rPr>
                <a:solidFill>
                  <a:srgbClr val="4F30FF"/>
                </a:solidFill>
              </a:rPr>
              <a:t>Stack Overflow</a:t>
            </a:r>
            <a:r>
              <a:t> is great for this stuff!</a:t>
            </a:r>
          </a:p>
          <a:p>
            <a:pPr algn="ctr" defTabSz="1308100">
              <a:defRPr sz="3100">
                <a:latin typeface="+mj-lt"/>
                <a:ea typeface="+mj-ea"/>
                <a:cs typeface="+mj-cs"/>
                <a:sym typeface="Helvetica"/>
              </a:defRPr>
            </a:pPr>
            <a:r>
              <a:t> </a:t>
            </a:r>
          </a:p>
          <a:p>
            <a:pPr algn="ctr" defTabSz="1308100">
              <a:defRPr sz="3100">
                <a:latin typeface="+mj-lt"/>
                <a:ea typeface="+mj-ea"/>
                <a:cs typeface="+mj-cs"/>
                <a:sym typeface="Helvetica"/>
              </a:defRPr>
            </a:pPr>
            <a:r>
              <a:t>Get immersed!  Coding is hard if you don't get really involved.</a:t>
            </a:r>
          </a:p>
        </p:txBody>
      </p:sp>
      <p:sp>
        <p:nvSpPr>
          <p:cNvPr id="1165" name="Shape 1165"/>
          <p:cNvSpPr/>
          <p:nvPr/>
        </p:nvSpPr>
        <p:spPr>
          <a:xfrm>
            <a:off x="635000" y="736600"/>
            <a:ext cx="7721600" cy="4185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3200" b="1" cap="all" spc="-64">
                <a:uFill>
                  <a:solidFill>
                    <a:srgbClr val="000000"/>
                  </a:solidFill>
                </a:uFill>
                <a:latin typeface="+mj-lt"/>
                <a:ea typeface="+mj-ea"/>
                <a:cs typeface="+mj-cs"/>
                <a:sym typeface="Helvetica"/>
              </a:defRPr>
            </a:lvl1pPr>
          </a:lstStyle>
          <a:p>
            <a:pPr>
              <a:defRPr sz="1800" b="0" cap="none" spc="0">
                <a:uFillTx/>
              </a:defRPr>
            </a:pPr>
            <a:r>
              <a:rPr sz="3200" b="1" cap="all" spc="-64">
                <a:uFill>
                  <a:solidFill>
                    <a:srgbClr val="000000"/>
                  </a:solidFill>
                </a:uFill>
              </a:rPr>
              <a:t>JAVASCRIPT 101</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 name="image20.png"/>
          <p:cNvPicPr>
            <a:picLocks noChangeAspect="1"/>
          </p:cNvPicPr>
          <p:nvPr/>
        </p:nvPicPr>
        <p:blipFill>
          <a:blip r:embed="rId2">
            <a:extLst/>
          </a:blip>
          <a:stretch>
            <a:fillRect/>
          </a:stretch>
        </p:blipFill>
        <p:spPr>
          <a:xfrm>
            <a:off x="1066600" y="3101000"/>
            <a:ext cx="952501" cy="952501"/>
          </a:xfrm>
          <a:prstGeom prst="rect">
            <a:avLst/>
          </a:prstGeom>
          <a:ln w="12700">
            <a:miter lim="400000"/>
          </a:ln>
        </p:spPr>
      </p:pic>
      <p:sp>
        <p:nvSpPr>
          <p:cNvPr id="1168" name="Shape 1168"/>
          <p:cNvSpPr/>
          <p:nvPr/>
        </p:nvSpPr>
        <p:spPr>
          <a:xfrm>
            <a:off x="726299" y="3425773"/>
            <a:ext cx="2759701" cy="57835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indent="457200">
              <a:lnSpc>
                <a:spcPct val="120000"/>
              </a:lnSpc>
              <a:defRPr sz="1100" b="1">
                <a:solidFill>
                  <a:srgbClr val="FFFFFF"/>
                </a:solidFill>
                <a:latin typeface="Oswald"/>
                <a:ea typeface="Oswald"/>
                <a:cs typeface="Oswald"/>
                <a:sym typeface="Oswald"/>
              </a:defRPr>
            </a:lvl1pPr>
          </a:lstStyle>
          <a:p>
            <a:r>
              <a:t>EXERCISE</a:t>
            </a:r>
          </a:p>
        </p:txBody>
      </p:sp>
      <p:sp>
        <p:nvSpPr>
          <p:cNvPr id="1169" name="Shape 1169"/>
          <p:cNvSpPr/>
          <p:nvPr/>
        </p:nvSpPr>
        <p:spPr>
          <a:xfrm>
            <a:off x="2961475" y="3021809"/>
            <a:ext cx="7559400" cy="901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57200" indent="-342900">
              <a:buClr>
                <a:srgbClr val="000000"/>
              </a:buClr>
              <a:buSzPct val="100000"/>
              <a:buAutoNum type="arabicPeriod"/>
              <a:defRPr sz="1800">
                <a:latin typeface="Georgia"/>
                <a:ea typeface="Georgia"/>
                <a:cs typeface="Georgia"/>
                <a:sym typeface="Georgia"/>
              </a:defRPr>
            </a:pPr>
            <a:r>
              <a:t>Go to </a:t>
            </a:r>
            <a:r>
              <a:rPr u="sng">
                <a:solidFill>
                  <a:srgbClr val="0000FF"/>
                </a:solidFill>
                <a:uFill>
                  <a:solidFill>
                    <a:srgbClr val="0000FF"/>
                  </a:solidFill>
                </a:uFill>
                <a:hlinkClick r:id="rId3"/>
              </a:rPr>
              <a:t>dash.ga.co</a:t>
            </a:r>
            <a:r>
              <a:t>  </a:t>
            </a:r>
          </a:p>
          <a:p>
            <a:pPr marL="457200" indent="-342900">
              <a:buSzPct val="100000"/>
              <a:buAutoNum type="arabicPeriod"/>
              <a:defRPr sz="1800">
                <a:latin typeface="Georgia"/>
                <a:ea typeface="Georgia"/>
                <a:cs typeface="Georgia"/>
                <a:sym typeface="Georgia"/>
              </a:defRPr>
            </a:pPr>
            <a:r>
              <a:t>The last two projects cover what we went over tonight</a:t>
            </a:r>
          </a:p>
        </p:txBody>
      </p:sp>
      <p:sp>
        <p:nvSpPr>
          <p:cNvPr id="1170" name="Shape 1170"/>
          <p:cNvSpPr/>
          <p:nvPr/>
        </p:nvSpPr>
        <p:spPr>
          <a:xfrm>
            <a:off x="2989800" y="1776148"/>
            <a:ext cx="37338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b="1">
                <a:latin typeface="Oswald"/>
                <a:ea typeface="Oswald"/>
                <a:cs typeface="Oswald"/>
                <a:sym typeface="Oswald"/>
              </a:defRPr>
            </a:lvl1pPr>
          </a:lstStyle>
          <a:p>
            <a:r>
              <a:t>DIRECTIONS</a:t>
            </a:r>
          </a:p>
        </p:txBody>
      </p:sp>
      <p:sp>
        <p:nvSpPr>
          <p:cNvPr id="1171" name="Shape 1171"/>
          <p:cNvSpPr/>
          <p:nvPr/>
        </p:nvSpPr>
        <p:spPr>
          <a:xfrm flipV="1">
            <a:off x="2499220" y="1755450"/>
            <a:ext cx="1" cy="4661099"/>
          </a:xfrm>
          <a:prstGeom prst="line">
            <a:avLst/>
          </a:prstGeom>
          <a:ln>
            <a:solidFill>
              <a:srgbClr val="B7B7B7"/>
            </a:solidFill>
          </a:ln>
        </p:spPr>
        <p:txBody>
          <a:bodyPr lIns="45719" rIns="45719"/>
          <a:lstStyle/>
          <a:p>
            <a:endParaRPr/>
          </a:p>
        </p:txBody>
      </p:sp>
      <p:sp>
        <p:nvSpPr>
          <p:cNvPr id="1172" name="Shape 1172"/>
          <p:cNvSpPr/>
          <p:nvPr/>
        </p:nvSpPr>
        <p:spPr>
          <a:xfrm>
            <a:off x="702733" y="713745"/>
            <a:ext cx="7721601" cy="4185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ts val="3200"/>
              </a:lnSpc>
              <a:defRPr sz="3200" b="1" cap="all" spc="-64">
                <a:uFill>
                  <a:solidFill>
                    <a:srgbClr val="000000"/>
                  </a:solidFill>
                </a:uFill>
                <a:latin typeface="+mj-lt"/>
                <a:ea typeface="+mj-ea"/>
                <a:cs typeface="+mj-cs"/>
                <a:sym typeface="Helvetica"/>
              </a:defRPr>
            </a:lvl1pPr>
          </a:lstStyle>
          <a:p>
            <a:pPr>
              <a:defRPr sz="1800" b="0" cap="none" spc="0">
                <a:uFillTx/>
              </a:defRPr>
            </a:pPr>
            <a:r>
              <a:rPr sz="3200" b="1" cap="all" spc="-64">
                <a:uFill>
                  <a:solidFill>
                    <a:srgbClr val="000000"/>
                  </a:solidFill>
                </a:uFill>
              </a:rPr>
              <a:t>AFTER CLASS YOU CAN…</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
        <p:cNvGrpSpPr/>
        <p:nvPr/>
      </p:nvGrpSpPr>
      <p:grpSpPr>
        <a:xfrm>
          <a:off x="0" y="0"/>
          <a:ext cx="0" cy="0"/>
          <a:chOff x="0" y="0"/>
          <a:chExt cx="0" cy="0"/>
        </a:xfrm>
      </p:grpSpPr>
      <p:sp>
        <p:nvSpPr>
          <p:cNvPr id="1174" name="Shape 1174"/>
          <p:cNvSpPr/>
          <p:nvPr/>
        </p:nvSpPr>
        <p:spPr>
          <a:xfrm>
            <a:off x="635000" y="1473200"/>
            <a:ext cx="11734800" cy="1371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75000"/>
              </a:lnSpc>
              <a:defRPr sz="9000" b="1">
                <a:solidFill>
                  <a:srgbClr val="FFFFFF"/>
                </a:solidFill>
                <a:latin typeface="Oswald"/>
                <a:ea typeface="Oswald"/>
                <a:cs typeface="Oswald"/>
                <a:sym typeface="Oswald"/>
              </a:defRPr>
            </a:lvl1pPr>
          </a:lstStyle>
          <a:p>
            <a:r>
              <a:t>Q &amp; A</a:t>
            </a:r>
          </a:p>
        </p:txBody>
      </p:sp>
      <p:sp>
        <p:nvSpPr>
          <p:cNvPr id="1175" name="Shape 1175"/>
          <p:cNvSpPr/>
          <p:nvPr/>
        </p:nvSpPr>
        <p:spPr>
          <a:xfrm>
            <a:off x="635000" y="635000"/>
            <a:ext cx="11734800" cy="0"/>
          </a:xfrm>
          <a:prstGeom prst="line">
            <a:avLst/>
          </a:prstGeom>
          <a:ln w="12700">
            <a:solidFill>
              <a:srgbClr val="FFFFFF"/>
            </a:solidFill>
            <a:miter/>
          </a:ln>
        </p:spPr>
        <p:txBody>
          <a:bodyPr lIns="45719" rIns="45719"/>
          <a:lstStyle/>
          <a:p>
            <a:endParaRPr/>
          </a:p>
        </p:txBody>
      </p:sp>
      <p:sp>
        <p:nvSpPr>
          <p:cNvPr id="1176" name="Shape 1176"/>
          <p:cNvSpPr/>
          <p:nvPr/>
        </p:nvSpPr>
        <p:spPr>
          <a:xfrm>
            <a:off x="635000" y="1219200"/>
            <a:ext cx="11734800" cy="0"/>
          </a:xfrm>
          <a:prstGeom prst="line">
            <a:avLst/>
          </a:prstGeom>
          <a:ln w="12700">
            <a:solidFill>
              <a:srgbClr val="FFFFFF"/>
            </a:solidFill>
            <a:miter/>
          </a:ln>
        </p:spPr>
        <p:txBody>
          <a:bodyPr lIns="45719" rIns="45719"/>
          <a:lstStyle/>
          <a:p>
            <a:endParaRPr/>
          </a:p>
        </p:txBody>
      </p:sp>
      <p:sp>
        <p:nvSpPr>
          <p:cNvPr id="1177" name="Shape 1177"/>
          <p:cNvSpPr/>
          <p:nvPr/>
        </p:nvSpPr>
        <p:spPr>
          <a:xfrm>
            <a:off x="634999" y="736600"/>
            <a:ext cx="7721701" cy="431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114285"/>
              </a:lnSpc>
              <a:defRPr sz="2800" b="1">
                <a:latin typeface="Oswald"/>
                <a:ea typeface="Oswald"/>
                <a:cs typeface="Oswald"/>
                <a:sym typeface="Oswald"/>
              </a:defRPr>
            </a:lvl1pPr>
          </a:lstStyle>
          <a:p>
            <a:r>
              <a:t>JAVASCRIPT 101</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Shape 1179"/>
          <p:cNvSpPr/>
          <p:nvPr/>
        </p:nvSpPr>
        <p:spPr>
          <a:xfrm>
            <a:off x="634999" y="736600"/>
            <a:ext cx="7721601" cy="431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114285"/>
              </a:lnSpc>
              <a:defRPr sz="2800" b="1">
                <a:solidFill>
                  <a:srgbClr val="FFFFFF"/>
                </a:solidFill>
                <a:latin typeface="Oswald"/>
                <a:ea typeface="Oswald"/>
                <a:cs typeface="Oswald"/>
                <a:sym typeface="Oswald"/>
              </a:defRPr>
            </a:lvl1pPr>
          </a:lstStyle>
          <a:p>
            <a:r>
              <a:t>THANKS!</a:t>
            </a:r>
          </a:p>
        </p:txBody>
      </p:sp>
      <p:sp>
        <p:nvSpPr>
          <p:cNvPr id="1180" name="Shape 1180"/>
          <p:cNvSpPr/>
          <p:nvPr/>
        </p:nvSpPr>
        <p:spPr>
          <a:xfrm>
            <a:off x="635000" y="634999"/>
            <a:ext cx="11734800" cy="13"/>
          </a:xfrm>
          <a:prstGeom prst="line">
            <a:avLst/>
          </a:prstGeom>
          <a:ln w="12700">
            <a:solidFill>
              <a:srgbClr val="FFFFFF"/>
            </a:solidFill>
            <a:miter/>
          </a:ln>
        </p:spPr>
        <p:txBody>
          <a:bodyPr lIns="45719" rIns="45719"/>
          <a:lstStyle/>
          <a:p>
            <a:endParaRPr/>
          </a:p>
        </p:txBody>
      </p:sp>
      <p:sp>
        <p:nvSpPr>
          <p:cNvPr id="1181" name="Shape 1181"/>
          <p:cNvSpPr/>
          <p:nvPr/>
        </p:nvSpPr>
        <p:spPr>
          <a:xfrm>
            <a:off x="635000" y="1219199"/>
            <a:ext cx="11734800" cy="13"/>
          </a:xfrm>
          <a:prstGeom prst="line">
            <a:avLst/>
          </a:prstGeom>
          <a:ln w="12700">
            <a:solidFill>
              <a:srgbClr val="FFFFFF"/>
            </a:solidFill>
            <a:miter/>
          </a:ln>
        </p:spPr>
        <p:txBody>
          <a:bodyPr lIns="45719" rIns="45719"/>
          <a:lstStyle/>
          <a:p>
            <a:endParaRPr/>
          </a:p>
        </p:txBody>
      </p:sp>
      <p:sp>
        <p:nvSpPr>
          <p:cNvPr id="1182" name="Shape 1182"/>
          <p:cNvSpPr/>
          <p:nvPr/>
        </p:nvSpPr>
        <p:spPr>
          <a:xfrm>
            <a:off x="635000" y="2273300"/>
            <a:ext cx="11734800" cy="217747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a:lnSpc>
                <a:spcPct val="110000"/>
              </a:lnSpc>
              <a:buClr>
                <a:srgbClr val="000000"/>
              </a:buClr>
              <a:buSzPct val="85000"/>
              <a:buFont typeface="Helvetica"/>
              <a:buChar char="‣"/>
              <a:defRPr sz="2500"/>
            </a:pPr>
            <a:r>
              <a:t>Body Level One</a:t>
            </a:r>
          </a:p>
          <a:p>
            <a:pPr marL="177800" lvl="1" indent="-177800">
              <a:lnSpc>
                <a:spcPct val="110000"/>
              </a:lnSpc>
              <a:spcBef>
                <a:spcPts val="400"/>
              </a:spcBef>
              <a:buClr>
                <a:srgbClr val="000000"/>
              </a:buClr>
              <a:buSzPct val="85000"/>
              <a:buFont typeface="Helvetica"/>
              <a:buChar char="‣"/>
              <a:defRPr sz="2500"/>
            </a:pPr>
            <a:r>
              <a:t>Body Level Two</a:t>
            </a:r>
          </a:p>
          <a:p>
            <a:pPr marL="177800" lvl="1" indent="-177800">
              <a:lnSpc>
                <a:spcPct val="110000"/>
              </a:lnSpc>
              <a:spcBef>
                <a:spcPts val="400"/>
              </a:spcBef>
              <a:buClr>
                <a:srgbClr val="000000"/>
              </a:buClr>
              <a:buSzPct val="85000"/>
              <a:buFont typeface="Helvetica"/>
              <a:buChar char="‣"/>
              <a:defRPr sz="2500"/>
            </a:pPr>
            <a:r>
              <a:t>Body Level Three</a:t>
            </a:r>
          </a:p>
          <a:p>
            <a:pPr marL="177800" lvl="1" indent="-177800">
              <a:lnSpc>
                <a:spcPct val="110000"/>
              </a:lnSpc>
              <a:spcBef>
                <a:spcPts val="400"/>
              </a:spcBef>
              <a:buClr>
                <a:srgbClr val="000000"/>
              </a:buClr>
              <a:buSzPct val="85000"/>
              <a:buFont typeface="Helvetica"/>
              <a:buChar char="‣"/>
              <a:defRPr sz="2500"/>
            </a:pPr>
            <a:r>
              <a:t>Body Level Four</a:t>
            </a:r>
          </a:p>
          <a:p>
            <a:pPr marL="177800" lvl="1" indent="-177800">
              <a:lnSpc>
                <a:spcPct val="110000"/>
              </a:lnSpc>
              <a:spcBef>
                <a:spcPts val="400"/>
              </a:spcBef>
              <a:buClr>
                <a:srgbClr val="000000"/>
              </a:buClr>
              <a:buSzPct val="85000"/>
              <a:buFont typeface="Helvetica"/>
              <a:buChar char="‣"/>
              <a:defRPr sz="2500"/>
            </a:pPr>
            <a:r>
              <a:t>Body Level Five</a:t>
            </a:r>
          </a:p>
        </p:txBody>
      </p:sp>
      <p:sp>
        <p:nvSpPr>
          <p:cNvPr id="1183" name="Shape 1183"/>
          <p:cNvSpPr/>
          <p:nvPr/>
        </p:nvSpPr>
        <p:spPr>
          <a:xfrm>
            <a:off x="635000" y="2273300"/>
            <a:ext cx="11734800" cy="217747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a:lnSpc>
                <a:spcPct val="110000"/>
              </a:lnSpc>
              <a:buClr>
                <a:srgbClr val="000000"/>
              </a:buClr>
              <a:buSzPct val="85000"/>
              <a:buFont typeface="Helvetica"/>
              <a:buChar char="‣"/>
              <a:defRPr sz="2500"/>
            </a:pPr>
            <a:r>
              <a:t>Body Level One</a:t>
            </a:r>
          </a:p>
          <a:p>
            <a:pPr marL="177800" lvl="1" indent="-177800">
              <a:lnSpc>
                <a:spcPct val="110000"/>
              </a:lnSpc>
              <a:spcBef>
                <a:spcPts val="400"/>
              </a:spcBef>
              <a:buClr>
                <a:srgbClr val="000000"/>
              </a:buClr>
              <a:buSzPct val="85000"/>
              <a:buFont typeface="Helvetica"/>
              <a:buChar char="‣"/>
              <a:defRPr sz="2500"/>
            </a:pPr>
            <a:r>
              <a:t>Body Level Two</a:t>
            </a:r>
          </a:p>
          <a:p>
            <a:pPr marL="177800" lvl="1" indent="-177800">
              <a:lnSpc>
                <a:spcPct val="110000"/>
              </a:lnSpc>
              <a:spcBef>
                <a:spcPts val="400"/>
              </a:spcBef>
              <a:buClr>
                <a:srgbClr val="000000"/>
              </a:buClr>
              <a:buSzPct val="85000"/>
              <a:buFont typeface="Helvetica"/>
              <a:buChar char="‣"/>
              <a:defRPr sz="2500"/>
            </a:pPr>
            <a:r>
              <a:t>Body Level Three</a:t>
            </a:r>
          </a:p>
          <a:p>
            <a:pPr marL="177800" lvl="1" indent="-177800">
              <a:lnSpc>
                <a:spcPct val="110000"/>
              </a:lnSpc>
              <a:spcBef>
                <a:spcPts val="400"/>
              </a:spcBef>
              <a:buClr>
                <a:srgbClr val="000000"/>
              </a:buClr>
              <a:buSzPct val="85000"/>
              <a:buFont typeface="Helvetica"/>
              <a:buChar char="‣"/>
              <a:defRPr sz="2500"/>
            </a:pPr>
            <a:r>
              <a:t>Body Level Four</a:t>
            </a:r>
          </a:p>
          <a:p>
            <a:pPr marL="177800" lvl="1" indent="-177800">
              <a:lnSpc>
                <a:spcPct val="110000"/>
              </a:lnSpc>
              <a:spcBef>
                <a:spcPts val="400"/>
              </a:spcBef>
              <a:buClr>
                <a:srgbClr val="000000"/>
              </a:buClr>
              <a:buSzPct val="85000"/>
              <a:buFont typeface="Helvetica"/>
              <a:buChar char="‣"/>
              <a:defRPr sz="2500"/>
            </a:pPr>
            <a:r>
              <a:t>Body Level Five</a:t>
            </a:r>
          </a:p>
        </p:txBody>
      </p:sp>
      <p:sp>
        <p:nvSpPr>
          <p:cNvPr id="1184" name="Shape 1184"/>
          <p:cNvSpPr/>
          <p:nvPr/>
        </p:nvSpPr>
        <p:spPr>
          <a:xfrm>
            <a:off x="635000" y="1587500"/>
            <a:ext cx="11734800" cy="546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75000"/>
              </a:lnSpc>
              <a:defRPr sz="3600" b="1">
                <a:solidFill>
                  <a:srgbClr val="FFFFFF"/>
                </a:solidFill>
                <a:latin typeface="Oswald"/>
                <a:ea typeface="Oswald"/>
                <a:cs typeface="Oswald"/>
                <a:sym typeface="Oswald"/>
              </a:defRPr>
            </a:lvl1pPr>
          </a:lstStyle>
          <a:p>
            <a:r>
              <a:t>NAME</a:t>
            </a:r>
          </a:p>
        </p:txBody>
      </p:sp>
      <p:sp>
        <p:nvSpPr>
          <p:cNvPr id="1185" name="Shape 1185"/>
          <p:cNvSpPr/>
          <p:nvPr/>
        </p:nvSpPr>
        <p:spPr>
          <a:xfrm>
            <a:off x="635000" y="2273300"/>
            <a:ext cx="11734800" cy="16814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7800" lvl="1" indent="-177800">
              <a:lnSpc>
                <a:spcPct val="110000"/>
              </a:lnSpc>
              <a:buClr>
                <a:srgbClr val="FFFFFF"/>
              </a:buClr>
              <a:buSzPct val="85000"/>
              <a:buFont typeface="Georgia"/>
              <a:buChar char="‣"/>
              <a:defRPr sz="2500">
                <a:solidFill>
                  <a:srgbClr val="FFFFFF"/>
                </a:solidFill>
                <a:latin typeface="Georgia"/>
                <a:ea typeface="Georgia"/>
                <a:cs typeface="Georgia"/>
                <a:sym typeface="Georgia"/>
              </a:defRPr>
            </a:pPr>
            <a:r>
              <a:t>Optional Information:</a:t>
            </a:r>
          </a:p>
          <a:p>
            <a:pPr marL="177800" lvl="1" indent="-177800">
              <a:lnSpc>
                <a:spcPct val="110000"/>
              </a:lnSpc>
              <a:spcBef>
                <a:spcPts val="400"/>
              </a:spcBef>
              <a:buClr>
                <a:srgbClr val="FFFFFF"/>
              </a:buClr>
              <a:buSzPct val="85000"/>
              <a:buFont typeface="Georgia"/>
              <a:buChar char="‣"/>
              <a:defRPr sz="2500">
                <a:solidFill>
                  <a:srgbClr val="FFFFFF"/>
                </a:solidFill>
                <a:latin typeface="Georgia"/>
                <a:ea typeface="Georgia"/>
                <a:cs typeface="Georgia"/>
                <a:sym typeface="Georgia"/>
              </a:defRPr>
            </a:pPr>
            <a:r>
              <a:t>Email?</a:t>
            </a:r>
          </a:p>
          <a:p>
            <a:pPr marL="177800" lvl="1" indent="-177800">
              <a:lnSpc>
                <a:spcPct val="110000"/>
              </a:lnSpc>
              <a:spcBef>
                <a:spcPts val="400"/>
              </a:spcBef>
              <a:buClr>
                <a:srgbClr val="FFFFFF"/>
              </a:buClr>
              <a:buSzPct val="85000"/>
              <a:buFont typeface="Georgia"/>
              <a:buChar char="‣"/>
              <a:defRPr sz="2500">
                <a:solidFill>
                  <a:srgbClr val="FFFFFF"/>
                </a:solidFill>
                <a:latin typeface="Georgia"/>
                <a:ea typeface="Georgia"/>
                <a:cs typeface="Georgia"/>
                <a:sym typeface="Georgia"/>
              </a:defRPr>
            </a:pPr>
            <a:r>
              <a:t>Website?</a:t>
            </a:r>
          </a:p>
          <a:p>
            <a:pPr marL="177800" lvl="1" indent="-177800">
              <a:lnSpc>
                <a:spcPct val="110000"/>
              </a:lnSpc>
              <a:spcBef>
                <a:spcPts val="400"/>
              </a:spcBef>
              <a:buClr>
                <a:srgbClr val="FFFFFF"/>
              </a:buClr>
              <a:buSzPct val="85000"/>
              <a:buFont typeface="Georgia"/>
              <a:buChar char="‣"/>
              <a:defRPr sz="2500">
                <a:solidFill>
                  <a:srgbClr val="FFFFFF"/>
                </a:solidFill>
                <a:latin typeface="Georgia"/>
                <a:ea typeface="Georgia"/>
                <a:cs typeface="Georgia"/>
                <a:sym typeface="Georgia"/>
              </a:defRPr>
            </a:pPr>
            <a:r>
              <a:t>Twitter?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635000" y="1473200"/>
            <a:ext cx="11734800" cy="29413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nSpc>
                <a:spcPct val="88333"/>
              </a:lnSpc>
            </a:pPr>
            <a:endParaRPr>
              <a:latin typeface="Oswald"/>
              <a:ea typeface="Oswald"/>
              <a:cs typeface="Oswald"/>
              <a:sym typeface="Oswald"/>
            </a:endParaRPr>
          </a:p>
          <a:p>
            <a:pPr>
              <a:lnSpc>
                <a:spcPct val="88333"/>
              </a:lnSpc>
              <a:defRPr sz="9600" b="1">
                <a:solidFill>
                  <a:srgbClr val="FFFFFF"/>
                </a:solidFill>
                <a:latin typeface="Oswald"/>
                <a:ea typeface="Oswald"/>
                <a:cs typeface="Oswald"/>
                <a:sym typeface="Oswald"/>
              </a:defRPr>
            </a:pPr>
            <a:r>
              <a:t>WEB PRODUCTION WORKFLOW</a:t>
            </a:r>
          </a:p>
        </p:txBody>
      </p:sp>
      <p:sp>
        <p:nvSpPr>
          <p:cNvPr id="533" name="Shape 533"/>
          <p:cNvSpPr/>
          <p:nvPr/>
        </p:nvSpPr>
        <p:spPr>
          <a:xfrm>
            <a:off x="634999" y="736600"/>
            <a:ext cx="11222287" cy="482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b="1">
                <a:latin typeface="Oswald"/>
                <a:ea typeface="Oswald"/>
                <a:cs typeface="Oswald"/>
                <a:sym typeface="Oswald"/>
              </a:defRPr>
            </a:lvl1pPr>
          </a:lstStyle>
          <a:p>
            <a:r>
              <a:t>JAVASCRIPT 101</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5" name="pasted-image.pdf"/>
          <p:cNvPicPr>
            <a:picLocks noChangeAspect="1"/>
          </p:cNvPicPr>
          <p:nvPr/>
        </p:nvPicPr>
        <p:blipFill>
          <a:blip r:embed="rId2">
            <a:extLst/>
          </a:blip>
          <a:stretch>
            <a:fillRect/>
          </a:stretch>
        </p:blipFill>
        <p:spPr>
          <a:xfrm>
            <a:off x="628699" y="1798637"/>
            <a:ext cx="7734301" cy="1003301"/>
          </a:xfrm>
          <a:prstGeom prst="rect">
            <a:avLst/>
          </a:prstGeom>
          <a:ln w="12700">
            <a:miter lim="400000"/>
          </a:ln>
        </p:spPr>
      </p:pic>
      <p:pic>
        <p:nvPicPr>
          <p:cNvPr id="536" name="pasted-image.pdf"/>
          <p:cNvPicPr>
            <a:picLocks noChangeAspect="1"/>
          </p:cNvPicPr>
          <p:nvPr/>
        </p:nvPicPr>
        <p:blipFill>
          <a:blip r:embed="rId3">
            <a:extLst/>
          </a:blip>
          <a:stretch>
            <a:fillRect/>
          </a:stretch>
        </p:blipFill>
        <p:spPr>
          <a:xfrm>
            <a:off x="8362950" y="2065337"/>
            <a:ext cx="1435100" cy="469901"/>
          </a:xfrm>
          <a:prstGeom prst="rect">
            <a:avLst/>
          </a:prstGeom>
          <a:ln w="12700">
            <a:miter lim="400000"/>
          </a:ln>
        </p:spPr>
      </p:pic>
      <p:pic>
        <p:nvPicPr>
          <p:cNvPr id="537" name="pasted-image.pdf"/>
          <p:cNvPicPr>
            <a:picLocks noChangeAspect="1"/>
          </p:cNvPicPr>
          <p:nvPr/>
        </p:nvPicPr>
        <p:blipFill>
          <a:blip r:embed="rId4">
            <a:extLst/>
          </a:blip>
          <a:stretch>
            <a:fillRect/>
          </a:stretch>
        </p:blipFill>
        <p:spPr>
          <a:xfrm>
            <a:off x="692150" y="3632200"/>
            <a:ext cx="4965700" cy="2578100"/>
          </a:xfrm>
          <a:prstGeom prst="rect">
            <a:avLst/>
          </a:prstGeom>
          <a:ln w="12700">
            <a:miter lim="400000"/>
          </a:ln>
        </p:spPr>
      </p:pic>
      <p:pic>
        <p:nvPicPr>
          <p:cNvPr id="538" name="pasted-image.pdf"/>
          <p:cNvPicPr>
            <a:picLocks noChangeAspect="1"/>
          </p:cNvPicPr>
          <p:nvPr/>
        </p:nvPicPr>
        <p:blipFill>
          <a:blip r:embed="rId5">
            <a:extLst/>
          </a:blip>
          <a:stretch>
            <a:fillRect/>
          </a:stretch>
        </p:blipFill>
        <p:spPr>
          <a:xfrm>
            <a:off x="6750050" y="3924300"/>
            <a:ext cx="2984500" cy="1993900"/>
          </a:xfrm>
          <a:prstGeom prst="rect">
            <a:avLst/>
          </a:prstGeom>
          <a:ln w="12700">
            <a:miter lim="400000"/>
          </a:ln>
        </p:spPr>
      </p:pic>
      <p:sp>
        <p:nvSpPr>
          <p:cNvPr id="539" name="Shape 539"/>
          <p:cNvSpPr/>
          <p:nvPr/>
        </p:nvSpPr>
        <p:spPr>
          <a:xfrm>
            <a:off x="634999" y="736600"/>
            <a:ext cx="12080331" cy="431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800" b="1" cap="all" spc="-56">
                <a:uFill>
                  <a:solidFill>
                    <a:srgbClr val="000000"/>
                  </a:solidFill>
                </a:uFill>
                <a:latin typeface="Oswald"/>
                <a:ea typeface="Oswald"/>
                <a:cs typeface="Oswald"/>
                <a:sym typeface="Oswald"/>
              </a:defRPr>
            </a:lvl1pPr>
          </a:lstStyle>
          <a:p>
            <a:pPr>
              <a:defRPr sz="3200" cap="none" spc="0">
                <a:uFillTx/>
              </a:defRPr>
            </a:pPr>
            <a:r>
              <a:rPr sz="2800" cap="all" spc="-56">
                <a:uFill>
                  <a:solidFill>
                    <a:srgbClr val="000000"/>
                  </a:solidFill>
                </a:uFill>
              </a:rPr>
              <a:t>Web Production workflow</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1EC9C6"/>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2934</Words>
  <Application>Microsoft Office PowerPoint</Application>
  <PresentationFormat>Custom</PresentationFormat>
  <Paragraphs>624</Paragraphs>
  <Slides>74</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Arial</vt:lpstr>
      <vt:lpstr>Arial Narrow</vt:lpstr>
      <vt:lpstr>Calibri</vt:lpstr>
      <vt:lpstr>Georgia</vt:lpstr>
      <vt:lpstr>Helvetica</vt:lpstr>
      <vt:lpstr>Helvetica Light</vt:lpstr>
      <vt:lpstr>Helvetica Neue</vt:lpstr>
      <vt:lpstr>Lucida Grande</vt:lpstr>
      <vt:lpstr>Menlo</vt:lpstr>
      <vt:lpstr>Monaco</vt:lpstr>
      <vt:lpstr>Oswald</vt:lpstr>
      <vt:lpstr>White</vt:lpstr>
      <vt:lpstr>PowerPoint Presentation</vt:lpstr>
      <vt:lpstr>PowerPoint Presentation</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LEARN THIS AT GA?</vt:lpstr>
      <vt:lpstr>reference pages:</vt:lpstr>
      <vt:lpstr>STAYING CURRENT</vt:lpstr>
      <vt:lpstr>SITE INSPIRATION</vt:lpstr>
      <vt:lpstr>A COUPLE OF LAST THINGS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John Mann</cp:lastModifiedBy>
  <cp:revision>1</cp:revision>
  <dcterms:modified xsi:type="dcterms:W3CDTF">2016-09-27T12:51:27Z</dcterms:modified>
</cp:coreProperties>
</file>