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2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53" d="100"/>
          <a:sy n="53" d="100"/>
        </p:scale>
        <p:origin x="8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66F7-87F0-436E-89D4-C3025EC4EF90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1BA600-E557-471E-A96C-C7C5EAEB9935}">
      <dgm:prSet phldrT="[Текст]"/>
      <dgm:spPr/>
      <dgm:t>
        <a:bodyPr/>
        <a:lstStyle/>
        <a:p>
          <a:r>
            <a:rPr lang="ru-RU" dirty="0" smtClean="0"/>
            <a:t>Входящие данные</a:t>
          </a:r>
          <a:endParaRPr lang="ru-RU" dirty="0"/>
        </a:p>
      </dgm:t>
    </dgm:pt>
    <dgm:pt modelId="{6C39C155-B6F4-4764-AF77-1355EA67899B}" type="parTrans" cxnId="{8971C438-6CB5-4682-A369-C280411F1CAA}">
      <dgm:prSet/>
      <dgm:spPr/>
      <dgm:t>
        <a:bodyPr/>
        <a:lstStyle/>
        <a:p>
          <a:endParaRPr lang="ru-RU"/>
        </a:p>
      </dgm:t>
    </dgm:pt>
    <dgm:pt modelId="{79BC43FB-0025-47B7-B3AC-B4B18BC08BD4}" type="sibTrans" cxnId="{8971C438-6CB5-4682-A369-C280411F1CAA}">
      <dgm:prSet/>
      <dgm:spPr/>
      <dgm:t>
        <a:bodyPr/>
        <a:lstStyle/>
        <a:p>
          <a:endParaRPr lang="ru-RU"/>
        </a:p>
      </dgm:t>
    </dgm:pt>
    <dgm:pt modelId="{22DAF3B4-A017-458E-8E55-CF428B72FBA8}">
      <dgm:prSet/>
      <dgm:spPr/>
      <dgm:t>
        <a:bodyPr/>
        <a:lstStyle/>
        <a:p>
          <a:r>
            <a:rPr lang="ru-RU" dirty="0" smtClean="0"/>
            <a:t>Временные таблицы</a:t>
          </a:r>
          <a:endParaRPr lang="ru-RU" dirty="0"/>
        </a:p>
      </dgm:t>
    </dgm:pt>
    <dgm:pt modelId="{D23AF1FD-A7E8-47EB-A01D-2D0AE141D0FE}" type="parTrans" cxnId="{59B6E74D-2CF3-4EB3-82D0-61AE7A983454}">
      <dgm:prSet/>
      <dgm:spPr/>
      <dgm:t>
        <a:bodyPr/>
        <a:lstStyle/>
        <a:p>
          <a:endParaRPr lang="ru-RU"/>
        </a:p>
      </dgm:t>
    </dgm:pt>
    <dgm:pt modelId="{E0495DFD-B824-450E-84C5-0E2090AE85E1}" type="sibTrans" cxnId="{59B6E74D-2CF3-4EB3-82D0-61AE7A983454}">
      <dgm:prSet/>
      <dgm:spPr/>
      <dgm:t>
        <a:bodyPr/>
        <a:lstStyle/>
        <a:p>
          <a:endParaRPr lang="ru-RU"/>
        </a:p>
      </dgm:t>
    </dgm:pt>
    <dgm:pt modelId="{0E89D6D6-BF37-4FC5-BBF5-0A93DD5D2AEB}">
      <dgm:prSet/>
      <dgm:spPr/>
      <dgm:t>
        <a:bodyPr/>
        <a:lstStyle/>
        <a:p>
          <a:r>
            <a:rPr lang="ru-RU" dirty="0" smtClean="0"/>
            <a:t>Терминалы</a:t>
          </a:r>
          <a:endParaRPr lang="ru-RU" dirty="0"/>
        </a:p>
      </dgm:t>
    </dgm:pt>
    <dgm:pt modelId="{E2C9CD34-F772-43C7-8EE1-36350E911D70}" type="parTrans" cxnId="{9C19D465-CC11-4201-9187-D4CB619E3DAB}">
      <dgm:prSet/>
      <dgm:spPr/>
      <dgm:t>
        <a:bodyPr/>
        <a:lstStyle/>
        <a:p>
          <a:endParaRPr lang="ru-RU"/>
        </a:p>
      </dgm:t>
    </dgm:pt>
    <dgm:pt modelId="{FDAF2184-4D42-488F-A1CF-B8717214A69A}" type="sibTrans" cxnId="{9C19D465-CC11-4201-9187-D4CB619E3DAB}">
      <dgm:prSet/>
      <dgm:spPr/>
      <dgm:t>
        <a:bodyPr/>
        <a:lstStyle/>
        <a:p>
          <a:endParaRPr lang="ru-RU"/>
        </a:p>
      </dgm:t>
    </dgm:pt>
    <dgm:pt modelId="{4B355685-78BF-4270-97A0-20627B3BB6FD}">
      <dgm:prSet/>
      <dgm:spPr/>
      <dgm:t>
        <a:bodyPr/>
        <a:lstStyle/>
        <a:p>
          <a:r>
            <a:rPr lang="ru-RU" dirty="0" smtClean="0"/>
            <a:t>Карты</a:t>
          </a:r>
          <a:endParaRPr lang="ru-RU" dirty="0"/>
        </a:p>
      </dgm:t>
    </dgm:pt>
    <dgm:pt modelId="{22A94A81-13C4-42F8-9741-71E141C3C468}" type="parTrans" cxnId="{A4A8B270-E11A-40A6-9697-0DB658A5D874}">
      <dgm:prSet/>
      <dgm:spPr/>
      <dgm:t>
        <a:bodyPr/>
        <a:lstStyle/>
        <a:p>
          <a:endParaRPr lang="ru-RU"/>
        </a:p>
      </dgm:t>
    </dgm:pt>
    <dgm:pt modelId="{82BC3FF0-85B6-4DC3-88B7-C33A39DAF0DB}" type="sibTrans" cxnId="{A4A8B270-E11A-40A6-9697-0DB658A5D874}">
      <dgm:prSet/>
      <dgm:spPr/>
      <dgm:t>
        <a:bodyPr/>
        <a:lstStyle/>
        <a:p>
          <a:endParaRPr lang="ru-RU"/>
        </a:p>
      </dgm:t>
    </dgm:pt>
    <dgm:pt modelId="{B5454A04-17EE-49E1-9778-013BD84D0AB7}">
      <dgm:prSet/>
      <dgm:spPr/>
      <dgm:t>
        <a:bodyPr/>
        <a:lstStyle/>
        <a:p>
          <a:r>
            <a:rPr lang="ru-RU" dirty="0" smtClean="0"/>
            <a:t>Счета</a:t>
          </a:r>
          <a:endParaRPr lang="ru-RU" dirty="0"/>
        </a:p>
      </dgm:t>
    </dgm:pt>
    <dgm:pt modelId="{C9D9A419-6B91-4198-91E6-C0439A89EDF8}" type="parTrans" cxnId="{C86AE8DC-F49A-4517-90A2-43492A8F9623}">
      <dgm:prSet/>
      <dgm:spPr/>
      <dgm:t>
        <a:bodyPr/>
        <a:lstStyle/>
        <a:p>
          <a:endParaRPr lang="ru-RU"/>
        </a:p>
      </dgm:t>
    </dgm:pt>
    <dgm:pt modelId="{754DE83E-AAF5-4C93-92A8-2555608296F4}" type="sibTrans" cxnId="{C86AE8DC-F49A-4517-90A2-43492A8F9623}">
      <dgm:prSet/>
      <dgm:spPr/>
      <dgm:t>
        <a:bodyPr/>
        <a:lstStyle/>
        <a:p>
          <a:endParaRPr lang="ru-RU"/>
        </a:p>
      </dgm:t>
    </dgm:pt>
    <dgm:pt modelId="{9F9E4AD8-3D12-4B0E-83A4-7F921D76861E}">
      <dgm:prSet/>
      <dgm:spPr/>
      <dgm:t>
        <a:bodyPr/>
        <a:lstStyle/>
        <a:p>
          <a:r>
            <a:rPr lang="ru-RU" dirty="0" smtClean="0"/>
            <a:t>Транзакции</a:t>
          </a:r>
          <a:endParaRPr lang="ru-RU" dirty="0"/>
        </a:p>
      </dgm:t>
    </dgm:pt>
    <dgm:pt modelId="{6D631F2C-0B1D-4730-AEAF-271A9F1AD29A}" type="parTrans" cxnId="{AD2734B1-B0A1-48C6-B936-872BAC8A012C}">
      <dgm:prSet/>
      <dgm:spPr/>
      <dgm:t>
        <a:bodyPr/>
        <a:lstStyle/>
        <a:p>
          <a:endParaRPr lang="ru-RU"/>
        </a:p>
      </dgm:t>
    </dgm:pt>
    <dgm:pt modelId="{499BE261-2256-4987-B600-BF6720D6EF1D}" type="sibTrans" cxnId="{AD2734B1-B0A1-48C6-B936-872BAC8A012C}">
      <dgm:prSet/>
      <dgm:spPr/>
      <dgm:t>
        <a:bodyPr/>
        <a:lstStyle/>
        <a:p>
          <a:endParaRPr lang="ru-RU"/>
        </a:p>
      </dgm:t>
    </dgm:pt>
    <dgm:pt modelId="{2AC8B68E-AB93-41F0-819E-3AE678C5196F}">
      <dgm:prSet/>
      <dgm:spPr/>
      <dgm:t>
        <a:bodyPr/>
        <a:lstStyle/>
        <a:p>
          <a:r>
            <a:rPr lang="ru-RU" dirty="0" smtClean="0"/>
            <a:t>Клиенты</a:t>
          </a:r>
          <a:endParaRPr lang="ru-RU" dirty="0"/>
        </a:p>
      </dgm:t>
    </dgm:pt>
    <dgm:pt modelId="{C2912C5F-FAA9-4F2F-912A-F6048F560D98}" type="sibTrans" cxnId="{72E89671-BFF1-40A5-A164-7A50E6215F1B}">
      <dgm:prSet/>
      <dgm:spPr/>
      <dgm:t>
        <a:bodyPr/>
        <a:lstStyle/>
        <a:p>
          <a:endParaRPr lang="ru-RU"/>
        </a:p>
      </dgm:t>
    </dgm:pt>
    <dgm:pt modelId="{3CCE7FC9-C89D-4A61-B4A5-308354A6D7DD}" type="parTrans" cxnId="{72E89671-BFF1-40A5-A164-7A50E6215F1B}">
      <dgm:prSet/>
      <dgm:spPr/>
      <dgm:t>
        <a:bodyPr/>
        <a:lstStyle/>
        <a:p>
          <a:endParaRPr lang="ru-RU"/>
        </a:p>
      </dgm:t>
    </dgm:pt>
    <dgm:pt modelId="{EF98006E-F240-42D2-8FD4-1E5F333DC744}">
      <dgm:prSet/>
      <dgm:spPr/>
      <dgm:t>
        <a:bodyPr/>
        <a:lstStyle/>
        <a:p>
          <a:r>
            <a:rPr lang="ru-RU" dirty="0" smtClean="0"/>
            <a:t>Мета данные</a:t>
          </a:r>
          <a:endParaRPr lang="ru-RU" dirty="0"/>
        </a:p>
      </dgm:t>
    </dgm:pt>
    <dgm:pt modelId="{3722A787-7F9B-4E08-B4AA-81A47DEB57D5}" type="parTrans" cxnId="{A410CE13-BE44-423E-9A27-33E8F5650DF5}">
      <dgm:prSet/>
      <dgm:spPr/>
      <dgm:t>
        <a:bodyPr/>
        <a:lstStyle/>
        <a:p>
          <a:endParaRPr lang="ru-RU"/>
        </a:p>
      </dgm:t>
    </dgm:pt>
    <dgm:pt modelId="{CCF878CC-93C9-45F9-9185-54AB86089EF6}" type="sibTrans" cxnId="{A410CE13-BE44-423E-9A27-33E8F5650DF5}">
      <dgm:prSet/>
      <dgm:spPr/>
      <dgm:t>
        <a:bodyPr/>
        <a:lstStyle/>
        <a:p>
          <a:endParaRPr lang="ru-RU"/>
        </a:p>
      </dgm:t>
    </dgm:pt>
    <dgm:pt modelId="{B3776C0D-96EC-4602-A114-BE91425BA43C}" type="pres">
      <dgm:prSet presAssocID="{102B66F7-87F0-436E-89D4-C3025EC4EF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6D8BFA-4D0F-486F-84A5-3AEE7C0FA43C}" type="pres">
      <dgm:prSet presAssocID="{691BA600-E557-471E-A96C-C7C5EAEB9935}" presName="root1" presStyleCnt="0"/>
      <dgm:spPr/>
    </dgm:pt>
    <dgm:pt modelId="{0120D9FF-82B3-468B-A7A5-A7FA8353187E}" type="pres">
      <dgm:prSet presAssocID="{691BA600-E557-471E-A96C-C7C5EAEB9935}" presName="LevelOneTextNode" presStyleLbl="node0" presStyleIdx="0" presStyleCnt="2" custLinFactX="-9338" custLinFactNeighborX="-100000" custLinFactNeighborY="-524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00E0A3-D4BB-4C5D-A709-954C80CB6017}" type="pres">
      <dgm:prSet presAssocID="{691BA600-E557-471E-A96C-C7C5EAEB9935}" presName="level2hierChild" presStyleCnt="0"/>
      <dgm:spPr/>
    </dgm:pt>
    <dgm:pt modelId="{8E49F44E-2E02-459A-936E-4D6D524C025D}" type="pres">
      <dgm:prSet presAssocID="{D23AF1FD-A7E8-47EB-A01D-2D0AE141D0FE}" presName="conn2-1" presStyleLbl="parChTrans1D2" presStyleIdx="0" presStyleCnt="1"/>
      <dgm:spPr/>
      <dgm:t>
        <a:bodyPr/>
        <a:lstStyle/>
        <a:p>
          <a:endParaRPr lang="ru-RU"/>
        </a:p>
      </dgm:t>
    </dgm:pt>
    <dgm:pt modelId="{B18CFDC1-CD34-4490-B073-CC73EDFD255C}" type="pres">
      <dgm:prSet presAssocID="{D23AF1FD-A7E8-47EB-A01D-2D0AE141D0FE}" presName="connTx" presStyleLbl="parChTrans1D2" presStyleIdx="0" presStyleCnt="1"/>
      <dgm:spPr/>
      <dgm:t>
        <a:bodyPr/>
        <a:lstStyle/>
        <a:p>
          <a:endParaRPr lang="ru-RU"/>
        </a:p>
      </dgm:t>
    </dgm:pt>
    <dgm:pt modelId="{F9E0B88D-0314-422E-8AB3-98AB80639EB6}" type="pres">
      <dgm:prSet presAssocID="{22DAF3B4-A017-458E-8E55-CF428B72FBA8}" presName="root2" presStyleCnt="0"/>
      <dgm:spPr/>
    </dgm:pt>
    <dgm:pt modelId="{764A2598-9AF3-44A2-A13F-8A7AC86CB6D7}" type="pres">
      <dgm:prSet presAssocID="{22DAF3B4-A017-458E-8E55-CF428B72FBA8}" presName="LevelTwoTextNode" presStyleLbl="node2" presStyleIdx="0" presStyleCnt="1" custLinFactX="-25038" custLinFactNeighborX="-100000" custLinFactNeighborY="-440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916A3D-900F-4DE3-B6CB-CD2BE0EE85BC}" type="pres">
      <dgm:prSet presAssocID="{22DAF3B4-A017-458E-8E55-CF428B72FBA8}" presName="level3hierChild" presStyleCnt="0"/>
      <dgm:spPr/>
    </dgm:pt>
    <dgm:pt modelId="{C2C68B9D-EB35-479D-8091-669A7038CD46}" type="pres">
      <dgm:prSet presAssocID="{3CCE7FC9-C89D-4A61-B4A5-308354A6D7DD}" presName="conn2-1" presStyleLbl="parChTrans1D3" presStyleIdx="0" presStyleCnt="5"/>
      <dgm:spPr/>
      <dgm:t>
        <a:bodyPr/>
        <a:lstStyle/>
        <a:p>
          <a:endParaRPr lang="ru-RU"/>
        </a:p>
      </dgm:t>
    </dgm:pt>
    <dgm:pt modelId="{98116431-E4E9-4056-A9F2-4E82843C30E5}" type="pres">
      <dgm:prSet presAssocID="{3CCE7FC9-C89D-4A61-B4A5-308354A6D7DD}" presName="connTx" presStyleLbl="parChTrans1D3" presStyleIdx="0" presStyleCnt="5"/>
      <dgm:spPr/>
      <dgm:t>
        <a:bodyPr/>
        <a:lstStyle/>
        <a:p>
          <a:endParaRPr lang="ru-RU"/>
        </a:p>
      </dgm:t>
    </dgm:pt>
    <dgm:pt modelId="{6A27FB8C-836E-4D87-9903-558F541695B5}" type="pres">
      <dgm:prSet presAssocID="{2AC8B68E-AB93-41F0-819E-3AE678C5196F}" presName="root2" presStyleCnt="0"/>
      <dgm:spPr/>
    </dgm:pt>
    <dgm:pt modelId="{47F4A7C1-EF43-42BA-B35B-E8B250C977CB}" type="pres">
      <dgm:prSet presAssocID="{2AC8B68E-AB93-41F0-819E-3AE678C5196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F672DD-601C-4A1B-AE8E-B39239F2E231}" type="pres">
      <dgm:prSet presAssocID="{2AC8B68E-AB93-41F0-819E-3AE678C5196F}" presName="level3hierChild" presStyleCnt="0"/>
      <dgm:spPr/>
    </dgm:pt>
    <dgm:pt modelId="{29D1D8A1-DDCC-43FF-9737-DC7E41E67AD4}" type="pres">
      <dgm:prSet presAssocID="{E2C9CD34-F772-43C7-8EE1-36350E911D70}" presName="conn2-1" presStyleLbl="parChTrans1D3" presStyleIdx="1" presStyleCnt="5"/>
      <dgm:spPr/>
      <dgm:t>
        <a:bodyPr/>
        <a:lstStyle/>
        <a:p>
          <a:endParaRPr lang="ru-RU"/>
        </a:p>
      </dgm:t>
    </dgm:pt>
    <dgm:pt modelId="{C4EA5176-0D93-4DBB-92AE-0BFD042E9E53}" type="pres">
      <dgm:prSet presAssocID="{E2C9CD34-F772-43C7-8EE1-36350E911D70}" presName="connTx" presStyleLbl="parChTrans1D3" presStyleIdx="1" presStyleCnt="5"/>
      <dgm:spPr/>
      <dgm:t>
        <a:bodyPr/>
        <a:lstStyle/>
        <a:p>
          <a:endParaRPr lang="ru-RU"/>
        </a:p>
      </dgm:t>
    </dgm:pt>
    <dgm:pt modelId="{549F7F85-238A-4C8C-969E-6E15F7045AE3}" type="pres">
      <dgm:prSet presAssocID="{0E89D6D6-BF37-4FC5-BBF5-0A93DD5D2AEB}" presName="root2" presStyleCnt="0"/>
      <dgm:spPr/>
    </dgm:pt>
    <dgm:pt modelId="{DE1040B0-D7B5-4DBB-BA77-0C3897D0F0F2}" type="pres">
      <dgm:prSet presAssocID="{0E89D6D6-BF37-4FC5-BBF5-0A93DD5D2AE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090F2C-DF7B-454E-AF0E-505F15A377ED}" type="pres">
      <dgm:prSet presAssocID="{0E89D6D6-BF37-4FC5-BBF5-0A93DD5D2AEB}" presName="level3hierChild" presStyleCnt="0"/>
      <dgm:spPr/>
    </dgm:pt>
    <dgm:pt modelId="{760A7E5B-1C33-4015-80A2-64953A15313E}" type="pres">
      <dgm:prSet presAssocID="{22A94A81-13C4-42F8-9741-71E141C3C468}" presName="conn2-1" presStyleLbl="parChTrans1D3" presStyleIdx="2" presStyleCnt="5"/>
      <dgm:spPr/>
      <dgm:t>
        <a:bodyPr/>
        <a:lstStyle/>
        <a:p>
          <a:endParaRPr lang="ru-RU"/>
        </a:p>
      </dgm:t>
    </dgm:pt>
    <dgm:pt modelId="{10CBB9A5-1AB1-4858-8B6E-28357D0C32B3}" type="pres">
      <dgm:prSet presAssocID="{22A94A81-13C4-42F8-9741-71E141C3C468}" presName="connTx" presStyleLbl="parChTrans1D3" presStyleIdx="2" presStyleCnt="5"/>
      <dgm:spPr/>
      <dgm:t>
        <a:bodyPr/>
        <a:lstStyle/>
        <a:p>
          <a:endParaRPr lang="ru-RU"/>
        </a:p>
      </dgm:t>
    </dgm:pt>
    <dgm:pt modelId="{C1DD97A9-72BF-44E4-9463-C9D3BD61F9A1}" type="pres">
      <dgm:prSet presAssocID="{4B355685-78BF-4270-97A0-20627B3BB6FD}" presName="root2" presStyleCnt="0"/>
      <dgm:spPr/>
    </dgm:pt>
    <dgm:pt modelId="{6253E580-F05E-4AD2-8C98-3AE9D8886142}" type="pres">
      <dgm:prSet presAssocID="{4B355685-78BF-4270-97A0-20627B3BB6F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E66541-3E71-417A-884A-8CFC636AD234}" type="pres">
      <dgm:prSet presAssocID="{4B355685-78BF-4270-97A0-20627B3BB6FD}" presName="level3hierChild" presStyleCnt="0"/>
      <dgm:spPr/>
    </dgm:pt>
    <dgm:pt modelId="{C83D2A45-CDBA-4D07-AB95-631343809352}" type="pres">
      <dgm:prSet presAssocID="{C9D9A419-6B91-4198-91E6-C0439A89EDF8}" presName="conn2-1" presStyleLbl="parChTrans1D3" presStyleIdx="3" presStyleCnt="5"/>
      <dgm:spPr/>
      <dgm:t>
        <a:bodyPr/>
        <a:lstStyle/>
        <a:p>
          <a:endParaRPr lang="ru-RU"/>
        </a:p>
      </dgm:t>
    </dgm:pt>
    <dgm:pt modelId="{2B4861A7-5099-44F1-A011-D3CAD4C0856E}" type="pres">
      <dgm:prSet presAssocID="{C9D9A419-6B91-4198-91E6-C0439A89EDF8}" presName="connTx" presStyleLbl="parChTrans1D3" presStyleIdx="3" presStyleCnt="5"/>
      <dgm:spPr/>
      <dgm:t>
        <a:bodyPr/>
        <a:lstStyle/>
        <a:p>
          <a:endParaRPr lang="ru-RU"/>
        </a:p>
      </dgm:t>
    </dgm:pt>
    <dgm:pt modelId="{18CE4CD0-1775-4112-A737-0D271C93EC6A}" type="pres">
      <dgm:prSet presAssocID="{B5454A04-17EE-49E1-9778-013BD84D0AB7}" presName="root2" presStyleCnt="0"/>
      <dgm:spPr/>
    </dgm:pt>
    <dgm:pt modelId="{ACECF5CE-64AE-4221-9C9F-01FE4E865F05}" type="pres">
      <dgm:prSet presAssocID="{B5454A04-17EE-49E1-9778-013BD84D0AB7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E0B606-FBD7-40C6-B941-61E4BE9F6CCE}" type="pres">
      <dgm:prSet presAssocID="{B5454A04-17EE-49E1-9778-013BD84D0AB7}" presName="level3hierChild" presStyleCnt="0"/>
      <dgm:spPr/>
    </dgm:pt>
    <dgm:pt modelId="{7022C5F5-B2ED-4487-848A-3D43D14E76C7}" type="pres">
      <dgm:prSet presAssocID="{6D631F2C-0B1D-4730-AEAF-271A9F1AD29A}" presName="conn2-1" presStyleLbl="parChTrans1D3" presStyleIdx="4" presStyleCnt="5"/>
      <dgm:spPr/>
      <dgm:t>
        <a:bodyPr/>
        <a:lstStyle/>
        <a:p>
          <a:endParaRPr lang="ru-RU"/>
        </a:p>
      </dgm:t>
    </dgm:pt>
    <dgm:pt modelId="{F0FF30DC-D634-4BE9-88D3-C6935FBB29BD}" type="pres">
      <dgm:prSet presAssocID="{6D631F2C-0B1D-4730-AEAF-271A9F1AD29A}" presName="connTx" presStyleLbl="parChTrans1D3" presStyleIdx="4" presStyleCnt="5"/>
      <dgm:spPr/>
      <dgm:t>
        <a:bodyPr/>
        <a:lstStyle/>
        <a:p>
          <a:endParaRPr lang="ru-RU"/>
        </a:p>
      </dgm:t>
    </dgm:pt>
    <dgm:pt modelId="{737F3754-FAE3-4D35-91ED-45FBAF831129}" type="pres">
      <dgm:prSet presAssocID="{9F9E4AD8-3D12-4B0E-83A4-7F921D76861E}" presName="root2" presStyleCnt="0"/>
      <dgm:spPr/>
    </dgm:pt>
    <dgm:pt modelId="{2AD4519B-1395-4898-8904-C036A3F695C6}" type="pres">
      <dgm:prSet presAssocID="{9F9E4AD8-3D12-4B0E-83A4-7F921D76861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59D411-D76F-4CF1-9214-7C56363B9320}" type="pres">
      <dgm:prSet presAssocID="{9F9E4AD8-3D12-4B0E-83A4-7F921D76861E}" presName="level3hierChild" presStyleCnt="0"/>
      <dgm:spPr/>
    </dgm:pt>
    <dgm:pt modelId="{FDB0C301-0350-4C12-AB07-738B9F358D7D}" type="pres">
      <dgm:prSet presAssocID="{EF98006E-F240-42D2-8FD4-1E5F333DC744}" presName="root1" presStyleCnt="0"/>
      <dgm:spPr/>
    </dgm:pt>
    <dgm:pt modelId="{A20C73EA-7147-4B3A-9043-00BD3D4E16AA}" type="pres">
      <dgm:prSet presAssocID="{EF98006E-F240-42D2-8FD4-1E5F333DC744}" presName="LevelOneTextNode" presStyleLbl="node0" presStyleIdx="1" presStyleCnt="2" custAng="16200000" custLinFactX="24496" custLinFactY="-19459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A0CD3E-67E9-4AE7-BB66-2051B2A5ABE6}" type="pres">
      <dgm:prSet presAssocID="{EF98006E-F240-42D2-8FD4-1E5F333DC744}" presName="level2hierChild" presStyleCnt="0"/>
      <dgm:spPr/>
    </dgm:pt>
  </dgm:ptLst>
  <dgm:cxnLst>
    <dgm:cxn modelId="{3C5D99FB-69DC-478C-8ED7-865F00572614}" type="presOf" srcId="{C9D9A419-6B91-4198-91E6-C0439A89EDF8}" destId="{C83D2A45-CDBA-4D07-AB95-631343809352}" srcOrd="0" destOrd="0" presId="urn:microsoft.com/office/officeart/2005/8/layout/hierarchy2"/>
    <dgm:cxn modelId="{6A348D8D-709A-43E6-92E4-915DC243C4AC}" type="presOf" srcId="{6D631F2C-0B1D-4730-AEAF-271A9F1AD29A}" destId="{7022C5F5-B2ED-4487-848A-3D43D14E76C7}" srcOrd="0" destOrd="0" presId="urn:microsoft.com/office/officeart/2005/8/layout/hierarchy2"/>
    <dgm:cxn modelId="{8971C438-6CB5-4682-A369-C280411F1CAA}" srcId="{102B66F7-87F0-436E-89D4-C3025EC4EF90}" destId="{691BA600-E557-471E-A96C-C7C5EAEB9935}" srcOrd="0" destOrd="0" parTransId="{6C39C155-B6F4-4764-AF77-1355EA67899B}" sibTransId="{79BC43FB-0025-47B7-B3AC-B4B18BC08BD4}"/>
    <dgm:cxn modelId="{5E25777F-14C4-4F98-AC9E-F3C8FA2180FF}" type="presOf" srcId="{E2C9CD34-F772-43C7-8EE1-36350E911D70}" destId="{29D1D8A1-DDCC-43FF-9737-DC7E41E67AD4}" srcOrd="0" destOrd="0" presId="urn:microsoft.com/office/officeart/2005/8/layout/hierarchy2"/>
    <dgm:cxn modelId="{58695ED2-7D40-412D-ACBC-818580C76602}" type="presOf" srcId="{22DAF3B4-A017-458E-8E55-CF428B72FBA8}" destId="{764A2598-9AF3-44A2-A13F-8A7AC86CB6D7}" srcOrd="0" destOrd="0" presId="urn:microsoft.com/office/officeart/2005/8/layout/hierarchy2"/>
    <dgm:cxn modelId="{1BBA810C-AB2F-4CD5-8A70-EF4094F25E9A}" type="presOf" srcId="{E2C9CD34-F772-43C7-8EE1-36350E911D70}" destId="{C4EA5176-0D93-4DBB-92AE-0BFD042E9E53}" srcOrd="1" destOrd="0" presId="urn:microsoft.com/office/officeart/2005/8/layout/hierarchy2"/>
    <dgm:cxn modelId="{9C19D465-CC11-4201-9187-D4CB619E3DAB}" srcId="{22DAF3B4-A017-458E-8E55-CF428B72FBA8}" destId="{0E89D6D6-BF37-4FC5-BBF5-0A93DD5D2AEB}" srcOrd="1" destOrd="0" parTransId="{E2C9CD34-F772-43C7-8EE1-36350E911D70}" sibTransId="{FDAF2184-4D42-488F-A1CF-B8717214A69A}"/>
    <dgm:cxn modelId="{058470C9-7D8E-4C7F-AF70-8E09F2C70595}" type="presOf" srcId="{D23AF1FD-A7E8-47EB-A01D-2D0AE141D0FE}" destId="{8E49F44E-2E02-459A-936E-4D6D524C025D}" srcOrd="0" destOrd="0" presId="urn:microsoft.com/office/officeart/2005/8/layout/hierarchy2"/>
    <dgm:cxn modelId="{7E662033-14A8-4C42-B423-0B27AEC01495}" type="presOf" srcId="{C9D9A419-6B91-4198-91E6-C0439A89EDF8}" destId="{2B4861A7-5099-44F1-A011-D3CAD4C0856E}" srcOrd="1" destOrd="0" presId="urn:microsoft.com/office/officeart/2005/8/layout/hierarchy2"/>
    <dgm:cxn modelId="{477E7F08-0870-4B1F-9D8B-D32FE54E2DC7}" type="presOf" srcId="{EF98006E-F240-42D2-8FD4-1E5F333DC744}" destId="{A20C73EA-7147-4B3A-9043-00BD3D4E16AA}" srcOrd="0" destOrd="0" presId="urn:microsoft.com/office/officeart/2005/8/layout/hierarchy2"/>
    <dgm:cxn modelId="{72E89671-BFF1-40A5-A164-7A50E6215F1B}" srcId="{22DAF3B4-A017-458E-8E55-CF428B72FBA8}" destId="{2AC8B68E-AB93-41F0-819E-3AE678C5196F}" srcOrd="0" destOrd="0" parTransId="{3CCE7FC9-C89D-4A61-B4A5-308354A6D7DD}" sibTransId="{C2912C5F-FAA9-4F2F-912A-F6048F560D98}"/>
    <dgm:cxn modelId="{59B6E74D-2CF3-4EB3-82D0-61AE7A983454}" srcId="{691BA600-E557-471E-A96C-C7C5EAEB9935}" destId="{22DAF3B4-A017-458E-8E55-CF428B72FBA8}" srcOrd="0" destOrd="0" parTransId="{D23AF1FD-A7E8-47EB-A01D-2D0AE141D0FE}" sibTransId="{E0495DFD-B824-450E-84C5-0E2090AE85E1}"/>
    <dgm:cxn modelId="{FDA02717-C774-462E-AD83-79943DCDD7FA}" type="presOf" srcId="{691BA600-E557-471E-A96C-C7C5EAEB9935}" destId="{0120D9FF-82B3-468B-A7A5-A7FA8353187E}" srcOrd="0" destOrd="0" presId="urn:microsoft.com/office/officeart/2005/8/layout/hierarchy2"/>
    <dgm:cxn modelId="{F1444B9E-2032-4248-BE90-E3FB2EF89FC8}" type="presOf" srcId="{6D631F2C-0B1D-4730-AEAF-271A9F1AD29A}" destId="{F0FF30DC-D634-4BE9-88D3-C6935FBB29BD}" srcOrd="1" destOrd="0" presId="urn:microsoft.com/office/officeart/2005/8/layout/hierarchy2"/>
    <dgm:cxn modelId="{C7BF53B2-A40D-4865-824B-9DFE84E858CC}" type="presOf" srcId="{22A94A81-13C4-42F8-9741-71E141C3C468}" destId="{10CBB9A5-1AB1-4858-8B6E-28357D0C32B3}" srcOrd="1" destOrd="0" presId="urn:microsoft.com/office/officeart/2005/8/layout/hierarchy2"/>
    <dgm:cxn modelId="{21B70415-E91D-4865-A0D4-EC8B23BA37AC}" type="presOf" srcId="{3CCE7FC9-C89D-4A61-B4A5-308354A6D7DD}" destId="{C2C68B9D-EB35-479D-8091-669A7038CD46}" srcOrd="0" destOrd="0" presId="urn:microsoft.com/office/officeart/2005/8/layout/hierarchy2"/>
    <dgm:cxn modelId="{6082FDE9-F28F-4F50-82C2-95024304F3CD}" type="presOf" srcId="{102B66F7-87F0-436E-89D4-C3025EC4EF90}" destId="{B3776C0D-96EC-4602-A114-BE91425BA43C}" srcOrd="0" destOrd="0" presId="urn:microsoft.com/office/officeart/2005/8/layout/hierarchy2"/>
    <dgm:cxn modelId="{A4A8B270-E11A-40A6-9697-0DB658A5D874}" srcId="{22DAF3B4-A017-458E-8E55-CF428B72FBA8}" destId="{4B355685-78BF-4270-97A0-20627B3BB6FD}" srcOrd="2" destOrd="0" parTransId="{22A94A81-13C4-42F8-9741-71E141C3C468}" sibTransId="{82BC3FF0-85B6-4DC3-88B7-C33A39DAF0DB}"/>
    <dgm:cxn modelId="{C86AE8DC-F49A-4517-90A2-43492A8F9623}" srcId="{22DAF3B4-A017-458E-8E55-CF428B72FBA8}" destId="{B5454A04-17EE-49E1-9778-013BD84D0AB7}" srcOrd="3" destOrd="0" parTransId="{C9D9A419-6B91-4198-91E6-C0439A89EDF8}" sibTransId="{754DE83E-AAF5-4C93-92A8-2555608296F4}"/>
    <dgm:cxn modelId="{09118F81-C444-471D-BEA4-C19D12345CC2}" type="presOf" srcId="{22A94A81-13C4-42F8-9741-71E141C3C468}" destId="{760A7E5B-1C33-4015-80A2-64953A15313E}" srcOrd="0" destOrd="0" presId="urn:microsoft.com/office/officeart/2005/8/layout/hierarchy2"/>
    <dgm:cxn modelId="{40226D86-892C-4D01-8591-463CC557F6A5}" type="presOf" srcId="{3CCE7FC9-C89D-4A61-B4A5-308354A6D7DD}" destId="{98116431-E4E9-4056-A9F2-4E82843C30E5}" srcOrd="1" destOrd="0" presId="urn:microsoft.com/office/officeart/2005/8/layout/hierarchy2"/>
    <dgm:cxn modelId="{A410CE13-BE44-423E-9A27-33E8F5650DF5}" srcId="{102B66F7-87F0-436E-89D4-C3025EC4EF90}" destId="{EF98006E-F240-42D2-8FD4-1E5F333DC744}" srcOrd="1" destOrd="0" parTransId="{3722A787-7F9B-4E08-B4AA-81A47DEB57D5}" sibTransId="{CCF878CC-93C9-45F9-9185-54AB86089EF6}"/>
    <dgm:cxn modelId="{17E216DA-FABE-4147-B18F-DCA2F216B627}" type="presOf" srcId="{B5454A04-17EE-49E1-9778-013BD84D0AB7}" destId="{ACECF5CE-64AE-4221-9C9F-01FE4E865F05}" srcOrd="0" destOrd="0" presId="urn:microsoft.com/office/officeart/2005/8/layout/hierarchy2"/>
    <dgm:cxn modelId="{88ECA465-8028-4C88-858A-5BC98D826A40}" type="presOf" srcId="{0E89D6D6-BF37-4FC5-BBF5-0A93DD5D2AEB}" destId="{DE1040B0-D7B5-4DBB-BA77-0C3897D0F0F2}" srcOrd="0" destOrd="0" presId="urn:microsoft.com/office/officeart/2005/8/layout/hierarchy2"/>
    <dgm:cxn modelId="{35C04690-424E-4E72-9455-60357C0D200D}" type="presOf" srcId="{9F9E4AD8-3D12-4B0E-83A4-7F921D76861E}" destId="{2AD4519B-1395-4898-8904-C036A3F695C6}" srcOrd="0" destOrd="0" presId="urn:microsoft.com/office/officeart/2005/8/layout/hierarchy2"/>
    <dgm:cxn modelId="{A903B810-9903-4CDC-998C-A23ABD43CA25}" type="presOf" srcId="{4B355685-78BF-4270-97A0-20627B3BB6FD}" destId="{6253E580-F05E-4AD2-8C98-3AE9D8886142}" srcOrd="0" destOrd="0" presId="urn:microsoft.com/office/officeart/2005/8/layout/hierarchy2"/>
    <dgm:cxn modelId="{69E747A6-43A9-40A4-8FEE-36A647837116}" type="presOf" srcId="{D23AF1FD-A7E8-47EB-A01D-2D0AE141D0FE}" destId="{B18CFDC1-CD34-4490-B073-CC73EDFD255C}" srcOrd="1" destOrd="0" presId="urn:microsoft.com/office/officeart/2005/8/layout/hierarchy2"/>
    <dgm:cxn modelId="{535FF8CB-D39E-44AD-875A-C9D00E24B2F2}" type="presOf" srcId="{2AC8B68E-AB93-41F0-819E-3AE678C5196F}" destId="{47F4A7C1-EF43-42BA-B35B-E8B250C977CB}" srcOrd="0" destOrd="0" presId="urn:microsoft.com/office/officeart/2005/8/layout/hierarchy2"/>
    <dgm:cxn modelId="{AD2734B1-B0A1-48C6-B936-872BAC8A012C}" srcId="{22DAF3B4-A017-458E-8E55-CF428B72FBA8}" destId="{9F9E4AD8-3D12-4B0E-83A4-7F921D76861E}" srcOrd="4" destOrd="0" parTransId="{6D631F2C-0B1D-4730-AEAF-271A9F1AD29A}" sibTransId="{499BE261-2256-4987-B600-BF6720D6EF1D}"/>
    <dgm:cxn modelId="{CD8648D3-77ED-4483-8EFC-8959EE402A64}" type="presParOf" srcId="{B3776C0D-96EC-4602-A114-BE91425BA43C}" destId="{AD6D8BFA-4D0F-486F-84A5-3AEE7C0FA43C}" srcOrd="0" destOrd="0" presId="urn:microsoft.com/office/officeart/2005/8/layout/hierarchy2"/>
    <dgm:cxn modelId="{821E0475-34A1-4A57-9977-C5D3C86AD426}" type="presParOf" srcId="{AD6D8BFA-4D0F-486F-84A5-3AEE7C0FA43C}" destId="{0120D9FF-82B3-468B-A7A5-A7FA8353187E}" srcOrd="0" destOrd="0" presId="urn:microsoft.com/office/officeart/2005/8/layout/hierarchy2"/>
    <dgm:cxn modelId="{3DE070E1-30F1-48AD-A56A-B8EFCBD60074}" type="presParOf" srcId="{AD6D8BFA-4D0F-486F-84A5-3AEE7C0FA43C}" destId="{D300E0A3-D4BB-4C5D-A709-954C80CB6017}" srcOrd="1" destOrd="0" presId="urn:microsoft.com/office/officeart/2005/8/layout/hierarchy2"/>
    <dgm:cxn modelId="{B74539CC-3957-4BE4-9E75-0CEF387C3AB3}" type="presParOf" srcId="{D300E0A3-D4BB-4C5D-A709-954C80CB6017}" destId="{8E49F44E-2E02-459A-936E-4D6D524C025D}" srcOrd="0" destOrd="0" presId="urn:microsoft.com/office/officeart/2005/8/layout/hierarchy2"/>
    <dgm:cxn modelId="{BE2C1933-366E-4EF7-9D24-B2F2F3EB487D}" type="presParOf" srcId="{8E49F44E-2E02-459A-936E-4D6D524C025D}" destId="{B18CFDC1-CD34-4490-B073-CC73EDFD255C}" srcOrd="0" destOrd="0" presId="urn:microsoft.com/office/officeart/2005/8/layout/hierarchy2"/>
    <dgm:cxn modelId="{2D9CCF7D-B64A-44CD-B665-8F1E4780B40B}" type="presParOf" srcId="{D300E0A3-D4BB-4C5D-A709-954C80CB6017}" destId="{F9E0B88D-0314-422E-8AB3-98AB80639EB6}" srcOrd="1" destOrd="0" presId="urn:microsoft.com/office/officeart/2005/8/layout/hierarchy2"/>
    <dgm:cxn modelId="{7CD349F8-8272-4417-86C5-716332CCCFE3}" type="presParOf" srcId="{F9E0B88D-0314-422E-8AB3-98AB80639EB6}" destId="{764A2598-9AF3-44A2-A13F-8A7AC86CB6D7}" srcOrd="0" destOrd="0" presId="urn:microsoft.com/office/officeart/2005/8/layout/hierarchy2"/>
    <dgm:cxn modelId="{11966A10-B424-4338-B1E4-FB84BD538AB9}" type="presParOf" srcId="{F9E0B88D-0314-422E-8AB3-98AB80639EB6}" destId="{92916A3D-900F-4DE3-B6CB-CD2BE0EE85BC}" srcOrd="1" destOrd="0" presId="urn:microsoft.com/office/officeart/2005/8/layout/hierarchy2"/>
    <dgm:cxn modelId="{BBA631A3-675C-4928-8A9C-A52B80612145}" type="presParOf" srcId="{92916A3D-900F-4DE3-B6CB-CD2BE0EE85BC}" destId="{C2C68B9D-EB35-479D-8091-669A7038CD46}" srcOrd="0" destOrd="0" presId="urn:microsoft.com/office/officeart/2005/8/layout/hierarchy2"/>
    <dgm:cxn modelId="{A34FCC81-27EB-40A9-BDA3-F546D7D920DA}" type="presParOf" srcId="{C2C68B9D-EB35-479D-8091-669A7038CD46}" destId="{98116431-E4E9-4056-A9F2-4E82843C30E5}" srcOrd="0" destOrd="0" presId="urn:microsoft.com/office/officeart/2005/8/layout/hierarchy2"/>
    <dgm:cxn modelId="{FA682937-9A8B-4306-90ED-96094A9794B1}" type="presParOf" srcId="{92916A3D-900F-4DE3-B6CB-CD2BE0EE85BC}" destId="{6A27FB8C-836E-4D87-9903-558F541695B5}" srcOrd="1" destOrd="0" presId="urn:microsoft.com/office/officeart/2005/8/layout/hierarchy2"/>
    <dgm:cxn modelId="{E9FE1804-1621-4005-A50D-22326D6E95A6}" type="presParOf" srcId="{6A27FB8C-836E-4D87-9903-558F541695B5}" destId="{47F4A7C1-EF43-42BA-B35B-E8B250C977CB}" srcOrd="0" destOrd="0" presId="urn:microsoft.com/office/officeart/2005/8/layout/hierarchy2"/>
    <dgm:cxn modelId="{E578DBD4-3ED2-4635-BD0B-CE5E0BA0F0DB}" type="presParOf" srcId="{6A27FB8C-836E-4D87-9903-558F541695B5}" destId="{B6F672DD-601C-4A1B-AE8E-B39239F2E231}" srcOrd="1" destOrd="0" presId="urn:microsoft.com/office/officeart/2005/8/layout/hierarchy2"/>
    <dgm:cxn modelId="{88F1AE65-420F-4D36-B85C-B9884CF1D65B}" type="presParOf" srcId="{92916A3D-900F-4DE3-B6CB-CD2BE0EE85BC}" destId="{29D1D8A1-DDCC-43FF-9737-DC7E41E67AD4}" srcOrd="2" destOrd="0" presId="urn:microsoft.com/office/officeart/2005/8/layout/hierarchy2"/>
    <dgm:cxn modelId="{FC50E32E-82B1-47D7-831D-596FA5075F9E}" type="presParOf" srcId="{29D1D8A1-DDCC-43FF-9737-DC7E41E67AD4}" destId="{C4EA5176-0D93-4DBB-92AE-0BFD042E9E53}" srcOrd="0" destOrd="0" presId="urn:microsoft.com/office/officeart/2005/8/layout/hierarchy2"/>
    <dgm:cxn modelId="{922A1B6E-3218-4CC5-9EBA-D8775E7390F5}" type="presParOf" srcId="{92916A3D-900F-4DE3-B6CB-CD2BE0EE85BC}" destId="{549F7F85-238A-4C8C-969E-6E15F7045AE3}" srcOrd="3" destOrd="0" presId="urn:microsoft.com/office/officeart/2005/8/layout/hierarchy2"/>
    <dgm:cxn modelId="{016FEFB4-FD22-4E8E-8FA0-B42C88FAC11C}" type="presParOf" srcId="{549F7F85-238A-4C8C-969E-6E15F7045AE3}" destId="{DE1040B0-D7B5-4DBB-BA77-0C3897D0F0F2}" srcOrd="0" destOrd="0" presId="urn:microsoft.com/office/officeart/2005/8/layout/hierarchy2"/>
    <dgm:cxn modelId="{C02DB2FF-D9A6-441F-A3F6-438CE78ECC79}" type="presParOf" srcId="{549F7F85-238A-4C8C-969E-6E15F7045AE3}" destId="{43090F2C-DF7B-454E-AF0E-505F15A377ED}" srcOrd="1" destOrd="0" presId="urn:microsoft.com/office/officeart/2005/8/layout/hierarchy2"/>
    <dgm:cxn modelId="{1B71028C-264A-472C-98A3-73EE8C202A0F}" type="presParOf" srcId="{92916A3D-900F-4DE3-B6CB-CD2BE0EE85BC}" destId="{760A7E5B-1C33-4015-80A2-64953A15313E}" srcOrd="4" destOrd="0" presId="urn:microsoft.com/office/officeart/2005/8/layout/hierarchy2"/>
    <dgm:cxn modelId="{87C52923-5DC5-4612-8CAE-86AFB19B5A70}" type="presParOf" srcId="{760A7E5B-1C33-4015-80A2-64953A15313E}" destId="{10CBB9A5-1AB1-4858-8B6E-28357D0C32B3}" srcOrd="0" destOrd="0" presId="urn:microsoft.com/office/officeart/2005/8/layout/hierarchy2"/>
    <dgm:cxn modelId="{0C050824-B5CD-474E-B53C-DBD2BC36E774}" type="presParOf" srcId="{92916A3D-900F-4DE3-B6CB-CD2BE0EE85BC}" destId="{C1DD97A9-72BF-44E4-9463-C9D3BD61F9A1}" srcOrd="5" destOrd="0" presId="urn:microsoft.com/office/officeart/2005/8/layout/hierarchy2"/>
    <dgm:cxn modelId="{859316BB-DEEC-43FA-A31C-C75017F4BC2B}" type="presParOf" srcId="{C1DD97A9-72BF-44E4-9463-C9D3BD61F9A1}" destId="{6253E580-F05E-4AD2-8C98-3AE9D8886142}" srcOrd="0" destOrd="0" presId="urn:microsoft.com/office/officeart/2005/8/layout/hierarchy2"/>
    <dgm:cxn modelId="{464E292F-A8A0-4D85-906C-EE3247716E56}" type="presParOf" srcId="{C1DD97A9-72BF-44E4-9463-C9D3BD61F9A1}" destId="{08E66541-3E71-417A-884A-8CFC636AD234}" srcOrd="1" destOrd="0" presId="urn:microsoft.com/office/officeart/2005/8/layout/hierarchy2"/>
    <dgm:cxn modelId="{F5CFF80E-CA0C-4DBA-9939-3320F3CEE011}" type="presParOf" srcId="{92916A3D-900F-4DE3-B6CB-CD2BE0EE85BC}" destId="{C83D2A45-CDBA-4D07-AB95-631343809352}" srcOrd="6" destOrd="0" presId="urn:microsoft.com/office/officeart/2005/8/layout/hierarchy2"/>
    <dgm:cxn modelId="{C0093E4B-5B18-45EF-959A-51CAD41C7405}" type="presParOf" srcId="{C83D2A45-CDBA-4D07-AB95-631343809352}" destId="{2B4861A7-5099-44F1-A011-D3CAD4C0856E}" srcOrd="0" destOrd="0" presId="urn:microsoft.com/office/officeart/2005/8/layout/hierarchy2"/>
    <dgm:cxn modelId="{022423CC-D0D7-4429-85D9-B7A7AA3914D2}" type="presParOf" srcId="{92916A3D-900F-4DE3-B6CB-CD2BE0EE85BC}" destId="{18CE4CD0-1775-4112-A737-0D271C93EC6A}" srcOrd="7" destOrd="0" presId="urn:microsoft.com/office/officeart/2005/8/layout/hierarchy2"/>
    <dgm:cxn modelId="{B89FB793-F0C0-44D9-B151-A44EF5CF8C67}" type="presParOf" srcId="{18CE4CD0-1775-4112-A737-0D271C93EC6A}" destId="{ACECF5CE-64AE-4221-9C9F-01FE4E865F05}" srcOrd="0" destOrd="0" presId="urn:microsoft.com/office/officeart/2005/8/layout/hierarchy2"/>
    <dgm:cxn modelId="{E225A580-E022-46B9-B3BD-8212AACF2AC3}" type="presParOf" srcId="{18CE4CD0-1775-4112-A737-0D271C93EC6A}" destId="{87E0B606-FBD7-40C6-B941-61E4BE9F6CCE}" srcOrd="1" destOrd="0" presId="urn:microsoft.com/office/officeart/2005/8/layout/hierarchy2"/>
    <dgm:cxn modelId="{77035859-BF83-42EB-AA17-E7EEEE94628D}" type="presParOf" srcId="{92916A3D-900F-4DE3-B6CB-CD2BE0EE85BC}" destId="{7022C5F5-B2ED-4487-848A-3D43D14E76C7}" srcOrd="8" destOrd="0" presId="urn:microsoft.com/office/officeart/2005/8/layout/hierarchy2"/>
    <dgm:cxn modelId="{DD27559E-D4E9-45CA-8C4C-E1DBF35A7843}" type="presParOf" srcId="{7022C5F5-B2ED-4487-848A-3D43D14E76C7}" destId="{F0FF30DC-D634-4BE9-88D3-C6935FBB29BD}" srcOrd="0" destOrd="0" presId="urn:microsoft.com/office/officeart/2005/8/layout/hierarchy2"/>
    <dgm:cxn modelId="{621982DA-5925-4D90-8B01-F169170EAD7A}" type="presParOf" srcId="{92916A3D-900F-4DE3-B6CB-CD2BE0EE85BC}" destId="{737F3754-FAE3-4D35-91ED-45FBAF831129}" srcOrd="9" destOrd="0" presId="urn:microsoft.com/office/officeart/2005/8/layout/hierarchy2"/>
    <dgm:cxn modelId="{C63EEF97-9FCA-42D2-B2F5-2585C11D2AEB}" type="presParOf" srcId="{737F3754-FAE3-4D35-91ED-45FBAF831129}" destId="{2AD4519B-1395-4898-8904-C036A3F695C6}" srcOrd="0" destOrd="0" presId="urn:microsoft.com/office/officeart/2005/8/layout/hierarchy2"/>
    <dgm:cxn modelId="{06C21752-5DF1-4932-AAAB-6FF0FA6DF07A}" type="presParOf" srcId="{737F3754-FAE3-4D35-91ED-45FBAF831129}" destId="{EF59D411-D76F-4CF1-9214-7C56363B9320}" srcOrd="1" destOrd="0" presId="urn:microsoft.com/office/officeart/2005/8/layout/hierarchy2"/>
    <dgm:cxn modelId="{DEA56A50-6655-40A1-B399-17D84B8B5607}" type="presParOf" srcId="{B3776C0D-96EC-4602-A114-BE91425BA43C}" destId="{FDB0C301-0350-4C12-AB07-738B9F358D7D}" srcOrd="1" destOrd="0" presId="urn:microsoft.com/office/officeart/2005/8/layout/hierarchy2"/>
    <dgm:cxn modelId="{FB2FCD3E-68E8-4150-BD65-0D13A85CFB6D}" type="presParOf" srcId="{FDB0C301-0350-4C12-AB07-738B9F358D7D}" destId="{A20C73EA-7147-4B3A-9043-00BD3D4E16AA}" srcOrd="0" destOrd="0" presId="urn:microsoft.com/office/officeart/2005/8/layout/hierarchy2"/>
    <dgm:cxn modelId="{CAD14E38-5B04-453F-8A4E-45E6B48F49E0}" type="presParOf" srcId="{FDB0C301-0350-4C12-AB07-738B9F358D7D}" destId="{E8A0CD3E-67E9-4AE7-BB66-2051B2A5ABE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0D9FF-82B3-468B-A7A5-A7FA8353187E}">
      <dsp:nvSpPr>
        <dsp:cNvPr id="0" name=""/>
        <dsp:cNvSpPr/>
      </dsp:nvSpPr>
      <dsp:spPr>
        <a:xfrm>
          <a:off x="608665" y="1746661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Входящие данные</a:t>
          </a:r>
          <a:endParaRPr lang="ru-RU" sz="2300" kern="1200" dirty="0"/>
        </a:p>
      </dsp:txBody>
      <dsp:txXfrm>
        <a:off x="631410" y="1769406"/>
        <a:ext cx="1507648" cy="731079"/>
      </dsp:txXfrm>
    </dsp:sp>
    <dsp:sp modelId="{8E49F44E-2E02-459A-936E-4D6D524C025D}">
      <dsp:nvSpPr>
        <dsp:cNvPr id="0" name=""/>
        <dsp:cNvSpPr/>
      </dsp:nvSpPr>
      <dsp:spPr>
        <a:xfrm rot="59483">
          <a:off x="2161776" y="2122149"/>
          <a:ext cx="377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7746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341073" y="2128774"/>
        <a:ext cx="18873" cy="18873"/>
      </dsp:txXfrm>
    </dsp:sp>
    <dsp:sp modelId="{764A2598-9AF3-44A2-A13F-8A7AC86CB6D7}">
      <dsp:nvSpPr>
        <dsp:cNvPr id="0" name=""/>
        <dsp:cNvSpPr/>
      </dsp:nvSpPr>
      <dsp:spPr>
        <a:xfrm>
          <a:off x="2539217" y="1753191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Временные таблицы</a:t>
          </a:r>
          <a:endParaRPr lang="ru-RU" sz="2300" kern="1200" dirty="0"/>
        </a:p>
      </dsp:txBody>
      <dsp:txXfrm>
        <a:off x="2561962" y="1775936"/>
        <a:ext cx="1507648" cy="731079"/>
      </dsp:txXfrm>
    </dsp:sp>
    <dsp:sp modelId="{C2C68B9D-EB35-479D-8091-669A7038CD46}">
      <dsp:nvSpPr>
        <dsp:cNvPr id="0" name=""/>
        <dsp:cNvSpPr/>
      </dsp:nvSpPr>
      <dsp:spPr>
        <a:xfrm rot="19538914">
          <a:off x="3821608" y="1249456"/>
          <a:ext cx="310476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10476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5296371" y="1187898"/>
        <a:ext cx="155238" cy="155238"/>
      </dsp:txXfrm>
    </dsp:sp>
    <dsp:sp modelId="{47F4A7C1-EF43-42BA-B35B-E8B250C977CB}">
      <dsp:nvSpPr>
        <dsp:cNvPr id="0" name=""/>
        <dsp:cNvSpPr/>
      </dsp:nvSpPr>
      <dsp:spPr>
        <a:xfrm>
          <a:off x="6655624" y="1274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Клиенты</a:t>
          </a:r>
          <a:endParaRPr lang="ru-RU" sz="2300" kern="1200" dirty="0"/>
        </a:p>
      </dsp:txBody>
      <dsp:txXfrm>
        <a:off x="6678369" y="24019"/>
        <a:ext cx="1507648" cy="731079"/>
      </dsp:txXfrm>
    </dsp:sp>
    <dsp:sp modelId="{29D1D8A1-DDCC-43FF-9737-DC7E41E67AD4}">
      <dsp:nvSpPr>
        <dsp:cNvPr id="0" name=""/>
        <dsp:cNvSpPr/>
      </dsp:nvSpPr>
      <dsp:spPr>
        <a:xfrm rot="20488547">
          <a:off x="4022325" y="1695983"/>
          <a:ext cx="27033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703329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5306407" y="1644462"/>
        <a:ext cx="135166" cy="135166"/>
      </dsp:txXfrm>
    </dsp:sp>
    <dsp:sp modelId="{DE1040B0-D7B5-4DBB-BA77-0C3897D0F0F2}">
      <dsp:nvSpPr>
        <dsp:cNvPr id="0" name=""/>
        <dsp:cNvSpPr/>
      </dsp:nvSpPr>
      <dsp:spPr>
        <a:xfrm>
          <a:off x="6655624" y="894329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Терминалы</a:t>
          </a:r>
          <a:endParaRPr lang="ru-RU" sz="2300" kern="1200" dirty="0"/>
        </a:p>
      </dsp:txBody>
      <dsp:txXfrm>
        <a:off x="6678369" y="917074"/>
        <a:ext cx="1507648" cy="731079"/>
      </dsp:txXfrm>
    </dsp:sp>
    <dsp:sp modelId="{760A7E5B-1C33-4015-80A2-64953A15313E}">
      <dsp:nvSpPr>
        <dsp:cNvPr id="0" name=""/>
        <dsp:cNvSpPr/>
      </dsp:nvSpPr>
      <dsp:spPr>
        <a:xfrm rot="45855">
          <a:off x="4092241" y="2142510"/>
          <a:ext cx="2563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56349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5309902" y="2094485"/>
        <a:ext cx="128174" cy="128174"/>
      </dsp:txXfrm>
    </dsp:sp>
    <dsp:sp modelId="{6253E580-F05E-4AD2-8C98-3AE9D8886142}">
      <dsp:nvSpPr>
        <dsp:cNvPr id="0" name=""/>
        <dsp:cNvSpPr/>
      </dsp:nvSpPr>
      <dsp:spPr>
        <a:xfrm>
          <a:off x="6655624" y="1787384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Карты</a:t>
          </a:r>
          <a:endParaRPr lang="ru-RU" sz="2300" kern="1200" dirty="0"/>
        </a:p>
      </dsp:txBody>
      <dsp:txXfrm>
        <a:off x="6678369" y="1810129"/>
        <a:ext cx="1507648" cy="731079"/>
      </dsp:txXfrm>
    </dsp:sp>
    <dsp:sp modelId="{C83D2A45-CDBA-4D07-AB95-631343809352}">
      <dsp:nvSpPr>
        <dsp:cNvPr id="0" name=""/>
        <dsp:cNvSpPr/>
      </dsp:nvSpPr>
      <dsp:spPr>
        <a:xfrm rot="1193237">
          <a:off x="4011076" y="2589038"/>
          <a:ext cx="27258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72582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5305844" y="2536954"/>
        <a:ext cx="136291" cy="136291"/>
      </dsp:txXfrm>
    </dsp:sp>
    <dsp:sp modelId="{ACECF5CE-64AE-4221-9C9F-01FE4E865F05}">
      <dsp:nvSpPr>
        <dsp:cNvPr id="0" name=""/>
        <dsp:cNvSpPr/>
      </dsp:nvSpPr>
      <dsp:spPr>
        <a:xfrm>
          <a:off x="6655624" y="2680439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Счета</a:t>
          </a:r>
          <a:endParaRPr lang="ru-RU" sz="2300" kern="1200" dirty="0"/>
        </a:p>
      </dsp:txBody>
      <dsp:txXfrm>
        <a:off x="6678369" y="2703184"/>
        <a:ext cx="1507648" cy="731079"/>
      </dsp:txXfrm>
    </dsp:sp>
    <dsp:sp modelId="{7022C5F5-B2ED-4487-848A-3D43D14E76C7}">
      <dsp:nvSpPr>
        <dsp:cNvPr id="0" name=""/>
        <dsp:cNvSpPr/>
      </dsp:nvSpPr>
      <dsp:spPr>
        <a:xfrm rot="2122825">
          <a:off x="3802060" y="3035565"/>
          <a:ext cx="31438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14385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5295393" y="2973031"/>
        <a:ext cx="157192" cy="157192"/>
      </dsp:txXfrm>
    </dsp:sp>
    <dsp:sp modelId="{2AD4519B-1395-4898-8904-C036A3F695C6}">
      <dsp:nvSpPr>
        <dsp:cNvPr id="0" name=""/>
        <dsp:cNvSpPr/>
      </dsp:nvSpPr>
      <dsp:spPr>
        <a:xfrm>
          <a:off x="6655624" y="3573493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Транзакции</a:t>
          </a:r>
          <a:endParaRPr lang="ru-RU" sz="2300" kern="1200" dirty="0"/>
        </a:p>
      </dsp:txBody>
      <dsp:txXfrm>
        <a:off x="6678369" y="3596238"/>
        <a:ext cx="1507648" cy="731079"/>
      </dsp:txXfrm>
    </dsp:sp>
    <dsp:sp modelId="{A20C73EA-7147-4B3A-9043-00BD3D4E16AA}">
      <dsp:nvSpPr>
        <dsp:cNvPr id="0" name=""/>
        <dsp:cNvSpPr/>
      </dsp:nvSpPr>
      <dsp:spPr>
        <a:xfrm rot="16200000">
          <a:off x="4240432" y="1752757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Мета данные</a:t>
          </a:r>
          <a:endParaRPr lang="ru-RU" sz="2300" kern="1200" dirty="0"/>
        </a:p>
      </dsp:txBody>
      <dsp:txXfrm>
        <a:off x="4263177" y="1775502"/>
        <a:ext cx="1507648" cy="731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/>
          <p:cNvSpPr txBox="1">
            <a:spLocks/>
          </p:cNvSpPr>
          <p:nvPr/>
        </p:nvSpPr>
        <p:spPr>
          <a:xfrm>
            <a:off x="637308" y="3048714"/>
            <a:ext cx="5137197" cy="157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Архипов Александр Владимирович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669635" y="1873030"/>
            <a:ext cx="5072542" cy="969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Поиск подозрительных операций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 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2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4698" y="5747359"/>
            <a:ext cx="331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Школа </a:t>
            </a:r>
            <a:r>
              <a:rPr lang="en-US" sz="2800" dirty="0" smtClean="0"/>
              <a:t>Data Engineer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63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3152" y="1569704"/>
            <a:ext cx="794918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Архипов Александр Владимирович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Уфа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 переезду готов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УГАТУ, программное обеспечение, 2010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окончания.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Data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scientist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Разработка рекомендательной системы по оценки благонадёжности контрагентов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8 917 776 86 89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e-mail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arhipov.alexandr87@gmail.com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8" y="1410788"/>
            <a:ext cx="3578754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ходе проекта были реализованы этапы: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Разработана логика хранения и группировки входящих данных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Разработаны алгоритмы поиска подозрительных операций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 проекта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i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https://github.com/AlexArhipov/DE_final_project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212977"/>
            <a:ext cx="10515600" cy="4351338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Схема, описывающая структуру проекта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090211"/>
              </p:ext>
            </p:extLst>
          </p:nvPr>
        </p:nvGraphicFramePr>
        <p:xfrm>
          <a:off x="963168" y="17219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Скругленный прямоугольник 24"/>
          <p:cNvSpPr/>
          <p:nvPr/>
        </p:nvSpPr>
        <p:spPr>
          <a:xfrm>
            <a:off x="9745762" y="3318955"/>
            <a:ext cx="1380744" cy="121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170126" y="2037806"/>
            <a:ext cx="1149531" cy="127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9178834" y="2987040"/>
            <a:ext cx="801189" cy="33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25" idx="1"/>
          </p:cNvCxnSpPr>
          <p:nvPr/>
        </p:nvCxnSpPr>
        <p:spPr>
          <a:xfrm>
            <a:off x="9170126" y="3923348"/>
            <a:ext cx="575636" cy="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9178834" y="4531615"/>
            <a:ext cx="801189" cy="2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25" idx="2"/>
          </p:cNvCxnSpPr>
          <p:nvPr/>
        </p:nvCxnSpPr>
        <p:spPr>
          <a:xfrm flipV="1">
            <a:off x="9170126" y="4531615"/>
            <a:ext cx="1266008" cy="116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 flipV="1">
            <a:off x="1978367" y="2353267"/>
            <a:ext cx="218438" cy="12292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 bwMode="auto">
          <a:xfrm flipV="1">
            <a:off x="1978367" y="3245322"/>
            <a:ext cx="228706" cy="3372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 bwMode="auto">
          <a:xfrm>
            <a:off x="1978367" y="3582550"/>
            <a:ext cx="227058" cy="4909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 bwMode="auto">
          <a:xfrm>
            <a:off x="1978367" y="3582550"/>
            <a:ext cx="217865" cy="12035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 bwMode="auto">
          <a:xfrm>
            <a:off x="1978367" y="3582550"/>
            <a:ext cx="219906" cy="23605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 bwMode="auto">
          <a:xfrm>
            <a:off x="3584001" y="2001535"/>
            <a:ext cx="1787714" cy="14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 bwMode="auto">
          <a:xfrm flipV="1">
            <a:off x="3526176" y="3708911"/>
            <a:ext cx="1853645" cy="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 bwMode="auto">
          <a:xfrm>
            <a:off x="3568107" y="5584716"/>
            <a:ext cx="1761918" cy="148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 bwMode="auto">
          <a:xfrm>
            <a:off x="3518435" y="5859080"/>
            <a:ext cx="224167" cy="125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 bwMode="auto">
          <a:xfrm>
            <a:off x="3518435" y="6620464"/>
            <a:ext cx="3570342" cy="68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 bwMode="auto">
          <a:xfrm flipV="1">
            <a:off x="3568107" y="4794970"/>
            <a:ext cx="1827223" cy="19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 bwMode="auto">
          <a:xfrm>
            <a:off x="3166460" y="3979818"/>
            <a:ext cx="53511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 bwMode="auto">
          <a:xfrm>
            <a:off x="3554355" y="2821513"/>
            <a:ext cx="1840975" cy="11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 bwMode="auto">
          <a:xfrm>
            <a:off x="3326737" y="3109166"/>
            <a:ext cx="383397" cy="30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 bwMode="auto">
          <a:xfrm>
            <a:off x="3526176" y="2385498"/>
            <a:ext cx="204865" cy="111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 bwMode="auto">
          <a:xfrm>
            <a:off x="6896000" y="1969428"/>
            <a:ext cx="2515587" cy="143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 bwMode="auto">
          <a:xfrm>
            <a:off x="6973282" y="3257695"/>
            <a:ext cx="2438305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 bwMode="auto">
          <a:xfrm flipV="1">
            <a:off x="6988762" y="4101477"/>
            <a:ext cx="2440489" cy="8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 bwMode="auto">
          <a:xfrm flipV="1">
            <a:off x="6989487" y="4332555"/>
            <a:ext cx="2439341" cy="5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 bwMode="auto">
          <a:xfrm flipV="1">
            <a:off x="7889786" y="4528457"/>
            <a:ext cx="1521801" cy="60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3"/>
          <p:cNvSpPr txBox="1"/>
          <p:nvPr/>
        </p:nvSpPr>
        <p:spPr bwMode="auto">
          <a:xfrm>
            <a:off x="224247" y="1167643"/>
            <a:ext cx="158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0" dirty="0" smtClean="0">
                <a:latin typeface="SBSansText-Light"/>
                <a:cs typeface="SBSansText-Light"/>
              </a:rPr>
              <a:t>Входные данные</a:t>
            </a:r>
            <a:endParaRPr lang="ru-RU" sz="1400" dirty="0"/>
          </a:p>
        </p:txBody>
      </p:sp>
      <p:sp>
        <p:nvSpPr>
          <p:cNvPr id="55" name="TextBox 104"/>
          <p:cNvSpPr txBox="1"/>
          <p:nvPr/>
        </p:nvSpPr>
        <p:spPr bwMode="auto">
          <a:xfrm>
            <a:off x="1882906" y="1187171"/>
            <a:ext cx="192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0" dirty="0" smtClean="0">
                <a:latin typeface="SBSansText-Light"/>
                <a:cs typeface="SBSansText-Light"/>
              </a:rPr>
              <a:t>Временные таблицы</a:t>
            </a:r>
            <a:endParaRPr lang="ru-RU" sz="1400" dirty="0"/>
          </a:p>
        </p:txBody>
      </p:sp>
      <p:sp>
        <p:nvSpPr>
          <p:cNvPr id="56" name="TextBox 105"/>
          <p:cNvSpPr txBox="1"/>
          <p:nvPr/>
        </p:nvSpPr>
        <p:spPr bwMode="auto">
          <a:xfrm>
            <a:off x="3853167" y="1199008"/>
            <a:ext cx="124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0" dirty="0" smtClean="0">
                <a:latin typeface="SBSansText-Light"/>
              </a:rPr>
              <a:t>Meta </a:t>
            </a:r>
            <a:r>
              <a:rPr lang="ru-RU" sz="1400" spc="-10" dirty="0" smtClean="0">
                <a:latin typeface="SBSansText-Light"/>
              </a:rPr>
              <a:t>данные</a:t>
            </a:r>
            <a:endParaRPr lang="ru-RU" sz="1400" dirty="0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" y="2381149"/>
            <a:ext cx="1913994" cy="3691717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13" y="1853798"/>
            <a:ext cx="1349683" cy="801225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261" y="2753785"/>
            <a:ext cx="1334094" cy="612449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261" y="3417177"/>
            <a:ext cx="1334094" cy="847198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544" y="2095889"/>
            <a:ext cx="1494977" cy="626417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579" y="2910608"/>
            <a:ext cx="1494977" cy="739565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578" y="3792021"/>
            <a:ext cx="1494977" cy="66093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8365" y="4828906"/>
            <a:ext cx="1501402" cy="650255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0332" y="4315318"/>
            <a:ext cx="1357509" cy="1149034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0261" y="5515295"/>
            <a:ext cx="1351335" cy="1307899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0773" y="4749124"/>
            <a:ext cx="1636378" cy="1690523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8952" y="5113855"/>
            <a:ext cx="1636378" cy="1719989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4443" y="5688713"/>
            <a:ext cx="1494977" cy="6790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2384" y="1431932"/>
            <a:ext cx="1634767" cy="12230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0773" y="2743918"/>
            <a:ext cx="1636378" cy="8985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72669" y="3669376"/>
            <a:ext cx="1634482" cy="1026026"/>
          </a:xfrm>
          <a:prstGeom prst="rect">
            <a:avLst/>
          </a:prstGeom>
        </p:spPr>
      </p:pic>
      <p:sp>
        <p:nvSpPr>
          <p:cNvPr id="76" name="TextBox 104"/>
          <p:cNvSpPr txBox="1"/>
          <p:nvPr/>
        </p:nvSpPr>
        <p:spPr bwMode="auto">
          <a:xfrm>
            <a:off x="5102548" y="1200602"/>
            <a:ext cx="228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0" dirty="0" smtClean="0">
                <a:latin typeface="SBSansText-Light"/>
                <a:cs typeface="SBSansText-Light"/>
              </a:rPr>
              <a:t>Накопительные таблицы</a:t>
            </a:r>
            <a:endParaRPr lang="ru-RU" sz="1400" dirty="0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1587" y="3151602"/>
            <a:ext cx="2461770" cy="1657270"/>
          </a:xfrm>
          <a:prstGeom prst="rect">
            <a:avLst/>
          </a:prstGeom>
        </p:spPr>
      </p:pic>
      <p:sp>
        <p:nvSpPr>
          <p:cNvPr id="84" name="TextBox 104"/>
          <p:cNvSpPr txBox="1"/>
          <p:nvPr/>
        </p:nvSpPr>
        <p:spPr bwMode="auto">
          <a:xfrm>
            <a:off x="9810637" y="1199007"/>
            <a:ext cx="228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0" dirty="0" smtClean="0">
                <a:latin typeface="SBSansText-Light"/>
                <a:cs typeface="SBSansText-Light"/>
              </a:rPr>
              <a:t>Витрина данных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витрина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58094"/>
            <a:ext cx="8744656" cy="4918869"/>
          </a:xfrm>
          <a:prstGeom prst="rect">
            <a:avLst/>
          </a:prstGeom>
        </p:spPr>
      </p:pic>
      <p:sp>
        <p:nvSpPr>
          <p:cNvPr id="5" name="TextBox 104"/>
          <p:cNvSpPr txBox="1"/>
          <p:nvPr/>
        </p:nvSpPr>
        <p:spPr bwMode="auto">
          <a:xfrm>
            <a:off x="2016465" y="6180706"/>
            <a:ext cx="86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pc="-10" dirty="0" smtClean="0">
                <a:latin typeface="SBSansText-Light"/>
                <a:cs typeface="SBSansText-Light"/>
              </a:rPr>
              <a:t>В исходные данных было выявлена 61 подозрительная операция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9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 реализации были использованы следующие технологии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Индексы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PL/SQL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Именованные подзапросы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 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138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SBSansText-Light</vt:lpstr>
      <vt:lpstr>Segoe UI Light</vt:lpstr>
      <vt:lpstr>Times New Roman</vt:lpstr>
      <vt:lpstr>Тема Office</vt:lpstr>
      <vt:lpstr>Презентация PowerPoint</vt:lpstr>
      <vt:lpstr>О себе</vt:lpstr>
      <vt:lpstr>Описание проекта</vt:lpstr>
      <vt:lpstr>Бизнес-логика</vt:lpstr>
      <vt:lpstr>Модель данных</vt:lpstr>
      <vt:lpstr>Итоговая витрина 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Александр Архипов Владимирович</cp:lastModifiedBy>
  <cp:revision>34</cp:revision>
  <dcterms:created xsi:type="dcterms:W3CDTF">2021-02-19T10:44:02Z</dcterms:created>
  <dcterms:modified xsi:type="dcterms:W3CDTF">2022-02-15T08:32:36Z</dcterms:modified>
</cp:coreProperties>
</file>