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e90039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e90039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e90039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e90039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e90039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e90039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e90039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e90039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e90039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be90039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e90039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e90039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e90039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e90039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e90039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e90039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Stranger Among 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Strangers in a Strange Land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(Alex Burgos, Austin Geisert, Brendan Gipson)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00" y="152400"/>
            <a:ext cx="4528502" cy="452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Stranger Among Us?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game for Boomers who don’t want to play new games and those who are into very retro games without crappy micro-transactions. The game is a text adventure game that captures modern gameplay elements in a 1906-style command line interface. Unlike modern graphical games, our product relies on the user’s imagination to make the world come alive to make an epic adventure.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2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World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572700"/>
            <a:ext cx="3096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set in a space station that has been disabled.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must find your way around the station while collecting items in order to overcome several obstacles to reach the escape pod.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Get lost and take too long, the Stranger will find you, and it’s game over.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0"/>
            <a:ext cx="5949725" cy="51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</a:t>
            </a:r>
            <a:r>
              <a:rPr lang="en"/>
              <a:t>technical</a:t>
            </a:r>
            <a:r>
              <a:rPr lang="en"/>
              <a:t> look with our UML chart for ants.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8832302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Code Pieces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Core of the game that processes the player’s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 dictionary with verbs, nouns, prepositions, and articles to keep track of actions and objects that the player can interact with.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words are not in the dictionary, it gives the player an error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make it difficult to interact with the game using more natural sentence structures unless you add more methods that process longer sentences.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Important Code Pieces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 Bus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Asynchronous</a:t>
            </a:r>
            <a:r>
              <a:rPr lang="en"/>
              <a:t> Message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you like Strings as your message?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Timers are created using the messaging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Triggers use the </a:t>
            </a:r>
            <a:r>
              <a:rPr lang="en"/>
              <a:t>messaging</a:t>
            </a:r>
            <a:r>
              <a:rPr lang="en"/>
              <a:t>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UML diagram looks strange.. Because of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messaging</a:t>
            </a:r>
            <a:r>
              <a:rPr lang="en"/>
              <a:t>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230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Code Pieces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Trigger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Dialog 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 Game trigger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design and room layout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a difficult but fun process that </a:t>
            </a:r>
            <a:r>
              <a:rPr lang="en"/>
              <a:t>forced</a:t>
            </a:r>
            <a:r>
              <a:rPr lang="en"/>
              <a:t> us to use the methods learned in The Agile Samurai, especially when it was time to prioritize some features and cut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features had to be added to make sure the initial features planned worked properly.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Refactoring to have elegant code would’ve been too time consuming so we kept all of the spaghetti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</a:t>
            </a:r>
            <a:r>
              <a:rPr lang="en"/>
              <a:t> tests first is actually pretty great.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a small program like this takes a substantial amount of testing.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