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6" r:id="rId5"/>
    <p:sldId id="257" r:id="rId6"/>
    <p:sldId id="266" r:id="rId7"/>
    <p:sldId id="258" r:id="rId8"/>
    <p:sldId id="265" r:id="rId9"/>
    <p:sldId id="259" r:id="rId10"/>
    <p:sldId id="260" r:id="rId11"/>
    <p:sldId id="261" r:id="rId12"/>
    <p:sldId id="262" r:id="rId13"/>
    <p:sldId id="26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iskavka, Alex" initials="BA" lastIdx="2" clrIdx="0">
    <p:extLst>
      <p:ext uri="{19B8F6BF-5375-455C-9EA6-DF929625EA0E}">
        <p15:presenceInfo xmlns:p15="http://schemas.microsoft.com/office/powerpoint/2012/main" userId="S::alex.bliskavka@williams.com::8eec4a74-4d82-4dc3-9434-99900b094c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CFB26-694C-4601-AF05-BACEC37D8DED}" v="29" dt="2020-07-24T14:54:30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90" d="100"/>
          <a:sy n="90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iskavka, Alex" userId="8eec4a74-4d82-4dc3-9434-99900b094cd8" providerId="ADAL" clId="{639CFB26-694C-4601-AF05-BACEC37D8DED}"/>
    <pc:docChg chg="undo redo custSel mod addSld delSld modSld sldOrd">
      <pc:chgData name="Bliskavka, Alex" userId="8eec4a74-4d82-4dc3-9434-99900b094cd8" providerId="ADAL" clId="{639CFB26-694C-4601-AF05-BACEC37D8DED}" dt="2020-07-24T15:04:48.004" v="2504" actId="20577"/>
      <pc:docMkLst>
        <pc:docMk/>
      </pc:docMkLst>
      <pc:sldChg chg="addSp delSp modSp mod setBg setClrOvrMap">
        <pc:chgData name="Bliskavka, Alex" userId="8eec4a74-4d82-4dc3-9434-99900b094cd8" providerId="ADAL" clId="{639CFB26-694C-4601-AF05-BACEC37D8DED}" dt="2020-07-24T02:52:18.366" v="1611" actId="1076"/>
        <pc:sldMkLst>
          <pc:docMk/>
          <pc:sldMk cId="3004508407" sldId="256"/>
        </pc:sldMkLst>
        <pc:spChg chg="mod">
          <ac:chgData name="Bliskavka, Alex" userId="8eec4a74-4d82-4dc3-9434-99900b094cd8" providerId="ADAL" clId="{639CFB26-694C-4601-AF05-BACEC37D8DED}" dt="2020-07-24T02:51:31.987" v="1608" actId="26606"/>
          <ac:spMkLst>
            <pc:docMk/>
            <pc:sldMk cId="3004508407" sldId="256"/>
            <ac:spMk id="2" creationId="{1574A977-C97A-4EA6-AA00-84DA734ABFEE}"/>
          </ac:spMkLst>
        </pc:spChg>
        <pc:spChg chg="mod">
          <ac:chgData name="Bliskavka, Alex" userId="8eec4a74-4d82-4dc3-9434-99900b094cd8" providerId="ADAL" clId="{639CFB26-694C-4601-AF05-BACEC37D8DED}" dt="2020-07-24T02:52:18.366" v="1611" actId="1076"/>
          <ac:spMkLst>
            <pc:docMk/>
            <pc:sldMk cId="3004508407" sldId="256"/>
            <ac:spMk id="3" creationId="{26595CA0-4AAB-46D3-B012-9ECABE47C221}"/>
          </ac:spMkLst>
        </pc:spChg>
        <pc:spChg chg="add del mod">
          <ac:chgData name="Bliskavka, Alex" userId="8eec4a74-4d82-4dc3-9434-99900b094cd8" providerId="ADAL" clId="{639CFB26-694C-4601-AF05-BACEC37D8DED}" dt="2020-07-01T15:50:56.385" v="28"/>
          <ac:spMkLst>
            <pc:docMk/>
            <pc:sldMk cId="3004508407" sldId="256"/>
            <ac:spMk id="5" creationId="{A81B018E-30A1-4537-8211-76B527F4E042}"/>
          </ac:spMkLst>
        </pc:spChg>
        <pc:spChg chg="add del">
          <ac:chgData name="Bliskavka, Alex" userId="8eec4a74-4d82-4dc3-9434-99900b094cd8" providerId="ADAL" clId="{639CFB26-694C-4601-AF05-BACEC37D8DED}" dt="2020-07-24T02:51:11.579" v="1603" actId="26606"/>
          <ac:spMkLst>
            <pc:docMk/>
            <pc:sldMk cId="3004508407" sldId="256"/>
            <ac:spMk id="8" creationId="{D22D1B95-2B54-43E9-85D9-B489F6C5DD0F}"/>
          </ac:spMkLst>
        </pc:spChg>
        <pc:spChg chg="add del">
          <ac:chgData name="Bliskavka, Alex" userId="8eec4a74-4d82-4dc3-9434-99900b094cd8" providerId="ADAL" clId="{639CFB26-694C-4601-AF05-BACEC37D8DED}" dt="2020-07-24T02:51:11.579" v="1603" actId="26606"/>
          <ac:spMkLst>
            <pc:docMk/>
            <pc:sldMk cId="3004508407" sldId="256"/>
            <ac:spMk id="10" creationId="{7D0F3F6D-A49D-4406-8D61-1C4F8D792F04}"/>
          </ac:spMkLst>
        </pc:spChg>
        <pc:spChg chg="add del">
          <ac:chgData name="Bliskavka, Alex" userId="8eec4a74-4d82-4dc3-9434-99900b094cd8" providerId="ADAL" clId="{639CFB26-694C-4601-AF05-BACEC37D8DED}" dt="2020-07-24T02:51:11.579" v="1603" actId="26606"/>
          <ac:spMkLst>
            <pc:docMk/>
            <pc:sldMk cId="3004508407" sldId="256"/>
            <ac:spMk id="12" creationId="{D953A318-DA8D-4405-9536-D889E45C5E3E}"/>
          </ac:spMkLst>
        </pc:spChg>
        <pc:spChg chg="add del">
          <ac:chgData name="Bliskavka, Alex" userId="8eec4a74-4d82-4dc3-9434-99900b094cd8" providerId="ADAL" clId="{639CFB26-694C-4601-AF05-BACEC37D8DED}" dt="2020-07-24T02:51:11.579" v="1603" actId="26606"/>
          <ac:spMkLst>
            <pc:docMk/>
            <pc:sldMk cId="3004508407" sldId="256"/>
            <ac:spMk id="14" creationId="{9E382A3D-2F90-475C-8DF2-F666FEA3425B}"/>
          </ac:spMkLst>
        </pc:spChg>
        <pc:spChg chg="add del">
          <ac:chgData name="Bliskavka, Alex" userId="8eec4a74-4d82-4dc3-9434-99900b094cd8" providerId="ADAL" clId="{639CFB26-694C-4601-AF05-BACEC37D8DED}" dt="2020-07-24T02:51:31.965" v="1607" actId="26606"/>
          <ac:spMkLst>
            <pc:docMk/>
            <pc:sldMk cId="3004508407" sldId="256"/>
            <ac:spMk id="20" creationId="{02E8BD2A-4014-4DC6-A228-4ECE6A0AA6D1}"/>
          </ac:spMkLst>
        </pc:spChg>
        <pc:spChg chg="add del">
          <ac:chgData name="Bliskavka, Alex" userId="8eec4a74-4d82-4dc3-9434-99900b094cd8" providerId="ADAL" clId="{639CFB26-694C-4601-AF05-BACEC37D8DED}" dt="2020-07-24T02:51:31.965" v="1607" actId="26606"/>
          <ac:spMkLst>
            <pc:docMk/>
            <pc:sldMk cId="3004508407" sldId="256"/>
            <ac:spMk id="21" creationId="{3896CA42-3323-41E5-B809-CD790B2AA1CA}"/>
          </ac:spMkLst>
        </pc:spChg>
        <pc:spChg chg="add del">
          <ac:chgData name="Bliskavka, Alex" userId="8eec4a74-4d82-4dc3-9434-99900b094cd8" providerId="ADAL" clId="{639CFB26-694C-4601-AF05-BACEC37D8DED}" dt="2020-07-24T02:51:31.965" v="1607" actId="26606"/>
          <ac:spMkLst>
            <pc:docMk/>
            <pc:sldMk cId="3004508407" sldId="256"/>
            <ac:spMk id="22" creationId="{EA2FE539-0B6F-4FAE-A391-B46476F46CCB}"/>
          </ac:spMkLst>
        </pc:spChg>
        <pc:spChg chg="add del">
          <ac:chgData name="Bliskavka, Alex" userId="8eec4a74-4d82-4dc3-9434-99900b094cd8" providerId="ADAL" clId="{639CFB26-694C-4601-AF05-BACEC37D8DED}" dt="2020-07-24T02:51:31.965" v="1607" actId="26606"/>
          <ac:spMkLst>
            <pc:docMk/>
            <pc:sldMk cId="3004508407" sldId="256"/>
            <ac:spMk id="23" creationId="{BD5A14FB-50A2-4964-8B07-EE40D1CE08B5}"/>
          </ac:spMkLst>
        </pc:spChg>
        <pc:spChg chg="add del">
          <ac:chgData name="Bliskavka, Alex" userId="8eec4a74-4d82-4dc3-9434-99900b094cd8" providerId="ADAL" clId="{639CFB26-694C-4601-AF05-BACEC37D8DED}" dt="2020-07-24T02:51:31.965" v="1607" actId="26606"/>
          <ac:spMkLst>
            <pc:docMk/>
            <pc:sldMk cId="3004508407" sldId="256"/>
            <ac:spMk id="24" creationId="{FD63331C-DD2E-43D8-9511-B44EC057D7DB}"/>
          </ac:spMkLst>
        </pc:spChg>
        <pc:spChg chg="add">
          <ac:chgData name="Bliskavka, Alex" userId="8eec4a74-4d82-4dc3-9434-99900b094cd8" providerId="ADAL" clId="{639CFB26-694C-4601-AF05-BACEC37D8DED}" dt="2020-07-24T02:51:31.987" v="1608" actId="26606"/>
          <ac:spMkLst>
            <pc:docMk/>
            <pc:sldMk cId="3004508407" sldId="256"/>
            <ac:spMk id="26" creationId="{D22D1B95-2B54-43E9-85D9-B489F6C5DD0F}"/>
          </ac:spMkLst>
        </pc:spChg>
        <pc:spChg chg="add">
          <ac:chgData name="Bliskavka, Alex" userId="8eec4a74-4d82-4dc3-9434-99900b094cd8" providerId="ADAL" clId="{639CFB26-694C-4601-AF05-BACEC37D8DED}" dt="2020-07-24T02:51:31.987" v="1608" actId="26606"/>
          <ac:spMkLst>
            <pc:docMk/>
            <pc:sldMk cId="3004508407" sldId="256"/>
            <ac:spMk id="27" creationId="{7D0F3F6D-A49D-4406-8D61-1C4F8D792F04}"/>
          </ac:spMkLst>
        </pc:spChg>
        <pc:spChg chg="add">
          <ac:chgData name="Bliskavka, Alex" userId="8eec4a74-4d82-4dc3-9434-99900b094cd8" providerId="ADAL" clId="{639CFB26-694C-4601-AF05-BACEC37D8DED}" dt="2020-07-24T02:51:31.987" v="1608" actId="26606"/>
          <ac:spMkLst>
            <pc:docMk/>
            <pc:sldMk cId="3004508407" sldId="256"/>
            <ac:spMk id="28" creationId="{D953A318-DA8D-4405-9536-D889E45C5E3E}"/>
          </ac:spMkLst>
        </pc:spChg>
        <pc:spChg chg="add">
          <ac:chgData name="Bliskavka, Alex" userId="8eec4a74-4d82-4dc3-9434-99900b094cd8" providerId="ADAL" clId="{639CFB26-694C-4601-AF05-BACEC37D8DED}" dt="2020-07-24T02:51:31.987" v="1608" actId="26606"/>
          <ac:spMkLst>
            <pc:docMk/>
            <pc:sldMk cId="3004508407" sldId="256"/>
            <ac:spMk id="29" creationId="{9E382A3D-2F90-475C-8DF2-F666FEA3425B}"/>
          </ac:spMkLst>
        </pc:spChg>
        <pc:grpChg chg="add del">
          <ac:chgData name="Bliskavka, Alex" userId="8eec4a74-4d82-4dc3-9434-99900b094cd8" providerId="ADAL" clId="{639CFB26-694C-4601-AF05-BACEC37D8DED}" dt="2020-07-24T02:51:17.714" v="1605" actId="26606"/>
          <ac:grpSpMkLst>
            <pc:docMk/>
            <pc:sldMk cId="3004508407" sldId="256"/>
            <ac:grpSpMk id="16" creationId="{D4EC3799-3F52-48CE-85CC-83AED368EB42}"/>
          </ac:grpSpMkLst>
        </pc:grpChg>
        <pc:graphicFrameChg chg="add del mod">
          <ac:chgData name="Bliskavka, Alex" userId="8eec4a74-4d82-4dc3-9434-99900b094cd8" providerId="ADAL" clId="{639CFB26-694C-4601-AF05-BACEC37D8DED}" dt="2020-07-01T15:50:56.385" v="28"/>
          <ac:graphicFrameMkLst>
            <pc:docMk/>
            <pc:sldMk cId="3004508407" sldId="256"/>
            <ac:graphicFrameMk id="4" creationId="{D5C5D65D-C260-4CA0-A8DC-E442FD33A123}"/>
          </ac:graphicFrameMkLst>
        </pc:graphicFrameChg>
        <pc:cxnChg chg="add del">
          <ac:chgData name="Bliskavka, Alex" userId="8eec4a74-4d82-4dc3-9434-99900b094cd8" providerId="ADAL" clId="{639CFB26-694C-4601-AF05-BACEC37D8DED}" dt="2020-07-24T02:51:17.714" v="1605" actId="26606"/>
          <ac:cxnSpMkLst>
            <pc:docMk/>
            <pc:sldMk cId="3004508407" sldId="256"/>
            <ac:cxnSpMk id="18" creationId="{789E20C7-BB50-4317-93C7-90C8ED80B275}"/>
          </ac:cxnSpMkLst>
        </pc:cxnChg>
      </pc:sldChg>
      <pc:sldChg chg="new del">
        <pc:chgData name="Bliskavka, Alex" userId="8eec4a74-4d82-4dc3-9434-99900b094cd8" providerId="ADAL" clId="{639CFB26-694C-4601-AF05-BACEC37D8DED}" dt="2020-07-01T15:51:33.786" v="40" actId="2696"/>
        <pc:sldMkLst>
          <pc:docMk/>
          <pc:sldMk cId="422120235" sldId="257"/>
        </pc:sldMkLst>
      </pc:sldChg>
      <pc:sldChg chg="addSp modSp new mod ord">
        <pc:chgData name="Bliskavka, Alex" userId="8eec4a74-4d82-4dc3-9434-99900b094cd8" providerId="ADAL" clId="{639CFB26-694C-4601-AF05-BACEC37D8DED}" dt="2020-07-24T14:35:43.152" v="2420"/>
        <pc:sldMkLst>
          <pc:docMk/>
          <pc:sldMk cId="516015987" sldId="257"/>
        </pc:sldMkLst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516015987" sldId="257"/>
            <ac:spMk id="2" creationId="{9C3494BC-DF23-4805-B28D-20B0A7200099}"/>
          </ac:spMkLst>
        </pc:spChg>
        <pc:spChg chg="mod">
          <ac:chgData name="Bliskavka, Alex" userId="8eec4a74-4d82-4dc3-9434-99900b094cd8" providerId="ADAL" clId="{639CFB26-694C-4601-AF05-BACEC37D8DED}" dt="2020-07-24T14:35:14.418" v="2416" actId="1076"/>
          <ac:spMkLst>
            <pc:docMk/>
            <pc:sldMk cId="516015987" sldId="257"/>
            <ac:spMk id="3" creationId="{CFEA586E-B8DD-48F8-892C-BE42ACC22E96}"/>
          </ac:spMkLst>
        </pc:spChg>
        <pc:picChg chg="add mod">
          <ac:chgData name="Bliskavka, Alex" userId="8eec4a74-4d82-4dc3-9434-99900b094cd8" providerId="ADAL" clId="{639CFB26-694C-4601-AF05-BACEC37D8DED}" dt="2020-07-24T14:35:02.457" v="2415" actId="1076"/>
          <ac:picMkLst>
            <pc:docMk/>
            <pc:sldMk cId="516015987" sldId="257"/>
            <ac:picMk id="4" creationId="{28A5B654-6E25-4BC3-AF89-C476E57AA12A}"/>
          </ac:picMkLst>
        </pc:picChg>
      </pc:sldChg>
      <pc:sldChg chg="addSp delSp modSp new mod">
        <pc:chgData name="Bliskavka, Alex" userId="8eec4a74-4d82-4dc3-9434-99900b094cd8" providerId="ADAL" clId="{639CFB26-694C-4601-AF05-BACEC37D8DED}" dt="2020-07-24T13:12:06.636" v="1937" actId="20577"/>
        <pc:sldMkLst>
          <pc:docMk/>
          <pc:sldMk cId="2145915472" sldId="258"/>
        </pc:sldMkLst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2145915472" sldId="258"/>
            <ac:spMk id="2" creationId="{26E3056A-E55B-4FE7-B9AF-34B828A926D4}"/>
          </ac:spMkLst>
        </pc:spChg>
        <pc:spChg chg="add del mod">
          <ac:chgData name="Bliskavka, Alex" userId="8eec4a74-4d82-4dc3-9434-99900b094cd8" providerId="ADAL" clId="{639CFB26-694C-4601-AF05-BACEC37D8DED}" dt="2020-07-24T13:12:06.636" v="1937" actId="20577"/>
          <ac:spMkLst>
            <pc:docMk/>
            <pc:sldMk cId="2145915472" sldId="258"/>
            <ac:spMk id="3" creationId="{37EC62A2-B1E6-4C3B-9993-77C874EDC6E1}"/>
          </ac:spMkLst>
        </pc:spChg>
        <pc:spChg chg="add del mod">
          <ac:chgData name="Bliskavka, Alex" userId="8eec4a74-4d82-4dc3-9434-99900b094cd8" providerId="ADAL" clId="{639CFB26-694C-4601-AF05-BACEC37D8DED}" dt="2020-07-23T16:40:19.398" v="1340" actId="478"/>
          <ac:spMkLst>
            <pc:docMk/>
            <pc:sldMk cId="2145915472" sldId="258"/>
            <ac:spMk id="7" creationId="{C212AED9-4563-479D-9DCE-81856AFE333F}"/>
          </ac:spMkLst>
        </pc:spChg>
        <pc:picChg chg="add del mod">
          <ac:chgData name="Bliskavka, Alex" userId="8eec4a74-4d82-4dc3-9434-99900b094cd8" providerId="ADAL" clId="{639CFB26-694C-4601-AF05-BACEC37D8DED}" dt="2020-07-23T16:38:25.724" v="1329"/>
          <ac:picMkLst>
            <pc:docMk/>
            <pc:sldMk cId="2145915472" sldId="258"/>
            <ac:picMk id="4" creationId="{BC2AC9D3-9C2B-4C68-B656-207C6F037315}"/>
          </ac:picMkLst>
        </pc:picChg>
        <pc:picChg chg="add del mod">
          <ac:chgData name="Bliskavka, Alex" userId="8eec4a74-4d82-4dc3-9434-99900b094cd8" providerId="ADAL" clId="{639CFB26-694C-4601-AF05-BACEC37D8DED}" dt="2020-07-23T16:40:24.880" v="1347"/>
          <ac:picMkLst>
            <pc:docMk/>
            <pc:sldMk cId="2145915472" sldId="258"/>
            <ac:picMk id="5" creationId="{95B37E65-C1AA-4441-BA55-D921ABD37B27}"/>
          </ac:picMkLst>
        </pc:picChg>
      </pc:sldChg>
      <pc:sldChg chg="modSp new mod">
        <pc:chgData name="Bliskavka, Alex" userId="8eec4a74-4d82-4dc3-9434-99900b094cd8" providerId="ADAL" clId="{639CFB26-694C-4601-AF05-BACEC37D8DED}" dt="2020-07-24T02:46:32.412" v="1589"/>
        <pc:sldMkLst>
          <pc:docMk/>
          <pc:sldMk cId="2830056886" sldId="259"/>
        </pc:sldMkLst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2830056886" sldId="259"/>
            <ac:spMk id="2" creationId="{017E6BF3-DA7E-4FA3-831C-E26D1C267AF1}"/>
          </ac:spMkLst>
        </pc:spChg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2830056886" sldId="259"/>
            <ac:spMk id="3" creationId="{152F3D9D-67AF-4337-A03E-FAA194CB320F}"/>
          </ac:spMkLst>
        </pc:spChg>
      </pc:sldChg>
      <pc:sldChg chg="modSp new mod">
        <pc:chgData name="Bliskavka, Alex" userId="8eec4a74-4d82-4dc3-9434-99900b094cd8" providerId="ADAL" clId="{639CFB26-694C-4601-AF05-BACEC37D8DED}" dt="2020-07-24T02:50:38.060" v="1601" actId="1076"/>
        <pc:sldMkLst>
          <pc:docMk/>
          <pc:sldMk cId="2651926083" sldId="260"/>
        </pc:sldMkLst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2651926083" sldId="260"/>
            <ac:spMk id="2" creationId="{006E3CCF-6536-4074-98D7-5226458C43C0}"/>
          </ac:spMkLst>
        </pc:spChg>
        <pc:spChg chg="mod">
          <ac:chgData name="Bliskavka, Alex" userId="8eec4a74-4d82-4dc3-9434-99900b094cd8" providerId="ADAL" clId="{639CFB26-694C-4601-AF05-BACEC37D8DED}" dt="2020-07-24T02:50:38.060" v="1601" actId="1076"/>
          <ac:spMkLst>
            <pc:docMk/>
            <pc:sldMk cId="2651926083" sldId="260"/>
            <ac:spMk id="3" creationId="{41AE3326-6F95-488C-BB68-6B7769864D99}"/>
          </ac:spMkLst>
        </pc:spChg>
      </pc:sldChg>
      <pc:sldChg chg="addSp delSp modSp new mod addCm">
        <pc:chgData name="Bliskavka, Alex" userId="8eec4a74-4d82-4dc3-9434-99900b094cd8" providerId="ADAL" clId="{639CFB26-694C-4601-AF05-BACEC37D8DED}" dt="2020-07-24T13:12:45.658" v="1963" actId="20577"/>
        <pc:sldMkLst>
          <pc:docMk/>
          <pc:sldMk cId="2249558382" sldId="261"/>
        </pc:sldMkLst>
        <pc:spChg chg="mod">
          <ac:chgData name="Bliskavka, Alex" userId="8eec4a74-4d82-4dc3-9434-99900b094cd8" providerId="ADAL" clId="{639CFB26-694C-4601-AF05-BACEC37D8DED}" dt="2020-07-24T02:53:10.227" v="1645" actId="20577"/>
          <ac:spMkLst>
            <pc:docMk/>
            <pc:sldMk cId="2249558382" sldId="261"/>
            <ac:spMk id="2" creationId="{13B32203-1B59-4192-B752-02D4EBBF355F}"/>
          </ac:spMkLst>
        </pc:spChg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2249558382" sldId="261"/>
            <ac:spMk id="3" creationId="{B9911F74-2C9D-4992-8C15-CD643EEE7DEF}"/>
          </ac:spMkLst>
        </pc:spChg>
        <pc:spChg chg="add mod">
          <ac:chgData name="Bliskavka, Alex" userId="8eec4a74-4d82-4dc3-9434-99900b094cd8" providerId="ADAL" clId="{639CFB26-694C-4601-AF05-BACEC37D8DED}" dt="2020-07-24T13:12:45.658" v="1963" actId="20577"/>
          <ac:spMkLst>
            <pc:docMk/>
            <pc:sldMk cId="2249558382" sldId="261"/>
            <ac:spMk id="5" creationId="{649473B6-19F0-43B2-BB07-D0B0BDD203BC}"/>
          </ac:spMkLst>
        </pc:spChg>
        <pc:picChg chg="add del mod">
          <ac:chgData name="Bliskavka, Alex" userId="8eec4a74-4d82-4dc3-9434-99900b094cd8" providerId="ADAL" clId="{639CFB26-694C-4601-AF05-BACEC37D8DED}" dt="2020-07-23T16:37:45.556" v="1313" actId="21"/>
          <ac:picMkLst>
            <pc:docMk/>
            <pc:sldMk cId="2249558382" sldId="261"/>
            <ac:picMk id="4" creationId="{EAB5E5A3-8AE4-41A3-843F-8BE7DCAD9A4C}"/>
          </ac:picMkLst>
        </pc:picChg>
      </pc:sldChg>
      <pc:sldChg chg="modSp new mod">
        <pc:chgData name="Bliskavka, Alex" userId="8eec4a74-4d82-4dc3-9434-99900b094cd8" providerId="ADAL" clId="{639CFB26-694C-4601-AF05-BACEC37D8DED}" dt="2020-07-24T15:04:48.004" v="2504" actId="20577"/>
        <pc:sldMkLst>
          <pc:docMk/>
          <pc:sldMk cId="3412834164" sldId="262"/>
        </pc:sldMkLst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3412834164" sldId="262"/>
            <ac:spMk id="2" creationId="{9F88CD6B-E8E9-4F1B-AF1D-57DF0C07C171}"/>
          </ac:spMkLst>
        </pc:spChg>
        <pc:spChg chg="mod">
          <ac:chgData name="Bliskavka, Alex" userId="8eec4a74-4d82-4dc3-9434-99900b094cd8" providerId="ADAL" clId="{639CFB26-694C-4601-AF05-BACEC37D8DED}" dt="2020-07-24T15:04:48.004" v="2504" actId="20577"/>
          <ac:spMkLst>
            <pc:docMk/>
            <pc:sldMk cId="3412834164" sldId="262"/>
            <ac:spMk id="3" creationId="{4809D38C-7357-4C78-B37B-CD232D7E5F52}"/>
          </ac:spMkLst>
        </pc:spChg>
      </pc:sldChg>
      <pc:sldChg chg="modSp new mod">
        <pc:chgData name="Bliskavka, Alex" userId="8eec4a74-4d82-4dc3-9434-99900b094cd8" providerId="ADAL" clId="{639CFB26-694C-4601-AF05-BACEC37D8DED}" dt="2020-07-24T14:54:04.348" v="2426" actId="20577"/>
        <pc:sldMkLst>
          <pc:docMk/>
          <pc:sldMk cId="708212651" sldId="263"/>
        </pc:sldMkLst>
        <pc:spChg chg="mod">
          <ac:chgData name="Bliskavka, Alex" userId="8eec4a74-4d82-4dc3-9434-99900b094cd8" providerId="ADAL" clId="{639CFB26-694C-4601-AF05-BACEC37D8DED}" dt="2020-07-24T14:03:04.857" v="2380" actId="20577"/>
          <ac:spMkLst>
            <pc:docMk/>
            <pc:sldMk cId="708212651" sldId="263"/>
            <ac:spMk id="2" creationId="{5511AB2D-CB04-4F1A-A071-59969F7A94AE}"/>
          </ac:spMkLst>
        </pc:spChg>
        <pc:spChg chg="mod">
          <ac:chgData name="Bliskavka, Alex" userId="8eec4a74-4d82-4dc3-9434-99900b094cd8" providerId="ADAL" clId="{639CFB26-694C-4601-AF05-BACEC37D8DED}" dt="2020-07-24T14:54:04.348" v="2426" actId="20577"/>
          <ac:spMkLst>
            <pc:docMk/>
            <pc:sldMk cId="708212651" sldId="263"/>
            <ac:spMk id="3" creationId="{108BA0FB-6AEC-41D2-86F1-5E770A68E9A0}"/>
          </ac:spMkLst>
        </pc:spChg>
      </pc:sldChg>
      <pc:sldChg chg="modSp new del mod">
        <pc:chgData name="Bliskavka, Alex" userId="8eec4a74-4d82-4dc3-9434-99900b094cd8" providerId="ADAL" clId="{639CFB26-694C-4601-AF05-BACEC37D8DED}" dt="2020-07-22T20:44:11.341" v="1212" actId="47"/>
        <pc:sldMkLst>
          <pc:docMk/>
          <pc:sldMk cId="3683766045" sldId="264"/>
        </pc:sldMkLst>
        <pc:spChg chg="mod">
          <ac:chgData name="Bliskavka, Alex" userId="8eec4a74-4d82-4dc3-9434-99900b094cd8" providerId="ADAL" clId="{639CFB26-694C-4601-AF05-BACEC37D8DED}" dt="2020-07-22T20:43:39.340" v="1204" actId="20577"/>
          <ac:spMkLst>
            <pc:docMk/>
            <pc:sldMk cId="3683766045" sldId="264"/>
            <ac:spMk id="2" creationId="{F902047C-C5E0-439C-9571-3B81060A9D29}"/>
          </ac:spMkLst>
        </pc:spChg>
        <pc:spChg chg="mod">
          <ac:chgData name="Bliskavka, Alex" userId="8eec4a74-4d82-4dc3-9434-99900b094cd8" providerId="ADAL" clId="{639CFB26-694C-4601-AF05-BACEC37D8DED}" dt="2020-07-22T20:43:57.723" v="1211" actId="20577"/>
          <ac:spMkLst>
            <pc:docMk/>
            <pc:sldMk cId="3683766045" sldId="264"/>
            <ac:spMk id="3" creationId="{49E07AFA-E825-488F-AD57-BAC80CF9B39D}"/>
          </ac:spMkLst>
        </pc:spChg>
      </pc:sldChg>
      <pc:sldChg chg="addSp delSp modSp new del mod">
        <pc:chgData name="Bliskavka, Alex" userId="8eec4a74-4d82-4dc3-9434-99900b094cd8" providerId="ADAL" clId="{639CFB26-694C-4601-AF05-BACEC37D8DED}" dt="2020-07-23T17:03:32.374" v="1388" actId="2696"/>
        <pc:sldMkLst>
          <pc:docMk/>
          <pc:sldMk cId="3795326032" sldId="264"/>
        </pc:sldMkLst>
        <pc:spChg chg="mod">
          <ac:chgData name="Bliskavka, Alex" userId="8eec4a74-4d82-4dc3-9434-99900b094cd8" providerId="ADAL" clId="{639CFB26-694C-4601-AF05-BACEC37D8DED}" dt="2020-07-23T17:03:27.479" v="1387" actId="20577"/>
          <ac:spMkLst>
            <pc:docMk/>
            <pc:sldMk cId="3795326032" sldId="264"/>
            <ac:spMk id="2" creationId="{B49D2DE4-95EC-4248-B807-0EAEF13B9F69}"/>
          </ac:spMkLst>
        </pc:spChg>
        <pc:spChg chg="del mod">
          <ac:chgData name="Bliskavka, Alex" userId="8eec4a74-4d82-4dc3-9434-99900b094cd8" providerId="ADAL" clId="{639CFB26-694C-4601-AF05-BACEC37D8DED}" dt="2020-07-23T16:36:02.467" v="1294"/>
          <ac:spMkLst>
            <pc:docMk/>
            <pc:sldMk cId="3795326032" sldId="264"/>
            <ac:spMk id="3" creationId="{42E01D7D-F377-4D66-A092-4E66B9DB24FE}"/>
          </ac:spMkLst>
        </pc:spChg>
        <pc:spChg chg="add mod">
          <ac:chgData name="Bliskavka, Alex" userId="8eec4a74-4d82-4dc3-9434-99900b094cd8" providerId="ADAL" clId="{639CFB26-694C-4601-AF05-BACEC37D8DED}" dt="2020-07-23T16:37:24.938" v="1305" actId="478"/>
          <ac:spMkLst>
            <pc:docMk/>
            <pc:sldMk cId="3795326032" sldId="264"/>
            <ac:spMk id="6" creationId="{BB6E9E0E-FF66-4128-AECE-A0F489799461}"/>
          </ac:spMkLst>
        </pc:spChg>
        <pc:picChg chg="add del mod modCrop">
          <ac:chgData name="Bliskavka, Alex" userId="8eec4a74-4d82-4dc3-9434-99900b094cd8" providerId="ADAL" clId="{639CFB26-694C-4601-AF05-BACEC37D8DED}" dt="2020-07-23T16:37:24.938" v="1305" actId="478"/>
          <ac:picMkLst>
            <pc:docMk/>
            <pc:sldMk cId="3795326032" sldId="264"/>
            <ac:picMk id="4" creationId="{C74053B9-2E54-4F51-83D6-BAD0FDACC0D4}"/>
          </ac:picMkLst>
        </pc:picChg>
      </pc:sldChg>
      <pc:sldChg chg="addSp delSp modSp new del">
        <pc:chgData name="Bliskavka, Alex" userId="8eec4a74-4d82-4dc3-9434-99900b094cd8" providerId="ADAL" clId="{639CFB26-694C-4601-AF05-BACEC37D8DED}" dt="2020-07-23T16:40:20.252" v="1342" actId="680"/>
        <pc:sldMkLst>
          <pc:docMk/>
          <pc:sldMk cId="1482301078" sldId="265"/>
        </pc:sldMkLst>
        <pc:spChg chg="add del">
          <ac:chgData name="Bliskavka, Alex" userId="8eec4a74-4d82-4dc3-9434-99900b094cd8" providerId="ADAL" clId="{639CFB26-694C-4601-AF05-BACEC37D8DED}" dt="2020-07-23T16:40:19.695" v="1341"/>
          <ac:spMkLst>
            <pc:docMk/>
            <pc:sldMk cId="1482301078" sldId="265"/>
            <ac:spMk id="3" creationId="{9847207D-E601-48D6-BCDD-5E08AE2DD4C3}"/>
          </ac:spMkLst>
        </pc:spChg>
        <pc:picChg chg="add del mod">
          <ac:chgData name="Bliskavka, Alex" userId="8eec4a74-4d82-4dc3-9434-99900b094cd8" providerId="ADAL" clId="{639CFB26-694C-4601-AF05-BACEC37D8DED}" dt="2020-07-23T16:40:19.695" v="1341"/>
          <ac:picMkLst>
            <pc:docMk/>
            <pc:sldMk cId="1482301078" sldId="265"/>
            <ac:picMk id="4" creationId="{E9101C25-2BCE-4D8D-8CA8-622DE0D8BA24}"/>
          </ac:picMkLst>
        </pc:picChg>
      </pc:sldChg>
      <pc:sldChg chg="addSp delSp modSp new mod">
        <pc:chgData name="Bliskavka, Alex" userId="8eec4a74-4d82-4dc3-9434-99900b094cd8" providerId="ADAL" clId="{639CFB26-694C-4601-AF05-BACEC37D8DED}" dt="2020-07-24T02:50:20.951" v="1600" actId="1076"/>
        <pc:sldMkLst>
          <pc:docMk/>
          <pc:sldMk cId="1550589555" sldId="265"/>
        </pc:sldMkLst>
        <pc:spChg chg="mod">
          <ac:chgData name="Bliskavka, Alex" userId="8eec4a74-4d82-4dc3-9434-99900b094cd8" providerId="ADAL" clId="{639CFB26-694C-4601-AF05-BACEC37D8DED}" dt="2020-07-24T02:46:32.412" v="1589"/>
          <ac:spMkLst>
            <pc:docMk/>
            <pc:sldMk cId="1550589555" sldId="265"/>
            <ac:spMk id="2" creationId="{4942FD16-054F-4694-9DB4-4739FBA5DF8D}"/>
          </ac:spMkLst>
        </pc:spChg>
        <pc:spChg chg="del mod">
          <ac:chgData name="Bliskavka, Alex" userId="8eec4a74-4d82-4dc3-9434-99900b094cd8" providerId="ADAL" clId="{639CFB26-694C-4601-AF05-BACEC37D8DED}" dt="2020-07-23T16:40:50.515" v="1362"/>
          <ac:spMkLst>
            <pc:docMk/>
            <pc:sldMk cId="1550589555" sldId="265"/>
            <ac:spMk id="3" creationId="{C4BCA27E-82C8-4D06-A91E-E0E44A10E6E7}"/>
          </ac:spMkLst>
        </pc:spChg>
        <pc:picChg chg="add mod">
          <ac:chgData name="Bliskavka, Alex" userId="8eec4a74-4d82-4dc3-9434-99900b094cd8" providerId="ADAL" clId="{639CFB26-694C-4601-AF05-BACEC37D8DED}" dt="2020-07-24T02:50:20.951" v="1600" actId="1076"/>
          <ac:picMkLst>
            <pc:docMk/>
            <pc:sldMk cId="1550589555" sldId="265"/>
            <ac:picMk id="4" creationId="{E2241A7C-154F-4E50-B4D2-7161016105E5}"/>
          </ac:picMkLst>
        </pc:picChg>
      </pc:sldChg>
      <pc:sldChg chg="modSp new del mod">
        <pc:chgData name="Bliskavka, Alex" userId="8eec4a74-4d82-4dc3-9434-99900b094cd8" providerId="ADAL" clId="{639CFB26-694C-4601-AF05-BACEC37D8DED}" dt="2020-07-24T01:17:17.266" v="1549" actId="2696"/>
        <pc:sldMkLst>
          <pc:docMk/>
          <pc:sldMk cId="1398913970" sldId="266"/>
        </pc:sldMkLst>
        <pc:spChg chg="mod">
          <ac:chgData name="Bliskavka, Alex" userId="8eec4a74-4d82-4dc3-9434-99900b094cd8" providerId="ADAL" clId="{639CFB26-694C-4601-AF05-BACEC37D8DED}" dt="2020-07-24T01:11:24.378" v="1430" actId="20577"/>
          <ac:spMkLst>
            <pc:docMk/>
            <pc:sldMk cId="1398913970" sldId="266"/>
            <ac:spMk id="2" creationId="{996DA6AF-6F8B-47AC-ABCD-B52720852A34}"/>
          </ac:spMkLst>
        </pc:spChg>
        <pc:spChg chg="mod">
          <ac:chgData name="Bliskavka, Alex" userId="8eec4a74-4d82-4dc3-9434-99900b094cd8" providerId="ADAL" clId="{639CFB26-694C-4601-AF05-BACEC37D8DED}" dt="2020-07-24T01:12:33.715" v="1548" actId="20577"/>
          <ac:spMkLst>
            <pc:docMk/>
            <pc:sldMk cId="1398913970" sldId="266"/>
            <ac:spMk id="3" creationId="{AD729B84-B590-4100-9097-8BC5BB10C123}"/>
          </ac:spMkLst>
        </pc:spChg>
      </pc:sldChg>
      <pc:sldChg chg="addSp delSp modSp new del mod">
        <pc:chgData name="Bliskavka, Alex" userId="8eec4a74-4d82-4dc3-9434-99900b094cd8" providerId="ADAL" clId="{639CFB26-694C-4601-AF05-BACEC37D8DED}" dt="2020-07-23T16:43:01.829" v="1386" actId="2696"/>
        <pc:sldMkLst>
          <pc:docMk/>
          <pc:sldMk cId="2149517194" sldId="266"/>
        </pc:sldMkLst>
        <pc:spChg chg="mod">
          <ac:chgData name="Bliskavka, Alex" userId="8eec4a74-4d82-4dc3-9434-99900b094cd8" providerId="ADAL" clId="{639CFB26-694C-4601-AF05-BACEC37D8DED}" dt="2020-07-23T16:42:30.695" v="1382" actId="20577"/>
          <ac:spMkLst>
            <pc:docMk/>
            <pc:sldMk cId="2149517194" sldId="266"/>
            <ac:spMk id="2" creationId="{6E1497B5-2E43-4159-98AC-E66C6954A278}"/>
          </ac:spMkLst>
        </pc:spChg>
        <pc:spChg chg="del mod">
          <ac:chgData name="Bliskavka, Alex" userId="8eec4a74-4d82-4dc3-9434-99900b094cd8" providerId="ADAL" clId="{639CFB26-694C-4601-AF05-BACEC37D8DED}" dt="2020-07-23T16:42:35.101" v="1385"/>
          <ac:spMkLst>
            <pc:docMk/>
            <pc:sldMk cId="2149517194" sldId="266"/>
            <ac:spMk id="3" creationId="{D77B3981-BCC8-4556-95CD-6C4D9D222008}"/>
          </ac:spMkLst>
        </pc:spChg>
        <pc:picChg chg="add mod">
          <ac:chgData name="Bliskavka, Alex" userId="8eec4a74-4d82-4dc3-9434-99900b094cd8" providerId="ADAL" clId="{639CFB26-694C-4601-AF05-BACEC37D8DED}" dt="2020-07-23T16:42:35.101" v="1385"/>
          <ac:picMkLst>
            <pc:docMk/>
            <pc:sldMk cId="2149517194" sldId="266"/>
            <ac:picMk id="4" creationId="{02D964A8-05F2-4332-A40D-CD3D23ADBDA7}"/>
          </ac:picMkLst>
        </pc:picChg>
      </pc:sldChg>
      <pc:sldChg chg="modSp new del mod">
        <pc:chgData name="Bliskavka, Alex" userId="8eec4a74-4d82-4dc3-9434-99900b094cd8" providerId="ADAL" clId="{639CFB26-694C-4601-AF05-BACEC37D8DED}" dt="2020-07-23T21:33:43.456" v="1424" actId="2696"/>
        <pc:sldMkLst>
          <pc:docMk/>
          <pc:sldMk cId="2203526658" sldId="266"/>
        </pc:sldMkLst>
        <pc:spChg chg="mod">
          <ac:chgData name="Bliskavka, Alex" userId="8eec4a74-4d82-4dc3-9434-99900b094cd8" providerId="ADAL" clId="{639CFB26-694C-4601-AF05-BACEC37D8DED}" dt="2020-07-23T17:06:40.954" v="1396" actId="20577"/>
          <ac:spMkLst>
            <pc:docMk/>
            <pc:sldMk cId="2203526658" sldId="266"/>
            <ac:spMk id="2" creationId="{A2F3AE26-C258-4CA4-BAAB-EABD9AE167D1}"/>
          </ac:spMkLst>
        </pc:spChg>
      </pc:sldChg>
      <pc:sldChg chg="modSp new del mod">
        <pc:chgData name="Bliskavka, Alex" userId="8eec4a74-4d82-4dc3-9434-99900b094cd8" providerId="ADAL" clId="{639CFB26-694C-4601-AF05-BACEC37D8DED}" dt="2020-07-24T02:04:36.772" v="1556" actId="2696"/>
        <pc:sldMkLst>
          <pc:docMk/>
          <pc:sldMk cId="2925602801" sldId="266"/>
        </pc:sldMkLst>
        <pc:spChg chg="mod">
          <ac:chgData name="Bliskavka, Alex" userId="8eec4a74-4d82-4dc3-9434-99900b094cd8" providerId="ADAL" clId="{639CFB26-694C-4601-AF05-BACEC37D8DED}" dt="2020-07-24T02:04:21.190" v="1555" actId="20577"/>
          <ac:spMkLst>
            <pc:docMk/>
            <pc:sldMk cId="2925602801" sldId="266"/>
            <ac:spMk id="2" creationId="{674EEAA4-6BA2-4488-82A5-C92174709ACD}"/>
          </ac:spMkLst>
        </pc:spChg>
      </pc:sldChg>
      <pc:sldChg chg="addSp delSp modSp new mod ord">
        <pc:chgData name="Bliskavka, Alex" userId="8eec4a74-4d82-4dc3-9434-99900b094cd8" providerId="ADAL" clId="{639CFB26-694C-4601-AF05-BACEC37D8DED}" dt="2020-07-24T14:35:35.511" v="2418"/>
        <pc:sldMkLst>
          <pc:docMk/>
          <pc:sldMk cId="3777410347" sldId="266"/>
        </pc:sldMkLst>
        <pc:spChg chg="mod">
          <ac:chgData name="Bliskavka, Alex" userId="8eec4a74-4d82-4dc3-9434-99900b094cd8" providerId="ADAL" clId="{639CFB26-694C-4601-AF05-BACEC37D8DED}" dt="2020-07-24T14:00:00.663" v="2304" actId="20577"/>
          <ac:spMkLst>
            <pc:docMk/>
            <pc:sldMk cId="3777410347" sldId="266"/>
            <ac:spMk id="2" creationId="{BAFF514C-F3DE-4407-BCA4-81D77F086F1E}"/>
          </ac:spMkLst>
        </pc:spChg>
        <pc:spChg chg="del mod">
          <ac:chgData name="Bliskavka, Alex" userId="8eec4a74-4d82-4dc3-9434-99900b094cd8" providerId="ADAL" clId="{639CFB26-694C-4601-AF05-BACEC37D8DED}" dt="2020-07-24T12:08:19.467" v="1899"/>
          <ac:spMkLst>
            <pc:docMk/>
            <pc:sldMk cId="3777410347" sldId="266"/>
            <ac:spMk id="3" creationId="{E6784778-9814-42F0-AA30-F575A645F6CF}"/>
          </ac:spMkLst>
        </pc:spChg>
        <pc:graphicFrameChg chg="add mod">
          <ac:chgData name="Bliskavka, Alex" userId="8eec4a74-4d82-4dc3-9434-99900b094cd8" providerId="ADAL" clId="{639CFB26-694C-4601-AF05-BACEC37D8DED}" dt="2020-07-24T12:08:19.467" v="1899"/>
          <ac:graphicFrameMkLst>
            <pc:docMk/>
            <pc:sldMk cId="3777410347" sldId="266"/>
            <ac:graphicFrameMk id="4" creationId="{59CC607E-BB8D-4A10-BD7C-077504B4805B}"/>
          </ac:graphicFrameMkLst>
        </pc:graphicFrameChg>
      </pc:sldChg>
      <pc:sldChg chg="modSp new mod">
        <pc:chgData name="Bliskavka, Alex" userId="8eec4a74-4d82-4dc3-9434-99900b094cd8" providerId="ADAL" clId="{639CFB26-694C-4601-AF05-BACEC37D8DED}" dt="2020-07-24T14:54:30.938" v="2430" actId="20577"/>
        <pc:sldMkLst>
          <pc:docMk/>
          <pc:sldMk cId="1261360395" sldId="267"/>
        </pc:sldMkLst>
        <pc:spChg chg="mod">
          <ac:chgData name="Bliskavka, Alex" userId="8eec4a74-4d82-4dc3-9434-99900b094cd8" providerId="ADAL" clId="{639CFB26-694C-4601-AF05-BACEC37D8DED}" dt="2020-07-24T14:04:04.201" v="2389" actId="1076"/>
          <ac:spMkLst>
            <pc:docMk/>
            <pc:sldMk cId="1261360395" sldId="267"/>
            <ac:spMk id="2" creationId="{5C1DD512-28DA-4B71-AC82-76244C864CF8}"/>
          </ac:spMkLst>
        </pc:spChg>
        <pc:spChg chg="mod">
          <ac:chgData name="Bliskavka, Alex" userId="8eec4a74-4d82-4dc3-9434-99900b094cd8" providerId="ADAL" clId="{639CFB26-694C-4601-AF05-BACEC37D8DED}" dt="2020-07-24T14:54:30.938" v="2430" actId="20577"/>
          <ac:spMkLst>
            <pc:docMk/>
            <pc:sldMk cId="1261360395" sldId="267"/>
            <ac:spMk id="3" creationId="{F2BE661D-A428-4863-A0F8-2EF0FF8BB7C4}"/>
          </ac:spMkLst>
        </pc:spChg>
      </pc:sldChg>
      <pc:sldChg chg="modSp new mod">
        <pc:chgData name="Bliskavka, Alex" userId="8eec4a74-4d82-4dc3-9434-99900b094cd8" providerId="ADAL" clId="{639CFB26-694C-4601-AF05-BACEC37D8DED}" dt="2020-07-24T14:54:25.035" v="2429" actId="20577"/>
        <pc:sldMkLst>
          <pc:docMk/>
          <pc:sldMk cId="1930522251" sldId="268"/>
        </pc:sldMkLst>
        <pc:spChg chg="mod">
          <ac:chgData name="Bliskavka, Alex" userId="8eec4a74-4d82-4dc3-9434-99900b094cd8" providerId="ADAL" clId="{639CFB26-694C-4601-AF05-BACEC37D8DED}" dt="2020-07-24T14:53:29.328" v="2424" actId="20577"/>
          <ac:spMkLst>
            <pc:docMk/>
            <pc:sldMk cId="1930522251" sldId="268"/>
            <ac:spMk id="2" creationId="{C42A485C-2CB0-4BBD-B204-56AD553482CA}"/>
          </ac:spMkLst>
        </pc:spChg>
        <pc:spChg chg="mod">
          <ac:chgData name="Bliskavka, Alex" userId="8eec4a74-4d82-4dc3-9434-99900b094cd8" providerId="ADAL" clId="{639CFB26-694C-4601-AF05-BACEC37D8DED}" dt="2020-07-24T14:54:25.035" v="2429" actId="20577"/>
          <ac:spMkLst>
            <pc:docMk/>
            <pc:sldMk cId="1930522251" sldId="268"/>
            <ac:spMk id="3" creationId="{1201B870-3640-42AA-A2CC-29DE6421B15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C3-42F0-95A2-A463D41686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C3-42F0-95A2-A463D41686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C3-42F0-95A2-A463D41686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C3-42F0-95A2-A463D41686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C3-42F0-95A2-A463D416863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C3-42F0-95A2-A463D416863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DC3-42F0-95A2-A463D416863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DC3-42F0-95A2-A463D416863D}"/>
              </c:ext>
            </c:extLst>
          </c:dPt>
          <c:cat>
            <c:strRef>
              <c:f>Sheet1!$A$1:$A$8</c:f>
              <c:strCache>
                <c:ptCount val="8"/>
                <c:pt idx="0">
                  <c:v>SPAM - 941</c:v>
                </c:pt>
                <c:pt idx="1">
                  <c:v>AutoTriage - 372</c:v>
                </c:pt>
                <c:pt idx="2">
                  <c:v>Benefits - 311</c:v>
                </c:pt>
                <c:pt idx="3">
                  <c:v>Alerts - 248</c:v>
                </c:pt>
                <c:pt idx="4">
                  <c:v>Legitimate Email - 239</c:v>
                </c:pt>
                <c:pt idx="5">
                  <c:v>Phishing - 82</c:v>
                </c:pt>
                <c:pt idx="6">
                  <c:v>ManagedPhish - 49</c:v>
                </c:pt>
                <c:pt idx="7">
                  <c:v>Other - 39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941</c:v>
                </c:pt>
                <c:pt idx="1">
                  <c:v>372</c:v>
                </c:pt>
                <c:pt idx="2">
                  <c:v>311</c:v>
                </c:pt>
                <c:pt idx="3">
                  <c:v>248</c:v>
                </c:pt>
                <c:pt idx="4">
                  <c:v>239</c:v>
                </c:pt>
                <c:pt idx="5">
                  <c:v>82</c:v>
                </c:pt>
                <c:pt idx="6">
                  <c:v>49</c:v>
                </c:pt>
                <c:pt idx="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DC3-42F0-95A2-A463D4168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3T21:53:29.59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7-23T21:53:30.333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3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1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D2CB18-23F8-4A1B-91D2-E3082B314F1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2A5A23-0FB2-4D41-BF1C-9157414D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B123456/PhishingScripts/blob/master/EmailCount.ps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B123456/PhishingScripts/blob/master/EmailMessage.ps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B123456/PhishingScripts/blob/master/FilterSpamBsides.ps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95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4A977-C97A-4EA6-AA00-84DA734AB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  <a:latin typeface="Arial Nova" panose="020B0504020202020204" pitchFamily="34" charset="0"/>
              </a:rPr>
              <a:t>Script your phishing mailbox processing with powershell &amp; O365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95CA0-4AAB-46D3-B012-9ECABE47C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583" y="5141123"/>
            <a:ext cx="8825658" cy="8289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Alex Bliskavka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BSidesOK</a:t>
            </a:r>
            <a:r>
              <a:rPr lang="en-US" sz="2200" dirty="0">
                <a:solidFill>
                  <a:schemeClr val="tx2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00450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AB2D-CB04-4F1A-A071-59969F7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Exercise/Demo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A0FB-6AEC-41D2-86F1-5E770A68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https://github.com/AlexB123456/PhishingScripts/blob/master/EmailCount.ps1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1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D512-28DA-4B71-AC82-76244C86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2136"/>
            <a:ext cx="8761413" cy="706964"/>
          </a:xfrm>
        </p:spPr>
        <p:txBody>
          <a:bodyPr/>
          <a:lstStyle/>
          <a:p>
            <a:r>
              <a:rPr lang="en-US" dirty="0"/>
              <a:t>Exercise/Demo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661D-A428-4863-A0F8-2EF0FF8B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https://github.com/AlexB123456/PhishingScripts/blob/master/EmailMessage.ps1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6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85C-2CB0-4BBD-B204-56AD5534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Exercise/Demo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B870-3640-42AA-A2CC-29DE6421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https://github.com/AlexB123456/PhishingScripts/blob/master/FilterSpamBsides.ps1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94BC-DF23-4805-B28D-20B0A72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Mailbox?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586E-B8DD-48F8-892C-BE42ACC2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838" y="2772834"/>
            <a:ext cx="4638146" cy="34163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Some poor soul has to review them….let’s work on helping that person out today.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5B654-6E25-4BC3-AF89-C476E57A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2" y="2675304"/>
            <a:ext cx="3561821" cy="32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514C-F3DE-4407-BCA4-81D77F08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– Last 30 days – 2281 total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C607E-BB8D-4A10-BD7C-077504B480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41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56A-E55B-4FE7-B9AF-34B828A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62A2-B1E6-4C3B-9993-77C874ED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Powershellgallery.com</a:t>
            </a:r>
          </a:p>
          <a:p>
            <a:r>
              <a:rPr lang="en-US" dirty="0"/>
              <a:t>https://docs.microsoft.com/en-us/powershell/scripting/learn/more-powershell-learning?view=powershell-7</a:t>
            </a:r>
          </a:p>
        </p:txBody>
      </p:sp>
    </p:spTree>
    <p:extLst>
      <p:ext uri="{BB962C8B-B14F-4D97-AF65-F5344CB8AC3E}">
        <p14:creationId xmlns:p14="http://schemas.microsoft.com/office/powerpoint/2010/main" val="214591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D16-054F-4694-9DB4-4739FBA5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41A7C-154F-4E50-B4D2-716101610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279908"/>
            <a:ext cx="6060168" cy="4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8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6BF3-DA7E-4FA3-831C-E26D1C26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+ Outlook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3D9D-67AF-4337-A03E-FAA194CB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$Outlook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Outlook.Application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$Namespace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Outlook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"MAPI"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PhishingMB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namespace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Folders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Folderpath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"\\Phishing"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PhishingInbox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PhishingMB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Folders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"Inbox"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EmailArray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PhishingInbox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Items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InboxEmail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PhishingInbox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Items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GetFirst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InboxEmail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Sender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InboxEmail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5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$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45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InboxEmail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Body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Substring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300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CCF-6536-4074-98D7-5226458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Web Services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3326-6F95-488C-BB68-6B776986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34209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https://www.microsoft.com/en-us/download/details.aspx?id=42951</a:t>
            </a:r>
            <a:endParaRPr lang="en-US" dirty="0"/>
          </a:p>
          <a:p>
            <a:pPr lvl="1"/>
            <a:r>
              <a:rPr lang="en-US" dirty="0"/>
              <a:t>Download and install client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dllpath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Files\Microsoft\Exchange\Web Services\2.2\Microsoft.Exchange.WebServices.dll"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void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Reflection.Assembly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dllpath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Microsoft.Exchange.WebServices.Data.ExchangeService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service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Uri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"https://outlook.office365.com/EWS/Exchange.asmx"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Clixml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"c:\tools\Cred.xml"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preCredential</a:t>
            </a:r>
            <a:r>
              <a:rPr lang="en-US" sz="1800" dirty="0">
                <a:solidFill>
                  <a:srgbClr val="F5F5F5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D3D3D3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F5F5F5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Clixml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-Path </a:t>
            </a:r>
            <a:r>
              <a:rPr lang="en-US" sz="1800" dirty="0">
                <a:solidFill>
                  <a:srgbClr val="DB7093"/>
                </a:solidFill>
                <a:latin typeface="Lucida Console" panose="020B0609040504020204" pitchFamily="49" charset="0"/>
              </a:rPr>
              <a:t>"C:\tools\Cred.xml"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System.Management.Automation.PSCredential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preCredential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preCredential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Password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Service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Microsoft.Exchange.WebServices.Data.WebCredentials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2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203-1B59-4192-B752-02D4EBBF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1F74-2C9D-4992-8C15-CD643EEE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73B6-19F0-43B2-BB07-D0B0BDD203BC}"/>
              </a:ext>
            </a:extLst>
          </p:cNvPr>
          <p:cNvSpPr txBox="1"/>
          <p:nvPr/>
        </p:nvSpPr>
        <p:spPr>
          <a:xfrm>
            <a:off x="2211387" y="3429000"/>
            <a:ext cx="641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object class from Get-Member…. Check out the documentation….so many options</a:t>
            </a:r>
          </a:p>
        </p:txBody>
      </p:sp>
    </p:spTree>
    <p:extLst>
      <p:ext uri="{BB962C8B-B14F-4D97-AF65-F5344CB8AC3E}">
        <p14:creationId xmlns:p14="http://schemas.microsoft.com/office/powerpoint/2010/main" val="22495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CD6B-E8E9-4F1B-AF1D-57DF0C07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suggestions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D38C-7357-4C78-B37B-CD232D7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mailbox for spam/phish duplicates &amp; move</a:t>
            </a:r>
          </a:p>
          <a:p>
            <a:r>
              <a:rPr lang="en-US" dirty="0"/>
              <a:t>Send auto-replies to users based on folder</a:t>
            </a:r>
          </a:p>
          <a:p>
            <a:r>
              <a:rPr lang="en-US" dirty="0"/>
              <a:t>Regex headers for common legitimate providers</a:t>
            </a:r>
          </a:p>
          <a:p>
            <a:r>
              <a:rPr lang="en-US" dirty="0"/>
              <a:t>Regex for links, do some </a:t>
            </a:r>
            <a:r>
              <a:rPr lang="en-US"/>
              <a:t>initial analysis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34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27641DE44FB40AE6F303FB325D977" ma:contentTypeVersion="15" ma:contentTypeDescription="Create a new document." ma:contentTypeScope="" ma:versionID="b4b114af8841e358c4a17d0484b44726">
  <xsd:schema xmlns:xsd="http://www.w3.org/2001/XMLSchema" xmlns:xs="http://www.w3.org/2001/XMLSchema" xmlns:p="http://schemas.microsoft.com/office/2006/metadata/properties" xmlns:ns1="http://schemas.microsoft.com/sharepoint/v3" xmlns:ns3="c8677346-851b-4c90-bb8e-7d728b364d77" xmlns:ns4="d7d36ff4-362a-4a06-8b0c-a0666fa9fe84" targetNamespace="http://schemas.microsoft.com/office/2006/metadata/properties" ma:root="true" ma:fieldsID="cf2b9d727774b31a8ae2132856a19593" ns1:_="" ns3:_="" ns4:_="">
    <xsd:import namespace="http://schemas.microsoft.com/sharepoint/v3"/>
    <xsd:import namespace="c8677346-851b-4c90-bb8e-7d728b364d77"/>
    <xsd:import namespace="d7d36ff4-362a-4a06-8b0c-a0666fa9fe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77346-851b-4c90-bb8e-7d728b364d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d36ff4-362a-4a06-8b0c-a0666fa9fe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B2653F3-BBD2-4DAA-890B-CD090B6A2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677346-851b-4c90-bb8e-7d728b364d77"/>
    <ds:schemaRef ds:uri="d7d36ff4-362a-4a06-8b0c-a0666fa9fe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389A2C-BA52-46A9-B3C3-0F4E8E012B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58A3F-3A62-4D90-9F6A-75D31CB6F6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445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Century Gothic</vt:lpstr>
      <vt:lpstr>Lucida Console</vt:lpstr>
      <vt:lpstr>Wingdings 3</vt:lpstr>
      <vt:lpstr>Ion Boardroom</vt:lpstr>
      <vt:lpstr>Script your phishing mailbox processing with powershell &amp; O365  </vt:lpstr>
      <vt:lpstr>Phishing Mailbox? </vt:lpstr>
      <vt:lpstr>Stats – Last 30 days – 2281 total</vt:lpstr>
      <vt:lpstr>Resources: </vt:lpstr>
      <vt:lpstr>Get-member</vt:lpstr>
      <vt:lpstr>Powershell + Outlook Client</vt:lpstr>
      <vt:lpstr>Exchange Web Services Client</vt:lpstr>
      <vt:lpstr>Some possible actions</vt:lpstr>
      <vt:lpstr>Practical suggestions </vt:lpstr>
      <vt:lpstr>Exercise/Demo 1</vt:lpstr>
      <vt:lpstr>Exercise/Demo 2</vt:lpstr>
      <vt:lpstr>Exercise/Demo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your phishing mailbox processing with powershell &amp; O365  </dc:title>
  <dc:creator>Bliskavka, Alex</dc:creator>
  <cp:lastModifiedBy>Bliskavka, Alex</cp:lastModifiedBy>
  <cp:revision>1</cp:revision>
  <dcterms:created xsi:type="dcterms:W3CDTF">2020-07-24T02:51:31Z</dcterms:created>
  <dcterms:modified xsi:type="dcterms:W3CDTF">2020-07-24T15:04:49Z</dcterms:modified>
</cp:coreProperties>
</file>